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ppt/ink/ink295.xml" ContentType="application/inkml+xml"/>
  <Override PartName="/ppt/ink/ink296.xml" ContentType="application/inkml+xml"/>
  <Override PartName="/ppt/ink/ink297.xml" ContentType="application/inkml+xml"/>
  <Override PartName="/ppt/ink/ink298.xml" ContentType="application/inkml+xml"/>
  <Override PartName="/ppt/ink/ink299.xml" ContentType="application/inkml+xml"/>
  <Override PartName="/ppt/ink/ink300.xml" ContentType="application/inkml+xml"/>
  <Override PartName="/ppt/ink/ink301.xml" ContentType="application/inkml+xml"/>
  <Override PartName="/ppt/ink/ink302.xml" ContentType="application/inkml+xml"/>
  <Override PartName="/ppt/ink/ink303.xml" ContentType="application/inkml+xml"/>
  <Override PartName="/ppt/ink/ink304.xml" ContentType="application/inkml+xml"/>
  <Override PartName="/ppt/ink/ink305.xml" ContentType="application/inkml+xml"/>
  <Override PartName="/ppt/ink/ink306.xml" ContentType="application/inkml+xml"/>
  <Override PartName="/ppt/ink/ink307.xml" ContentType="application/inkml+xml"/>
  <Override PartName="/ppt/ink/ink308.xml" ContentType="application/inkml+xml"/>
  <Override PartName="/ppt/ink/ink309.xml" ContentType="application/inkml+xml"/>
  <Override PartName="/ppt/ink/ink310.xml" ContentType="application/inkml+xml"/>
  <Override PartName="/ppt/ink/ink311.xml" ContentType="application/inkml+xml"/>
  <Override PartName="/ppt/ink/ink312.xml" ContentType="application/inkml+xml"/>
  <Override PartName="/ppt/ink/ink313.xml" ContentType="application/inkml+xml"/>
  <Override PartName="/ppt/ink/ink314.xml" ContentType="application/inkml+xml"/>
  <Override PartName="/ppt/ink/ink315.xml" ContentType="application/inkml+xml"/>
  <Override PartName="/ppt/ink/ink316.xml" ContentType="application/inkml+xml"/>
  <Override PartName="/ppt/ink/ink317.xml" ContentType="application/inkml+xml"/>
  <Override PartName="/ppt/ink/ink318.xml" ContentType="application/inkml+xml"/>
  <Override PartName="/ppt/ink/ink319.xml" ContentType="application/inkml+xml"/>
  <Override PartName="/ppt/ink/ink320.xml" ContentType="application/inkml+xml"/>
  <Override PartName="/ppt/ink/ink321.xml" ContentType="application/inkml+xml"/>
  <Override PartName="/ppt/ink/ink322.xml" ContentType="application/inkml+xml"/>
  <Override PartName="/ppt/ink/ink323.xml" ContentType="application/inkml+xml"/>
  <Override PartName="/ppt/ink/ink324.xml" ContentType="application/inkml+xml"/>
  <Override PartName="/ppt/ink/ink325.xml" ContentType="application/inkml+xml"/>
  <Override PartName="/ppt/ink/ink326.xml" ContentType="application/inkml+xml"/>
  <Override PartName="/ppt/ink/ink327.xml" ContentType="application/inkml+xml"/>
  <Override PartName="/ppt/ink/ink328.xml" ContentType="application/inkml+xml"/>
  <Override PartName="/ppt/ink/ink329.xml" ContentType="application/inkml+xml"/>
  <Override PartName="/ppt/ink/ink330.xml" ContentType="application/inkml+xml"/>
  <Override PartName="/ppt/ink/ink331.xml" ContentType="application/inkml+xml"/>
  <Override PartName="/ppt/ink/ink332.xml" ContentType="application/inkml+xml"/>
  <Override PartName="/ppt/ink/ink333.xml" ContentType="application/inkml+xml"/>
  <Override PartName="/ppt/ink/ink334.xml" ContentType="application/inkml+xml"/>
  <Override PartName="/ppt/ink/ink335.xml" ContentType="application/inkml+xml"/>
  <Override PartName="/ppt/ink/ink336.xml" ContentType="application/inkml+xml"/>
  <Override PartName="/ppt/ink/ink337.xml" ContentType="application/inkml+xml"/>
  <Override PartName="/ppt/ink/ink338.xml" ContentType="application/inkml+xml"/>
  <Override PartName="/ppt/ink/ink339.xml" ContentType="application/inkml+xml"/>
  <Override PartName="/ppt/ink/ink340.xml" ContentType="application/inkml+xml"/>
  <Override PartName="/ppt/ink/ink341.xml" ContentType="application/inkml+xml"/>
  <Override PartName="/ppt/ink/ink342.xml" ContentType="application/inkml+xml"/>
  <Override PartName="/ppt/ink/ink343.xml" ContentType="application/inkml+xml"/>
  <Override PartName="/ppt/ink/ink344.xml" ContentType="application/inkml+xml"/>
  <Override PartName="/ppt/ink/ink345.xml" ContentType="application/inkml+xml"/>
  <Override PartName="/ppt/ink/ink346.xml" ContentType="application/inkml+xml"/>
  <Override PartName="/ppt/ink/ink347.xml" ContentType="application/inkml+xml"/>
  <Override PartName="/ppt/ink/ink348.xml" ContentType="application/inkml+xml"/>
  <Override PartName="/ppt/ink/ink349.xml" ContentType="application/inkml+xml"/>
  <Override PartName="/ppt/ink/ink350.xml" ContentType="application/inkml+xml"/>
  <Override PartName="/ppt/ink/ink351.xml" ContentType="application/inkml+xml"/>
  <Override PartName="/ppt/ink/ink352.xml" ContentType="application/inkml+xml"/>
  <Override PartName="/ppt/ink/ink353.xml" ContentType="application/inkml+xml"/>
  <Override PartName="/ppt/ink/ink354.xml" ContentType="application/inkml+xml"/>
  <Override PartName="/ppt/ink/ink355.xml" ContentType="application/inkml+xml"/>
  <Override PartName="/ppt/ink/ink356.xml" ContentType="application/inkml+xml"/>
  <Override PartName="/ppt/ink/ink357.xml" ContentType="application/inkml+xml"/>
  <Override PartName="/ppt/ink/ink358.xml" ContentType="application/inkml+xml"/>
  <Override PartName="/ppt/ink/ink35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57" r:id="rId7"/>
    <p:sldId id="258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13:09.64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1 404 832,'0'0'1272,"0"0"-333,0 0-53,9-7-86,170-158 4816,52-67-3632,-231 233-1965,1 0 0,-1-1-1,0 1 1,0-1 0,0 1-1,1-1 1,-1 1 0,0-1 0,1 1-1,-1-1 1,0 0 0,1 1-1,-1-1 1,1 1 0,-1-1-1,0 0 1,1 1 0,-1-1 0,1 0-1,-1 0 1,1 1 0,-1-1-1,1 0 1,-1 0 0,1 0-1,0 0 1,-1 0 0,1 1 0,-1-1-1,1 0 1,-1 0 0,1 0-1,-1 0 1,1-1 0,0 1-1,-1 0 1,1 0 0,-1 0 0,1 0-1,-1-1 1,1 1 0,-1 0-1,1-1-18,-1 12 54,-2 56 620,-3 1-1,-4-1 1,-2 0 0,-16 53-674,-68 310-539,91-414-2821,0-11-3214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15:42.85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517 0 880,'0'0'1721,"0"0"75,-7 16 36,-126 240 3576,91-192-5120,-4-2 0,-1-2 0,-4-2 0,-1-3 0,-3-1 1,-9 2-289,64-57 9,-1 1 0,1-1 0,0 1 0,-1 0 0,1-1 1,-1 1-1,1 0 0,0-1 0,-1 1 0,1 0 0,-1 0 1,1-1-1,-1 1 0,1 0 0,-1 0 0,1 0 1,-1 0-1,1 0 0,-1-1 0,1 1 0,-1 0 0,1 0 1,-1 0-1,1 0 0,-1 1 0,1-1 0,-1 0 0,1 0 1,-1 0-1,1 0 0,-1 0 0,1 1 0,0-1 1,-1 0-1,1 0 0,-1 1 0,1-1 0,-1 0 0,1 1 1,0-1-1,-1 0 0,1 1 0,0-1-9,26-41-54,33-22-614,3 4 0,2 2 1,2 2-1,3 4 0,2 3 0,35-16 668,-63 34-70,2 1 0,1 3 0,1 1 0,1 3 0,1 2 0,1 2 0,1 2 0,0 2 0,18 0 70,-65 12 47,0 1 0,1 1 0,-1-1 0,1 1 0,-1 0 0,1 0 0,-1 0 0,1 0 0,-1 1 0,0 0 0,1-1 0,-1 2 0,0-1 1,1 1-1,-1-1 0,0 1 0,0 0 0,0 0 0,-1 1 0,1-1 0,0 1 0,-1 0 0,0 0 0,0 0 0,0 1 0,0-1 0,0 1 0,0-1 1,-1 1-1,0 0 0,0 0 0,0 0 0,0 0 0,-1 0 0,1 1 0,-1-1 0,0 0 0,0 1 0,-1-1 0,1 1 0,-1-1 0,0 1 0,0-1 1,-1 0-1,1 1 0,-1-1 0,0 1 0,-1 1-47,-7 5 114,0 0-1,-1-1 1,0 0 0,0-1 0,-1 0 0,-1 0-1,1-1 1,-1-1 0,-1 0 0,1 0 0,-1-1-1,-1-1 1,0 0-114,4-1 4,-100 36-845,34-29-3539,55-11-1706</inkml:trace>
  <inkml:trace contextRef="#ctx0" brushRef="#br0" timeOffset="258.294">1311 354 936,'0'0'10018,"0"0"-8465,0 0-881,0 0-672,0 0 0,0 0-1569,0 0-2991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3:29.76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1 101 800,'0'0'7114,"0"0"-5482,0 0 152,114-28-247,-56 15-721,10 2-640,4-2-176,28-2-736,-19 4-1729,-15 1-3648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3:42.73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138 0 2721,'0'0'3823,"0"0"-1939,0 0-731,0 0 52,0 0-162,0 0-223,-7 11-69,-23 34-76,17-29-586,1 0 0,1 1 0,0 1 0,2-1 0,-1 2 0,2-1 0,1 1 1,0 0-1,2 1 0,-2 6-89,7-23-43,-1 0 1,1 1-1,0-1 0,0 0 0,0 1 1,1-1-1,-1 0 0,1 1 1,-1-1-1,1 0 0,0 0 1,1 0-1,-1 0 0,0 0 1,1 0-1,0 0 0,-1 0 1,1 0-1,0-1 0,1 1 1,-1-1-1,0 1 0,1-1 1,-1 0-1,1 0 0,0 0 1,0 0-1,0-1 0,0 1 1,0-1-1,0 1 0,0-1 1,0 0-1,0-1 0,1 1 1,-1 0-1,0-1 0,3 0 43,16 3-110,0-2 0,0 0 0,0-2-1,0 0 1,0-2 0,-1 0 0,1-2-1,-1 0 1,1-1 0,10-6 110,-29 11-2,-2 6 3103,-17 23-2261,-122 221 43,77-71-4455,50-131 1458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3:43.10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6345,'0'0'2425,"0"0"-1577,0 0 288,0 0 313,0 0-689,131 67-320,-78-54-440,34-11-56,-14-2-1048,-9 0-1513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3:43.46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1 395 6121,'0'0'1482,"29"-18"-557,204-128 2167,177-82 258,-394 226-750,-30 20 347,5-7-3488,-363 512 516,269-367-2186,51-80-2134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3:38.89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1005 3425,'0'0'2032,"0"0"209,0 0-657,0 0 168,143 8-303,-81-8-233,10 0-152,9-6-248,8-3-272,4 0 25,2 1-193,-3 1-280,-7 1-80,-9 2-16,-14 1-344,-6 1-689,-18-2-767,-20 2-1321</inkml:trace>
  <inkml:trace contextRef="#ctx0" brushRef="#br0" timeOffset="451.456">212 1 6433,'0'0'3923,"0"0"-2458,0 0-871,0 0 675,-14 20-111,-44 70-637,51-78-477,1 0 0,-1 0-1,2 1 1,0 0 0,0 0-1,2 0 1,-1 0 0,2 1-1,-1 0 1,2-1 0,0 1 0,1 0-1,1 11-43,-1-16-26,0-4-95,0 0 0,1 0-1,-1 0 1,1 0 0,0-1 0,1 1 0,-1 0 0,1-1 0,0 1 0,0-1 0,1 1 0,-1-1-1,1 0 1,0 0 0,0 0 0,0 0 0,0-1 0,1 1 0,0-1 0,-1 0 0,1 0-1,0 0 1,1 0 0,-1-1 0,0 0 0,1 0 0,0 0 0,-1 0 0,1-1 0,0 0 0,0 0-1,-1 0 1,1 0 0,0-1 0,0 0 0,0 0 121,9 1-576,-1-1 0,0 0 0,0-1 0,1 0 0,-1-1 1,0-1-1,0 0 0,0 0 0,-1-2 0,1 1 0,-1-2 0,0 1 0,2-3 576,35-28-2802</inkml:trace>
  <inkml:trace contextRef="#ctx0" brushRef="#br0" timeOffset="701.605">535 196 1792,'0'0'2617,"0"0"-233,-23-97-535,-8 75-209,-4 7-440,-4 15 233,-5 0-1369,3 26-64,-1 41-568,11-7-1873,10-2-4616</inkml:trace>
  <inkml:trace contextRef="#ctx0" brushRef="#br0" timeOffset="850.046">492 506 7362,'0'0'2024,"0"0"-992,-79 114 257,37-47-1289,11-13-569,9-13-4144</inkml:trace>
  <inkml:trace contextRef="#ctx0" brushRef="#br0" timeOffset="1100.476">835 230 4353,'0'0'4097,"0"0"-2577,0 0-928,-91 129 577,75-87-201,11-4-864,5-7-104,11-10-816,24-15-545,38-21-511,-7-17-2681,-6-5 352</inkml:trace>
  <inkml:trace contextRef="#ctx0" brushRef="#br0" timeOffset="1350.609">1103 258 3121,'0'0'4137,"0"0"-1649,0 0-215,0 0-633,0 0-704,-137-17-936,97 45-664,7 2-2481</inkml:trace>
  <inkml:trace contextRef="#ctx0" brushRef="#br0" timeOffset="1667.519">1388 96 4609,'0'0'4694,"0"0"-1817,0 0-855,0 0-666,0 0-883,-10 19-711,-30 66-517,37 26-2240,10-76 1994,-5-25 951,-1 0 0,1 1-1,-2-1 1,1 1 0,-2-1-1,1 1 1,-1-1 0,-1 1-1,0-1 1,-1 0-1,1 0 1,-2 0 0,0 0-1,0 0 1,0-1 0,-1 0-1,-1 0 1,0 0 0,0 0-1,0-1 1,-1 0 0,-1-1-1,1 0 1,-1 0-1,0 0 1,-1-1 0,1 0-1,-1 0 1,-2-1 50,13-6 53,-1 1 1,0-1-1,0 0 0,-1 0 0,1 0 1,0 0-1,0 0 0,0 0 1,-1 0-1,1-1 0,0 1 0,-1 0 1,1 0-1,-1 0 0,0-1 1,1 1-1,-1 0 0,0 0 0,0-1 1,1 1-1,-1 0 0,0-1 1,0 1-1,-1 0 0,1-1 0,0 1 1,0 0-1,-1 0 0,1-1 1,-1 1-1,1 0 0,-1 0 0,1 0 1,-1-1-1,0 1 0,1 0 1,-1 0-1,0 0 0,0 0 0,0 0 1,0 0-1,0 1 0,0-1 0,0 0 1,0 0-1,0 1 0,0-1 1,-1 1-1,1-1 0,0 1 0,0-1 1,-1 1-1,1 0 0,0-1 1,-1 1-1,1 0 0,0 0 0,0 0 1,-1 0-1,1 0 0,0 1 1,-1-1-1,1 0 0,-1 1-53,27-33-392,2 2 1,0 1-1,2 2 0,2 0 0,0 2 1,1 2-1,1 0 0,25-11 392,43-18 2815,-99 51-1314,-37 11 3560,-17 22-5677,33-18 546,-32 17-2342,1-2-2523</inkml:trace>
  <inkml:trace contextRef="#ctx0" brushRef="#br0" timeOffset="2250.564">504 1179 440,'0'0'5255,"0"0"-2578,0 0-1059,0 0 153,0 0-208,0 0-481,-13 14-366,-82 96-57,94-109-693,0-1-1,0 1 1,1 0 0,-1-1 0,0 1 0,1 0 0,-1 0 0,1 0 0,-1-1 0,1 1 0,-1 0-1,1 0 1,0 0 0,-1 0 0,1 0 0,0 0 0,0 0 0,0 0 0,-1 0 0,1 0 0,0 0-1,0 0 1,1 0 0,-1 0 0,0 0 0,0 0 0,0 0 0,1 0 0,-1-1 0,0 1-1,1 0 1,-1 0 0,1 0 0,-1 0 0,1 0 0,-1-1 0,1 1 0,0 0 0,-1 0 0,1-1-1,0 1 1,0-1 0,0 1 0,-1 0 0,1-1 0,0 0 0,0 1 0,0-1 0,0 1-1,0-1 1,0 0 0,0 0 34,60 3-1591,-42-4 1446,246-53-1068,-268 66 5693,-31 20-3012,7-10-694,1-2-476,1 0 0,1 2 1,1 0-1,1 2 1,1 0-1,1 1 0,-9 17-298,28-40-164,-1 1 1,0-1-1,1 1 0,0 0 0,-1-1 0,1 1 1,0 0-1,1 0 0,-1 0 0,0 0 0,1 0 1,0 0-1,-1 0 0,1 0 0,0 0 0,1 0 1,-1-1-1,0 1 0,1 0 0,0 0 0,0 0 1,-1 0-1,2 0 0,-1-1 0,0 1 0,1 0 0,-1-1 1,1 1-1,0-1 0,-1 0 0,1 1 0,0-1 1,1 0-1,-1 0 0,0 0 164,30 13-4317</inkml:trace>
  <inkml:trace contextRef="#ctx0" brushRef="#br0" timeOffset="2784.544">2186 64 5049,'0'0'2169,"1"21"40,-1 280 3653,-16-204-5420,-4-1 0,-5 0 0,-3-2 1,-5-1-1,-4-1 0,-3-3 0,-5-1 1,-48 71-443,73-125 163,-2-1 1,-1 0 0,-2-2 0,0-1 0,-2-1-1,-2-1 1,0-1 0,-2-2 0,-1-1-1,-4 0-163,31-21-157,-1 0-1,0 0 0,0-1 0,0 0 0,0 0 0,0 0 0,0-1 1,0 0-1,-1 0 0,1-1 0,0 0 0,-1 0 0,1 0 0,0-1 1,-1 1-1,1-2 0,0 1 0,0-1 0,0 0 0,0 0 0,0 0 1,0-1-1,1 0 0,-1 0 0,1-1 0,0 0 0,0 0 0,0 0 1,0 0-1,-3-5 158,-27-32-662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3:38.03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52 1296,'0'0'6242,"0"0"-4330,0 0-920,0 0 192,0 0-111,0 0-465,0 0-328,155 0-168,-92 0-112,32-11-440,-16-2-1185,-11 0-1415</inkml:trace>
  <inkml:trace contextRef="#ctx0" brushRef="#br0" timeOffset="284.724">292 0 5673,'0'0'2633,"0"0"-553,-52 118-407,30-68-761,3-2-912,0 8-144,5-11-2145,5-15-2112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3:37.15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337 0 6585,'0'0'2033,"0"0"-752,0 0-214,0 0 39,0 0-267,0 0-290,0 0-21,0 0 0,0 0-75,0 0-80,-11 14 729,-25 27-1023,2 2 0,2 1 0,2 2 0,2 1 0,1 1 0,3 1-1,3 2 1,1 0 0,3 1 0,2 0 0,2 2 0,3-1 0,1 2 0,4-1 0,2 1 0,2-1 0,3 22-79,-2-63-118,0 0 0,1 0 0,0 0 0,1 0 0,0 0-1,1-1 1,1 1 0,0-1 0,0 1 0,2-1 0,-1-1-1,1 1 1,1-1 0,0 0 0,1 0 0,0-1 0,0 0-1,1 0 1,1-1 0,-1-1 0,2 1 0,-1-1 0,11 5 118,21 12-1964,-4-7-1027</inkml:trace>
  <inkml:trace contextRef="#ctx0" brushRef="#br0" timeOffset="551.792">424 712 464,'0'0'4441,"0"0"-2263,0 0-850,0 0 58,0 0-111,21-1-334,141-27 352,10-56-414,97-35-246,-268 120-618,1 0 1,-1 0-1,1 0 0,-1 0 1,0 0-1,1 0 0,-1 0 1,0 1-1,0-1 0,0 1 1,0-1-1,0 1 1,0-1-1,0 1 0,0 0 1,-1-1-1,1 1 0,-1 0 1,1 0-1,-1-1 0,0 1 1,1 0-1,-1 0 0,0-1 1,0 1-1,0 0 1,-1 0-1,1 0 0,0-1 1,-1 1-1,1 0 0,-1 0 1,1-1-1,-1 1 0,0 0 1,0-1-1,0 1 1,0-1-1,0 1 0,0-1 1,0 0-1,0 1 0,-1-1 1,1 0-1,0 0 0,-1 0 1,1 0-1,-1 0 0,0 0 1,0 1-16,-3 8 67,-16 33-104,-60 134 287,40-55-4168,32-82-212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3:16.116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63756.66016"/>
      <inkml:brushProperty name="anchorY" value="-115785.625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65468.08594"/>
      <inkml:brushProperty name="anchorY" value="-117022.60156"/>
      <inkml:brushProperty name="scaleFactor" value="0.5"/>
    </inkml:brush>
  </inkml:definitions>
  <inkml:trace contextRef="#ctx0" brushRef="#br0">1 354 3017,'0'0'0,"0"0"4521,0 0-3949,0 0 1296,0 0 677,0 0-1493,0 0-263,26-3-166,9-1-168,8-1-287,5 1 0,0 0-181,-1 1-30,-2 1-414,0 0-836,-5 0-1189,-3 0-2413,-10 0-2076</inkml:trace>
  <inkml:trace contextRef="#ctx0" brushRef="#br1" timeOffset="250.249">307 0 4017,'0'0'0,"0"0"5817,0 0-5218,0 0 2051,0 27-551,0 15-889,0 13-608,1 12-284,0 6-300,1 6-191,3-1-1838,1-3-2301,0-17-7697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3:15.231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63547.1875"/>
      <inkml:brushProperty name="anchorY" value="-114014.85156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61991.31641"/>
      <inkml:brushProperty name="anchorY" value="-114270.80469"/>
      <inkml:brushProperty name="scaleFactor" value="0.5"/>
    </inkml:brush>
  </inkml:definitions>
  <inkml:trace contextRef="#ctx0" brushRef="#br0">511 1 4689,'0'0'0,"0"0"1968,0 0-559,0 0 243,0 0-300,0 0-538,0 0-135,0 0-147,0 0-112,0 0-7,0 0 121,0 0 34,0 0-171,0 0-34,0 0-63,0 0-60,0 0-37,0 0-34,0 0 23,0 0 64,0 0-28,0 0-89,0 0-10,0 0 43,0 0 75,0 0-48,0 0 2,0 0-82,0 0-63,0 0 21,0 0-79,0 0 19,0 0 38,0 0-14,0 0 35,0 0-83,0 0 147,0 0-26,0 0 58,0 0-39,0 0 81,0 0-33,0 0 22,0 0-14,0 0 51,0 0-43,0 0 34,0 0 37,0 0-66,0 0 59,0 0 28,0 0-147,-3 0-38,-1 0-6,-1 1-36,-2 1-4,0 1-66,-2 2 18,-1 1-20,0 1 13,-2 2-4,-2 1 1,0 0 9,-1 3 44,-2 0-2,0 0-6,-1 1-42,-1 0 21,0 0 56,-1 0-92,1 0 31,-1 1-20,2-1-7,1 1 10,1-1-3,1 1-18,1 1 15,1 0-108,1 2 124,0 2-32,0 2-55,1 2 86,-1 2-19,0 3-3,0 1 14,0 2-4,0 1-18,1 2-32,1 0 55,2 3-18,0 0-4,2 2-34,2 1 66,1-1-32,2 0-44,0-1 70,1 0-15,2-1-4,2 0-5,3-1 11,0-1-4,3-1 1,0-2 9,0-1-12,1-2 14,0-1-4,-1-2 1,0-1 0,0-2 0,0-1 0,-2-1 0,-1-2 0,0-1 0,-1-1 9,-1-1-12,1-1-5,-1 1 11,2 0-4,-1 1-9,1 0 13,0 0-4,0-2 1,0-2-10,-1-3 4,-1-2-12,-1-2-43,-1-2 68,0-2-14,-2-1 6,0-1 1,-1 0-19,0-1-116,0 0-285,0-1-748,0-2-1342,2-5-1892,0-5 4698,-1 0-16065</inkml:trace>
  <inkml:trace contextRef="#ctx0" brushRef="#br1" timeOffset="584.758">503 910 1632,'0'0'0,"0"0"4121,0 0-3361,0 0 681,0 0-186,0 0-494,0 0-25,0 0 95,7-5 115,4-3-174,8-4-188,5-5-228,7-3 35,6-5 0,5-4-227,5-5-8,4-3-56,0-2-91,1 0 11,-2 2-1,-5 3-23,-5 5 6,-6 7-2,-8 6 94,-6 6 56,-7 4 233,-6 5-11,-3 5-16,-3 6 214,-1 9 59,-1 8 134,-2 8-266,-2 8-208,-4 8-81,-2 5-136,-3 5-56,-2 3-7,0-1-45,2-3-411,2-4-1052,4-7-1285,3-10-3578,2-11-2900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3:56.549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00321.92188"/>
      <inkml:brushProperty name="anchorY" value="-155356.35938"/>
      <inkml:brushProperty name="scaleFactor" value="0.5"/>
    </inkml:brush>
  </inkml:definitions>
  <inkml:trace contextRef="#ctx0" brushRef="#br0">291 0 1616,'0'0'0,"0"0"4049,0 0-2801,0 0 306,0 0 217,0 0-319,0 0-375,-1 0-329,0 0-43,1 0-24,-1 0 28,0 0 147,1 0 130,-1 0-17,0 0-174,1 0-223,-1 0 24,-1 1-153,-1 0-231,-2 2-101,-2 1-48,-3 3-63,-3 2 8,-3 3-8,-1 2-10,-2 4 4,-1 3-68,-1 2 85,1 3-28,-1 3-85,2 3 121,1 3-134,1 3 59,1 4-9,3 3 65,2 5-74,3 3 36,3 4-12,2 2-16,3-1 14,4 0-62,3-5-19,5-5-306,5-8-66,3-7-711,4-10-342,6-8-652,3-9-948,3-9-3751,-6-2 2900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17:14.155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50 1 4353,'0'0'1243,"0"0"-620,0 0 61,0 0 297,0 0 93,2-1 5645,3 44-6661,-3 0 0,-1 0 1,-2 1-1,-2-1 0,-5 23-58,-30 117-5274,28-154 1165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3:58.716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98974.09375"/>
      <inkml:brushProperty name="anchorY" value="-154990.5625"/>
      <inkml:brushProperty name="scaleFactor" value="0.5"/>
    </inkml:brush>
  </inkml:definitions>
  <inkml:trace contextRef="#ctx0" brushRef="#br0">0 489 1424,'0'0'0,"0"0"2817,0 0-1270,0 0-403,0 0 178,0 0-402,0 0-141,0 0-91,0 0 67,0 0 76,0 0-126,0 0-243,0 0-92,0 0-107,0 0-84,0 0-46,0 0-25,0 0-9,0 0 45,0 0 116,0 0 53,0 0 14,0 0-68,0 0-154,0 0-90,0 0 11,0 0-18,0 0 10,0 0 52,0 0-23,0 0 1,0 0 20,0 0-91,0 0 27,0 0 16,0 0 39,0 0 9,0 0 86,0 0-60,0 0 33,0 0-64,0 0-58,0 0 14,0 0-30,0 0-88,0 0-13,0 0-12,0 0 7,0 0 51,0 0 14,1 0 56,1 0-12,1 0 8,2-1 0,1 1 0,2-2 0,0 0 10,1-1-4,0 0-7,0 0 2,0 1-1,0 0-102,0 0 66,1 1 21,-1 0 11,0 1-83,-1-1 46,-1 1 29,-2 0-1,-1 0-53,-1 0 84,-2 0-18,0 0 6,-1 0 133,0 0-84,0 0 125,0 0-43,0 0 26,0 0-32,-1 0-10,1 0-54,0 0-62,0 0 88,0 0-106,0 0 22,0 1-17,0 3 2,0 1-12,-1 4 13,-1 2-70,-1 4 86,0 3-38,0 1-25,1 3 0,1 1-2,1 1 7,2 0-2,4-1 38,3-2-85,2-2 36,2-4-32,2-3-3,1-4-37,1-3 56,0-3 84,1-4 164,0-6 36,1-4-50,-1-6-21,-1-3-50,-1-3-75,-2 0 6,-3 0-18,-2 1 2,-3 3-12,-2 1 13,-3 1 5,0-1-1,-2-1 1,-3-1 0,-1-3-10,-2-2-43,-2-1 49,-1 0-8,-1 0 3,0 1 1,-1 3 18,0 3 42,0 3-1,1 4 50,-1 4 185,0 2-97,1 4 88,0 1 9,0 1-142,0 2 7,1-1-29,0 1-92,0-1-24,2 1-8,0 0 14,2-1 40,2 1-58,1-1 12,1 0-14,1 0-167,0 0 38,1 0-97,1-1-26,0-2 161,3-1 14,4-3 69,2-2-19,4-3 22,3-1-4,1-1-55,1-3 81,2-1-36,0-1 13,-1-1-114,-1 0-444,-3 2-413,-4 1-578,-4 3 674,-4 2-881,-1 5-11792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3:59.716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00609.33594"/>
      <inkml:brushProperty name="anchorY" value="-155772.32813"/>
      <inkml:brushProperty name="scaleFactor" value="0.5"/>
    </inkml:brush>
  </inkml:definitions>
  <inkml:trace contextRef="#ctx0" brushRef="#br0">21 0 232,'0'0'0,"0"0"4177,0 0-3249,0 0 350,0 0 37,0 0-384,0 0-538,0 0-190,-1 0 295,3 0 159,1 2-155,3 3 65,4 3-4,3 4 117,2 5-5,3 5 102,2 6-274,1 5 48,1 7-119,0 5-16,-1 6-40,-3 6 6,-2 7 12,-4 5 33,-3 6-111,-4 5 82,-3 4-150,-4 2-108,-5-1-22,-5-1-72,-5-3-45,-5-7-2,-4-6-454,-10-10-825,-7-10 413,-5-12-428,28-22-6886,-1-3-1201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4:13.166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98287.60938"/>
      <inkml:brushProperty name="anchorY" value="-156691.35938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99592"/>
      <inkml:brushProperty name="anchorY" value="-157841.29688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01307.25"/>
      <inkml:brushProperty name="anchorY" value="-159404.98438"/>
      <inkml:brushProperty name="scaleFactor" value="0.5"/>
    </inkml:brush>
  </inkml:definitions>
  <inkml:trace contextRef="#ctx0" brushRef="#br0">5 443 160,'0'0'0,"0"0"600,0 0 150,0 0-258,0 0-151,0 0-94,0 0-90,-1 0-113,1 0-34,-1 0 7,0 0-10,1 0 150,-1-1 42,1 0-78,0 0-125,0-1 25,0-1-19,0-2-21,0 0-50,0 0 69,0 0-155,0 0-1,0 0 107,1 1 17,1-1 18,2 0-43,0-2 62,1-2-253,1-1-113,0-4-242,0-1-456,-1 1 630</inkml:trace>
  <inkml:trace contextRef="#ctx0" brushRef="#br1" timeOffset="966.694">119 19 1016,'0'0'0,"0"0"864,0 0 75,0 0 390,0 0-192,0 0-309,0 0-124,0 0-47,0-1-157,0-1 219,0-1-9,0 1 9,0 0 159,0 0-81,0 0 14,0 1-65,0 0-69,0 0 43,0 0-76,0 1-101,0 0-20,0 0-182,0 0-123,0 0-25,0 0 74,0 0-41,0 0-22,0 0-37,0 0-67,0 0 43,0 0-66,0 0 27,0 0 0,0 0 18,0 0 23,0 0-52,0 0-38,0 0-56,0 1 19,0 4-11,0 4 141,1 6 7,-1 6-50,1 7-33,0 7-10,1 5-60,-2 3 5,1 4 4,-1 2-5,1 0 12,-1-2-13,0-2 4,0-6-1,-1-4 0,1-7-9,0-6 2,0-7-1,0-5 0,0-5 0,0-3-9,0-2 12,0-1-5,0 0 12,0 0 71,0 0-20,0 1 67,0-1 40,0 1-92,0 0 14,0 0-45,0 0-29,0-1-13,0-1-10,0-3-56,0-2 81,2-6-28,2-4 10,4-7 0,3-5-9,3-4-63,4-5-1,3-2-51,2-1 66,1 1-3,2 3-147,0 3-198,-1 6 376,-1 5-129,-3 5 28,-2 7-78,-2 4 124,-2 4 89,-1 2 42,0 4 20,-1 3 31,2 4 60,-1 3 5,0 3-25,-1 1-64,-1 1 56,-2 0-32,-1-4-48,-3-2 25,-1-3 26,-3-3-10,0-2 16,-2-2-13,0-1 14,0-1-51,-1-1-60,1 1-256,0 1-307,0 1-511,-1 2-699,1 4-2335,0 0-890,0 0-2908</inkml:trace>
  <inkml:trace contextRef="#ctx0" brushRef="#br2" timeOffset="2476.344">486 858 720,'0'0'0,"0"0"1056,0 0-504,0 0 453,0 0 138,0 0-4,0 0-71,0 0-77,-1 0-123,-1 0-163,1 0-181,0 0-86,0 0 283,1 0-59,-1 0 94,1 0-88,0 0-62,0 0-153,0 0-133,0 0-163,1 0-7,3-1 329,3 0-217,5-4 45,4-1-43,5-3-69,3-3-97,4-4 125,1-3-64,1-2-92,-1-2 19,-1-2-87,-3 2 20,-4 1-2,-5 3-12,-4 4 61,-4 4-28,-3 3 40,-3 4 139,-1 1 242,-1 2 44,-1 0 29,0 1 28,0-1-143,1 0-274,0-1-60,-1-1-9,-1 1 1,0-1 13,-1-1 7,0 1-19,-1 0-3,1 0-28,-1 0-39,1 0 83,0 1-37,0 0-52,-1-1 17,0 0 57,1 1-10,-1 0 62,-1 1 24,1 0-41,-1 1 54,0-1-26,-1 1-94,-1 0-38,0 1 5,-2 1-76,-1 4-64,-1 2-24,-1 4 177,0 4-103,0 5 85,0 4-19,1 4-4,1 4 22,2 1-16,2 2-4,2 0 11,2-1-4,1-2-46,3-4-5,3-2-30,5-3-31,5-4-12,4-4 46,4-4 12,3-4 74,2-3-8,1-2 7,0-3 114,-2-1-88,-2-2 32,-3-1-45,-3-1 1,-5 1 72,-4 0-97,-4 2 115,-2 0-24,-2 2 27,-2-1-41,0 1-70,-1 0-1,1 1-315,-1-1-492,1 0-599,1 0-576,1-2-679,2-2-298,1-1-4555,0 0 4632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3:17.034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66758.35938"/>
      <inkml:brushProperty name="anchorY" value="-118846.3125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68269.25781"/>
      <inkml:brushProperty name="anchorY" value="-120776.85938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69750.34375"/>
      <inkml:brushProperty name="anchorY" value="-122208.32813"/>
      <inkml:brushProperty name="scaleFactor" value="0.5"/>
    </inkml:brush>
    <inkml:brush xml:id="br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68254.76563"/>
      <inkml:brushProperty name="anchorY" value="-122557.67969"/>
      <inkml:brushProperty name="scaleFactor" value="0.5"/>
    </inkml:brush>
    <inkml:brush xml:id="br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69912.44531"/>
      <inkml:brushProperty name="anchorY" value="-123823.10156"/>
      <inkml:brushProperty name="scaleFactor" value="0.5"/>
    </inkml:brush>
    <inkml:brush xml:id="br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71676.125"/>
      <inkml:brushProperty name="anchorY" value="-125072.38281"/>
      <inkml:brushProperty name="scaleFactor" value="0.5"/>
    </inkml:brush>
    <inkml:brush xml:id="br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77147.91406"/>
      <inkml:brushProperty name="anchorY" value="-128839.39063"/>
      <inkml:brushProperty name="scaleFactor" value="0.5"/>
    </inkml:brush>
    <inkml:brush xml:id="br7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74070.375"/>
      <inkml:brushProperty name="anchorY" value="-126208.5625"/>
      <inkml:brushProperty name="scaleFactor" value="0.5"/>
    </inkml:brush>
    <inkml:brush xml:id="br8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75832.54688"/>
      <inkml:brushProperty name="anchorY" value="-127569.01563"/>
      <inkml:brushProperty name="scaleFactor" value="0.5"/>
    </inkml:brush>
    <inkml:brush xml:id="br9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99319.15625"/>
      <inkml:brushProperty name="anchorY" value="-155838.60938"/>
      <inkml:brushProperty name="scaleFactor" value="0.5"/>
    </inkml:brush>
    <inkml:brush xml:id="br1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94651.70313"/>
      <inkml:brushProperty name="anchorY" value="-153871.92188"/>
      <inkml:brushProperty name="scaleFactor" value="0.5"/>
    </inkml:brush>
    <inkml:brush xml:id="br1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96263.44531"/>
      <inkml:brushProperty name="anchorY" value="-155410.51563"/>
      <inkml:brushProperty name="scaleFactor" value="0.5"/>
    </inkml:brush>
    <inkml:brush xml:id="br1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03011.625"/>
      <inkml:brushProperty name="anchorY" value="-160811.90625"/>
      <inkml:brushProperty name="scaleFactor" value="0.5"/>
    </inkml:brush>
    <inkml:brush xml:id="br1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04526.10938"/>
      <inkml:brushProperty name="anchorY" value="-161992.125"/>
      <inkml:brushProperty name="scaleFactor" value="0.5"/>
    </inkml:brush>
    <inkml:brush xml:id="br1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06156.39844"/>
      <inkml:brushProperty name="anchorY" value="-163242.71875"/>
      <inkml:brushProperty name="scaleFactor" value="0.5"/>
    </inkml:brush>
    <inkml:brush xml:id="br1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08173.38281"/>
      <inkml:brushProperty name="anchorY" value="-164551.75"/>
      <inkml:brushProperty name="scaleFactor" value="0.5"/>
    </inkml:brush>
    <inkml:brush xml:id="br1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09803.72656"/>
      <inkml:brushProperty name="anchorY" value="-165843.34375"/>
      <inkml:brushProperty name="scaleFactor" value="0.5"/>
    </inkml:brush>
    <inkml:brush xml:id="br17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1344.52344"/>
      <inkml:brushProperty name="anchorY" value="-167144.39063"/>
      <inkml:brushProperty name="scaleFactor" value="0.5"/>
    </inkml:brush>
  </inkml:definitions>
  <inkml:trace contextRef="#ctx0" brushRef="#br0">189 1392 6673,'0'0'0,"0"0"2177,0 0-1065,0 0 407,0 0-275,0 0-714,0 0 323,1 22-282,-1 8-92,1 10-62,-1 8-15,0 5-64,-2 4-79,-3 0-159,0 0 75,-2-4-195,1-6 97,0-8-91,2-9-72,2-9-288,0-8-337,3-7 101,5-7 373,4-9 46,5-8-50,4-8 126,2-5-5,1-4 13,0 1 77,-2 2 26,-2 6 62,-3 6 45,-4 6 96,-3 7 146,-2 7 107,-2 9 115,0 9-18,-1 10-27,1 7-239,1 5-178,1 3-88,2-1-261,3-2-792,2-4-952,1-6-2069,-2-9-6945</inkml:trace>
  <inkml:trace contextRef="#ctx0" brushRef="#br1" timeOffset="647.565">792 1953 1712,'0'0'0,"0"0"2585,0 0-673,0 0-218,0 0 161,0 0-1097,0 0 473,0 0-518,24-15-349,6-6 246,5-4-496,2-2 40,-3 1 167,-5 3-97,-6 3 213,-6 5-35,-5 5 197,-5 3 372,-4 4 7,-2 2 135,-3 1-174,-2 0-594,-4 1 136,-2 0-253,-4 3-68,-1 2-160,-3 2 14,-1 3-20,1 4-48,0 2 59,2 4-122,3 4 7,3 3 50,4 5-10,5 2-164,7 1-790,13-1-736,11-3-502,10-5-2087,-4-7-7697</inkml:trace>
  <inkml:trace contextRef="#ctx0" brushRef="#br2" timeOffset="1215.427">1569 1070 2761,'0'0'0,"0"0"2328,0 0-233,0 0-474,21 19 74,9 10-130,5 10-491,4 9 69,-1 7-44,-3 7-535,-3 8 272,-6 12-240,-7 14 74,-7 13 134,-10 9-15,-13 3-134,-11-2-38,-13-5 4,-10-7-153,-7-10-240,-4-12-230,-11-9-292,-8-8-1860,-7-8-2656,12-15-11956</inkml:trace>
  <inkml:trace contextRef="#ctx0" brushRef="#br3" timeOffset="8245.363">2395 2075 5033,'0'0'0,"0"0"2489,0 0-981,0 0 150,0 0-66,0 0-440,0 0-92,0 0-71,-1 0 27,0-1 72,0 1 35,-1-1-171,1 0-28,-1 1-102,1-1-207,0 1-119,1 0-171,0 0-119,0 0-69,0 0-146,0 0 30,0 0-105,0 0 5,0 0-62,4 0 4,3 0 50,7 0 95,5 0-24,8 1 25,5 0 7,4 0 36,3 0-56,1-1 19,-2 1-7,-3-1 0,-3 0 9,-6 1-11,-4-1 3,-5 0 8,-5-1-11,-3 1 50,-4 0-15,-3 0 35,-1 0 11,-1 0-95,0 0 113,-1 0-121,1 0 36,0 0-21,0 0 2,0 0-1,0 0 0,0 0 0,0 0 0,0 0-261,0 0-365,0 0-826,-1 0-745,-3-1-1877,-2-1 525,-1-1-8666</inkml:trace>
  <inkml:trace contextRef="#ctx0" brushRef="#br4" timeOffset="8913.984">2362 1694 1432,'0'0'0,"0"0"5297,0 0-3846,0 0 1071,0 0-196,0 0-738,0 0-413,0 0-93,-1 0-189,0-1-328,1 1-325,-1 0-103,0 0-121,4-1 8,3 1 87,5 0 63,6 0 8,7 0-12,6 0-37,5 0 28,5 0 91,3 0 11,1 0-34,-2 0 82,-1 0-109,-3 0-31,-4 0-68,-3 0 2,-6 0-35,-4 0-22,-6 0 4,-4 0 24,-4 0 20,-4 0 52,-1 0 72,-2 0 49,0 0-16,-1 0-118,0 0-11,1 0-70,-1 0 2,1 0-44,0 0 102,0 0-59,0 0 30,0 0-99,0-1-113,0 0-412,-1 0-566,0 0-843,-3-2-769,-1 0-1791,-1-2-7185,1 2 12706</inkml:trace>
  <inkml:trace contextRef="#ctx0" brushRef="#br5" timeOffset="11146.33">3414 2112 1096,'0'0'0,"0"0"4681,0 0-3463,0 0 326,0 0-464,0 0-226,0 0-393,0 0 30,0 1 43,0-1 40,-1 1-195,1 0-58,-1-1-84,1 0-95,0 1-86,0-1 34,1 0 72,2 0-42,2 0 66,4 0-54,2 0 64,4 0 0,2 0-64,4 0-53,1-1 39,2 0 66,2-2-113,1-1-18,0-2 134,1-1 20,0-2-150,0-2 24,0 0-3,-2-2-82,0-1 97,-2-1 6,0-1-47,0-2-38,-2-1 132,1-1-118,-1-2-17,0 0 5,-1-2-18,0 0 13,0 1-14,-2 0 14,-1 1-14,-2 0 5,-2 1-2,-3 0 0,-1 1 0,-3 0 0,-2 0-10,-1 1-90,-2 0 119,-1 1-41,0 0 24,-1 3 6,-1 1 55,1 1-62,-2 2 12,0 0-3,-1 1-2,0 1 102,0 1 37,-1 0 80,0 3-15,1 0 86,0 3 36,0 0 162,-1 2-96,1 0-128,-1 0 31,-1 0-50,1 0 7,-1 1 34,0-1-96,0 0-44,-2 0 8,0 1-84,-1 1-82,-1 2 9,-2 2-2,0 1-5,0 1 2,-1 0 0,-1 2 0,1 0-9,0 2 2,0-1-1,0 2 0,-1 1 0,1 1 0,1 0 10,1 0-13,0 1 14,2-1-61,1 2 65,0-1-22,1 3 7,2 0-9,0 1-35,2 1 0,1 0 53,0 1-7,1-1 4,0 0 2,1-1 0,-1-1 19,0-1-15,1-1 15,0 0-5,2 1 40,1 1 26,0 1 32,1 0-71,0 0-22,0-2-6,1 0-4,0-3-1,0-2-9,0-2 2,1-3-19,0 0 14,1-2-6,1 0 12,1-1-4,2 0 58,1 0-6,1 0 14,1-1-11,2 0-52,1-2 90,3 0-57,1-1 27,3-1-53,2 1 136,3-3 15,3-2 47,2-3 33,2-3-60,1-2-54,1-2-61,-1-2 48,-1-1 7,-1 0-3,-2 0 4,-5 1-19,-3 1-31,-5 3 7,-6 3-5,-5 2 37,-4 3 121,-4 1 98,-1 2-28,-1 0-72,-1 1-21,0 1-47,0-1-96,0 0-52,1 1 100,0-1-140,0 0-14,-1 0-222,2-1-289,-1 0-634,-2-2-1698,-2-2-1970,-3-1 5461,4 3-9382,0 0-483</inkml:trace>
  <inkml:trace contextRef="#ctx0" brushRef="#br6" timeOffset="27355.459">5610 1191 8450,'0'0'0,"0"0"1672,0 0-2427,0 0 1049,0 0-542,0 0-306,0 0-314,13-2-404,4-1-3147,0 0 2330</inkml:trace>
  <inkml:trace contextRef="#ctx0" brushRef="#br7" timeOffset="15710.627">4491 1060 2833,'0'0'0,"0"0"1800,0 0-662,0 0 179,0 0-409,0 0-433,0 0-73,0 1-34,0-1 24,0 1-127,1-1-82,0 0 9,0 0 209,2 0 169,0 0-250,2 0 85,0 0-158,2 0 120,1 0-109,4 0 50,2-3 33,5-3-68,3-3 32,4-7-85,4-5 42,4-8-92,3-8-40,2-6-39,1-7-81,1-5 9,-1-5 28,0-4-59,-1-2 0,-3-2-86,-2 0-137,-3 1 62,-3 2 109,-6 6 39,-4 4-67,-6 7 113,-4 7 79,-4 7 17,-5 6 62,-4 6 167,-5 4-100,-4 6 98,-2 3-201,-3 4 96,0 2-46,-1 2-132,1 5-54,-1 6-3,1 9-123,-1 11 3,0 11 132,0 14-34,-1 18 16,-1 17 68,1 17-76,1 7 176,1-2-80,4-11 105,2-14 40,1-14-102,2-11-19,-1-7-36,1-6 4,-1-8 59,0-5-56,0-8 86,-1-6 22,0-7-106,-1-6-58,-1-3-15,-2-4-16,0-2-66,-1-3-1,1-2 80,1-3-121,3-1-7,2-1 9,3-1-56,3 1 43,3-1-62,4 2-10,4 0 19,5 2 48,4 0 41,4 3 96,4 1-22,3 1 146,4 1-28,1 1-12,2 1 46,-1 2-80,0 1-50,-1 1 77,-3 0-95,-3 0 94,-3 0-38,-5-1 3,-4-1-45,-4-1 12,-4 0 67,-2-2-104,-3 0-433,-1-1-709,-1-4-689,-3-2 1435,1 0-14910</inkml:trace>
  <inkml:trace contextRef="#ctx0" brushRef="#br8" timeOffset="27139.417">5332 1165 5777,'0'0'0,"0"0"2417,0 0-1130,0 0 266,0 0-32,1 0-452,-1 1-193,1-1-273,-1 0-127,1 1-341,0-1-112,1 0-81,1 0-104,0 0-684,4 0-664,1 0-1275,2-1-2518,-1 0 170</inkml:trace>
  <inkml:trace contextRef="#ctx0" brushRef="#br9" timeOffset="44738.215">3671 1068 2473,'0'0'0,"-41"-10"0,-69-16-178,-40-11-481,-39-8 659,-27-4-50,-17-1 566,-8-1-73,-1 0 135,3 1 455,5 0-301,3 1-574,2 2-98,0 1-49,-2 4-479,10 4-259,17 6-2017,47 8 1738</inkml:trace>
  <inkml:trace contextRef="#ctx0" brushRef="#br10" timeOffset="47147.312">227 1512 880,'0'0'0,"0"0"3161,0 0-1447,0 0-297,0 0-246,0 0-321,0 0-93,0-1 46,0 0 97,0 0 72,0 1 74,0-1-169,0 1-54,0 0-103,0 0-105,0 0-28,0 0-42,0 0-107,0 0-67,0 0-111,0 0-82,0-1 4,0 1-41,0 0 54,0-1-92,0 0-1,0 1-30,0-1 4,0 0-22,0-1-52,0 1 14,0 1-17,0-1 2,0 1-10,0-1-82,0 1 23,0 0-58,0 1 78,0 4 49,-1 3-133,0 8 26,-2 8 120,1 8-41,0 9 19,-1 5 0,1 5 0,0 1-47,0-2 70,0-3-23,1-5 8,0-7 0,0-8 0,1-8-19,0-7-153,0-5-4,0-3 0,0-4 10,0-1 23,0 0 51,0 0 100,0 0-80,0 0 4,0 0-28,0 1 4,0 0 99,0 0-30,0 0 15,-1 0-75,1 0-128,-1-4-79,0-6 178,0-7 29,0-9 16,1-8-66,-1-7-23,1-6 115,0-3-21,-1-1 58,1 1-10,1 5-4,-1 5 22,0 6-6,0 5 2,0 7 18,0 5 80,0 5-41,0 4 64,0 3-62,0 3-55,0 2 5,0 0-166,0 1 137,0 0 16,0 1 4,0 3 100,2 4 40,0 4 107,1 7-89,0 6 110,-1 6-58,0 7-75,-1 5-6,0 4-80,0-1-38,-1-1 52,0-5-69,0-5 21,0-8-16,-1-7 2,1-7-1,0-6 0,0-4 0,0-2 56,0-3 96,0 0-24,0 0-21,0 0-9,1 0-8,0-1 18,1 0 12,1-2 25,2-1 14,1-3 26,1-1 14,1-1-151,2-1-29,0 0-1,2 0-10,0-2 0,3 0 0,0-2 0,2 0 0,2-2 0,0-1-9,1 1 2,1-1-1,-1 2 10,0 2-13,-1 2-5,-3 4 1,-1 2 9,-3 2-4,-1 3 86,-3 0-14,0 3 83,-2 3 18,-1 2 46,-1 3-54,-1 2-27,0 1-40,-2 0-21,0-2-27,-1-2-43,0-2 0,0-2-106,0-3-355,0-1-587,0 0-924,0-2-1063,-1-1-742,1-1-8487</inkml:trace>
  <inkml:trace contextRef="#ctx0" brushRef="#br11" timeOffset="48315.196">668 2007 1064,'0'0'0,"0"0"2737,0 0-841,0 0-385,0 0 31,0 0-455,0 0-84,0 0-206,-1 0-173,1-1-166,0 0-152,-1 1-32,1-1-47,0 0 49,0 0 102,0 0 57,0-1-16,1-1-51,1 0-95,3-1-42,2 0 21,2-1-14,3 0-138,2 0-7,3-1 227,1 1-241,2 0 71,1-1-86,1 1 36,2 1-108,-1-2 86,2 0 35,0-1 64,1-1-11,-2-1-18,-1-1 8,-1-1-23,-3 0-22,-3-1-51,-2 1 31,-2 0 70,-2 1-124,-1 2 33,-1-1-4,-2 2-12,0-1-6,-1-1 10,0-1 34,-1-1-46,-1-1 43,0 0-32,-2-1 1,0 1 8,-1 0-22,1 1 35,-2 1 8,-2 0-2,-1 1-90,-2 0 26,-1 2 43,-1 0-25,-2 2 29,0 1 12,-2 1 72,-1 1-75,-1 1 83,-2 1-5,0 0-16,-3 1-77,1 3-6,-2 1-60,1 3 12,0 2-82,1 4-26,1 3-35,1 3-70,3 4 155,2 2-12,4 4 55,3 2-17,2 3 19,1 1-70,3 1 86,4 0-19,3-1-12,3-2 16,5-1-15,3-3 23,3-2 3,5-3 130,3-4-8,4-5 58,3-4-84,5-6 74,3-7-154,2-9-13,3-10-496,2-12-1053,-1-8-1609,-5-4 3663,-28 25-9463,-2 0-815</inkml:trace>
  <inkml:trace contextRef="#ctx0" brushRef="#br12" timeOffset="59199.908">38 4373 224,'0'0'0,"0"0"3985,0 0-2623,0 0 422,0 0-253,0 0-83,0 0-249,0 0-107,0-1-210,-1 0-111,1 1-307,0-1-155,-1-1-177,3 1 183,4-1-36,4-1-101,6-1-74,3-1 7,3-1-51,3 0-56,0-1 13,-1 0-18,-2-1-7,-2 2-185,-4-1-107,-3 1-215,-3 2-301,-3 0-252,-2 1-351,-2 1-578,-2 0-3111,0 0 191</inkml:trace>
  <inkml:trace contextRef="#ctx0" brushRef="#br13" timeOffset="59549.072">1 3970 3289,'0'0'0,"0"0"2608,0 0-1530,0 0-11,0 0 497,0 0-166,0 0-94,0 0-197,20 0-296,8 0-433,9 0-196,5 0-166,2-2-140,5-2-963,1 0-367,0-1-1081,-10 1-8282</inkml:trace>
  <inkml:trace contextRef="#ctx0" brushRef="#br14" timeOffset="63298.627">836 4390 4177,'0'0'0,"0"0"3145,0 0-2353,0 0 19,0 0 522,0 0-303,0 0-441,0 0-15,0 0-12,0 0-112,0 0-235,0 0-97,1 0 9,1 0 89,3 0 211,3 0-110,4-1-70,4-1 36,5-1-49,6-4 104,5-2-153,4-3-129,4-3 15,2-4-11,1-2-62,0-4 18,-1-2 151,-2-4-92,-2-3 8,-3-3 10,-3-4-100,-3-2 47,-4-1 10,-2-1-62,-5 2 29,-3 4 139,-4 4-79,-4 6 61,-3 6 266,-2 6 269,-2 5 7,-2 5-240,-3 3-155,-3 2-55,-3 2-94,-3 1 12,-3 2-86,-3 4-17,-3 5-46,-1 5-2,-2 5-4,0 5-1,0 5-9,3 5-63,2 3 36,4 3-24,5 4 15,4 1-23,6 2-3,8 0-65,8-2 8,10-3-26,9-6 5,8-6-246,8-6-668,6-9-990,3-6-865,-1-6-1470,-11-4-4790</inkml:trace>
  <inkml:trace contextRef="#ctx0" brushRef="#br15" timeOffset="64431.217">1730 3510 4985,'0'0'0,"0"0"1456,0 0-326,0 0 354,0 0-279,0 0-152,0 0-338,0 0-232,23-23 33,6-8-109,7-8-206,2-8-76,1-3-69,-3-5-34,-1-4-10,-2-4-3,-2-3-1,-2-2 47,-2-2-61,-4 1 12,-3 4 4,-5 4 44,-5 7 24,-4 8 146,-5 7 393,-5 7-280,-6 6 355,-3 6-94,-4 6-116,-1 4-227,0 4 121,1 4 83,2 1-124,2 3-187,2 5-143,1 7-98,0 10 71,0 10 12,-1 15-14,-1 17 28,-2 19 2,-3 16 104,-2 10 27,0-2 120,0-10-7,2-14 58,1-13 27,1-11-51,0-10-122,2-8-22,0-8-78,3-10 3,1-8 30,3-7-106,2-5 23,1-4-67,1-4-97,0-3-41,1-2-44,-1 0 22,1 0 16,0 2-61,0 1-167,4 2 93,3 1 71,6 0 171,6 1 81,5-1-15,4 0 28,2-1-3,3 1 57,-1 0 31,-1 0 78,-3 1-26,-3 1-42,-3 0-22,-4 0 11,-4 0 2,-2 0 18,-5 0 98,-1 0-46,-3 0-7,-1 0-4,-1 0-30,0 0-58,-1 0-60,1 0 11,-1 0-280,1 0-269,0 0-444,0 0-773,0 0-842,1-1-2177,0-1-5038</inkml:trace>
  <inkml:trace contextRef="#ctx0" brushRef="#br16" timeOffset="64894.592">2248 4073 6633,'0'0'0,"0"0"3089,0 0-990,0 0-566,0 0 212,0 0-1198,0 0-339,0 0-131,6 0 86,5 0-146,6 0-3,5 1-9,5 1-340,5 2-493,6 1-487,4 1-1283,0 1-2616,-8-1-836</inkml:trace>
  <inkml:trace contextRef="#ctx0" brushRef="#br17" timeOffset="65432.188">2988 4155 4417,'0'0'0,"0"0"1024,0 0 10,0 0 202,0 0-225,27-18 68,11-8-470,9-9-115,7-8 60,1-4-227,0-2-203,-2 1 40,-4 2 171,-6 3 294,-5 6-62,-6 7-55,-6 5-249,-6 7-150,-4 6 97,-4 4 115,-3 5 393,-3 1-398,-2 3 203,-1 4 333,-1 8 73,-1 10-106,-1 17-372,0 21-43,-5 25-233,-4 24-166,-5 17 19,-3 7-848,0-7-1158,-1-15-2912,5-28-9088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4:32.298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3111.5625"/>
      <inkml:brushProperty name="anchorY" value="-168847.71875"/>
      <inkml:brushProperty name="scaleFactor" value="0.5"/>
    </inkml:brush>
  </inkml:definitions>
  <inkml:trace contextRef="#ctx0" brushRef="#br0">74 866 808,'0'0'0,"0"0"2937,0 0-1326,0 0-107,0 0-125,0 0-272,-2 0-217,0 0-96,1 0-91,-1 0-21,1 0-81,1 0 18,-1 0-2,1 0-39,0 0-91,0 0-173,0 0-172,0 0-126,0 0 5,1 0-150,0 0-49,3 0 221,6 0-8,5-1 151,8-2-11,6-5-23,7-5-15,5-4-25,3-5-51,2-4-55,0-4 86,1-4-58,-3-3-29,-2-2 10,-4-2-7,-3-1 0,-5-1 56,-3-1-63,-5 0 68,-3 1-29,-5 1 47,-4 1 6,-4 2 113,-2 3 16,-3 3 50,-2 4 106,-2 3-26,-4 3-96,-1 3-108,-2 2 24,-1 3-67,0 1-23,1 2 78,-1 2 10,2 2 85,1 2 93,0 2-38,0 2 95,0 1-14,-1 2-188,-2 5-214,-4 8 31,-1 8-127,-3 11 43,-5 16 56,-3 18-9,-7 24 8,-5 22 1,-7 20-75,-4 11-25,-1 3 12,2-8-10,5-13 68,6-19 27,8-21 6,5-17-6,6-15 4,5-12 9,3-11-13,3-9-61,4-10-309,2-5-309,1-6 141,1-5 90,0-6 374,2-7 46,2-6 28,2-8 18,3-5 48,2-4-61,1-2 21,0 1 68,-1 5-41,0 7-48,-3 7 24,-2 7 64,-1 6-30,-2 5 32,-1 3-16,2 2-79,3 2 32,5 3 135,7 1-116,7 3 52,7 0 174,6 0-6,6 0-89,3-2-49,1-2-8,-2-2 11,-3-1-73,-7-2-44,-7-1 56,-8 1-23,-7-1 35,-7 0 76,-3 0-188,-4 0-42,-3 1-350,-2 0-735,-4 0-1198,-1 0-2112,1 0-8979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4:35.069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4870.79688"/>
      <inkml:brushProperty name="anchorY" value="-170491.84375"/>
      <inkml:brushProperty name="scaleFactor" value="0.5"/>
    </inkml:brush>
  </inkml:definitions>
  <inkml:trace contextRef="#ctx0" brushRef="#br0">1 1 7042,'0'0'0,"0"0"1840,0 0-952,0 0-185,0 0 480,0 0-260,0 0-102,0 0-75,0 0-133,0 0-135,0 0-190,0 0-74,0 0-54,0 1-93,2 1 28,2 1 39,5 1-14,4 0-132,4 1 40,5 0-20,2-1-9,3 0 12,1-2 52,0 0-81,-2-1-131,-1 0-310,-3-1-120,-1 0-217,-4 0-366,-3 2-738,-3 1-542,-4 2-2778,-3 0 1669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4:35.400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6462.23438"/>
      <inkml:brushProperty name="anchorY" value="-171814.98438"/>
      <inkml:brushProperty name="scaleFactor" value="0.5"/>
    </inkml:brush>
  </inkml:definitions>
  <inkml:trace contextRef="#ctx0" brushRef="#br0">1 0 6969,'0'0'0,"0"0"2545,0 0-1522,0 0-434,0 0 592,0 0-631,0 0-278,0 0 455,10 0-247,6 0-270,7 0-62,4 0-147,4 0-326,6 0-753,2 0-1249,1 0-2378,-8 0-1906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4:36.716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7987.49219"/>
      <inkml:brushProperty name="anchorY" value="-173084.98438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9899.07813"/>
      <inkml:brushProperty name="anchorY" value="-174288.375"/>
      <inkml:brushProperty name="scaleFactor" value="0.5"/>
    </inkml:brush>
  </inkml:definitions>
  <inkml:trace contextRef="#ctx0" brushRef="#br0">1 1244 1616,'0'0'0,"0"0"2297,0 0-860,0 0-267,0 0 238,0 0-246,0 0-162,0 0-148,0-1-181,0 1-212,0-1-259,1 0 181,4 0 145,5-3 85,4 0-295,6-5-198,6-3 624,7-7-433,6-7-170,5-9-54,4-10 127,4-7-196,2-9 4,0-6-13,0-4-6,-3-2-1,-3-2-9,-4 1-91,-4 3 63,-4 4 41,-4 5-23,-6 6 22,-2 6-5,-5 6-7,-3 4 21,-2 4-16,-3 3 5,-3 3-1,-2 3-9,-2 5 12,-2 3 5,-1 4 101,-2 3-56,-3 3 89,-1 2-14,-4 2 109,-1 1 38,-3 2 14,0 1 5,-2 1-129,0 1-93,-2 4-65,0 3-70,-2 6-9,-1 4 88,-2 5-39,0 6 17,-3 5-2,-1 5 9,-1 4-21,0 6 16,-1 5-5,1 5-9,0 7 13,2 4-4,2 5 1,3 3 0,4 1 9,5 2 7,4-2 45,5-2 35,6-6 22,8-7-40,10-9-59,9-10-3,7-14-5,10-19-470,3-23 460,0-23-2195,-30 17-5608,-1-4-1393</inkml:trace>
  <inkml:trace contextRef="#ctx0" brushRef="#br1" timeOffset="2416.459">796 1084 960,'0'0'0,"0"0"1336,0 0 346,0 0-145,15-23-629,7-9 144,5-6-524,3-2-152,1 1 90,0 3-285,-2 4 140,-1 5 230,-4 6-276,-3 4 229,-4 5-169,-3 5-46,-3 3 22,-1 2 68,-2 3 201,0 6-52,-1 5-33,-2 7-197,-2 7-143,0 7-68,-2 5-21,-1 5-63,0 2 13,-3 0 1,0-3 63,-2-4-36,0-8-41,1-8 4,0-7-155,2-6-286,0-7-189,4-6 421,4-7 195,5-9 51,4-6 23,6-6-62,2-2 134,2-1-71,1 2-4,-2 5 32,-3 5 35,-3 6 18,-5 7-48,-4 4 242,-3 7 134,-3 8-63,-1 8-147,-2 8 29,0 7 6,1 5-122,3 2-150,2 1-10,5-2-23,4-4-134,4-4 54,5-5-845,9-7 60,4-6-2093,4-6-4300,-7-2 3729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4:41.599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1935.78906"/>
      <inkml:brushProperty name="anchorY" value="-175743.625"/>
      <inkml:brushProperty name="scaleFactor" value="0.5"/>
    </inkml:brush>
  </inkml:definitions>
  <inkml:trace contextRef="#ctx0" brushRef="#br0">316 4 1136,'0'0'0,"0"0"2201,0 0-160,0 0-448,0 0 53,0 0-184,0 0-251,0 0-50,0 0 243,0-1-274,0 0 4,0 0-244,0 1-74,0 0-100,0-1-138,0 1-38,-1 0-49,-1 0-25,-2 0-110,-2 1-93,0-1 19,-2 0-18,-1 1-19,-1 2-97,-1 3-48,-2 2-105,-1 5 11,-3 3-87,-1 4 94,-2 5-22,0 3-2,-2 5-5,0 3 11,1 3-79,1 4 23,1 1-114,3 4-8,3 0 99,2 2-25,4 1 68,3 0-25,2 2-26,5 0 56,5 2-18,5 0 6,5-1-28,4-4 26,1-3-27,2-7 26,-1-5-82,0-8-163,-1-5-172,-2-5 314,-1-5-689,-2-4-700,-1-3-514,-2-2-549,-2-2-1426,-4-1-5557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4:43.360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5322.3125"/>
      <inkml:brushProperty name="anchorY" value="-180172.39063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6844.48438"/>
      <inkml:brushProperty name="anchorY" value="-182141.89063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8291.48438"/>
      <inkml:brushProperty name="anchorY" value="-183590.78125"/>
      <inkml:brushProperty name="scaleFactor" value="0.5"/>
    </inkml:brush>
  </inkml:definitions>
  <inkml:trace contextRef="#ctx0" brushRef="#br0">0 219 3953,'0'0'0,"0"0"4305,0 0-3660,0 0 197,1 25 569,0 12-644,0 13-79,0 6-278,0 4-88,0-1 41,0-3-127,0-6-154,0-8-71,1-9 5,0-9-81,1-8-355,1-7-407,2-6 585,2-6 236,2-7 44,3-6 64,2-4 80,2-5-138,1-1 111,0 0 66,-1 2-215,-1 5 369,-3 5-301,-2 5 88,-3 5 442,-3 9-51,-1 9 90,-2 11-226,0 8-106,-1 7-271,1 3-8,0 1-181,2-4-469,1-4-326,3-4-1260,1-6-361,1-4 1321,-2-7-8649</inkml:trace>
  <inkml:trace contextRef="#ctx0" brushRef="#br1" timeOffset="872.876">410 959 616,'0'0'0,"0"0"5841,0 0-4742,0 0 2,0 0-227,0 0 88,0 0 45,0 0-235,12-2-44,5-1-100,5-5-73,1-4-187,0-4-58,0-5-196,-1-3 70,-3-2 76,-4 0-140,-2 2 114,-3 3 76,-4 4 44,-3 5 557,-1 4 110,-3 4-423,-2 2-280,-5 2 84,-3 2 137,-4 4-421,-4 4-15,-1 4 28,-1 6 70,1 4-80,3 6-90,5 4-20,4 5-89,8 3-10,7 2-78,13 0-833,8-4-1747,8-8-2188,-5-9-8240</inkml:trace>
  <inkml:trace contextRef="#ctx0" brushRef="#br2" timeOffset="1541.953">872 0 80,'0'0'0,"0"0"5921,0 0-4910,0 0 124,0 0-28,0 0 177,25 15-886,9 7 722,7 8-135,3 9-368,1 9 380,-3 8-679,-3 8-153,-6 7-26,-5 6 225,-7 5 105,-6 3 115,-6 2 46,-5 0 67,-8 1 149,-9-1 57,-9-2-238,-10-3-88,-9-4-348,-7-4-220,-7-5-573,-9-6-999,-5-7-2920,-3-8 4924,43-29-8859,-1-3-556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17:14.530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67 1 904,'0'0'2297,"0"0"-1150,0 0-473,0 0 99,0 0-71,0 0-120,5 0-22,-4 0-502,0-1 0,1 1 0,-1 0 0,0 0 0,0 0-1,0 0 1,0 0 0,0 1 0,1-1 0,-1 0 0,0 0 0,0 1 0,0-1 0,0 1 0,0-1 0,0 1-1,0-1 1,0 1 0,0 0 0,0-1 0,0 1 0,-1 0 0,1 0 0,0 0 0,0-1 0,-1 1 0,1 0-1,0 0 1,-1 0 0,1 0 0,-1 0 0,0 0 0,1 0 0,-1 1 0,0-1 0,1 0 0,-1 0 0,0 0-1,0 0 1,0 0 0,0 1 0,0-1 0,0 0 0,0 0 0,-1 0 0,1 0 0,0 0 0,-1 0 0,1 0-1,0 0 1,-1 1 0,0-1-58,-71 401 2521,49-186-6237,19-165-1114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4:42.200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0645.57031"/>
      <inkml:brushProperty name="anchorY" value="-175570.75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2268.25"/>
      <inkml:brushProperty name="anchorY" value="-177119.04688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4017.72656"/>
      <inkml:brushProperty name="anchorY" value="-178301.39063"/>
      <inkml:brushProperty name="scaleFactor" value="0.5"/>
    </inkml:brush>
  </inkml:definitions>
  <inkml:trace contextRef="#ctx0" brushRef="#br0">0 481 3265,'0'0'0,"0"0"2224,0 0-840,0 0-217,0 0 375,0 0-58,0 0-63,0 0-512,8-9-106,5-4-212,5-5-15,5-5 0,6-5-122,5-6-125,4-4-213,4-5-37,2-3-2,-1 1-80,-2 1 21,-3 5 46,-6 5-72,-6 7 24,-6 8 66,-7 7 362,-6 6 453,-3 4-113,-3 6-133,-2 7-286,0 7-174,-2 10-74,-1 8-54,-3 8-57,-2 9 10,-1 7-8,-2 6 0,0 3 0,0 0-9,0-1-278,1-6-537,1-7-620,3-10-685,1-11-435,3-11-2300,2-9-4534</inkml:trace>
  <inkml:trace contextRef="#ctx0" brushRef="#br1" timeOffset="299.789">632 504 3041,'0'0'0,"0"0"2864,0 0-1213,0 0-418,0 0 119,0 0 570,0 0-806,23-7-377,6 0 229,8-2-448,2 1-217,2 0-130,0 1-89,1 0-73,-1 1-2,-1 0-166,-2 0-386,-3 1-637,-5-1-1074,-5 3-2258,-7 0-3388</inkml:trace>
  <inkml:trace contextRef="#ctx0" brushRef="#br2" timeOffset="616.09">932 155 6633,'0'0'0,"0"0"4953,0 0-3398,0 0-616,0 0 575,0 0-652,0 0-533,0 19-146,0 12-49,0 12-23,0 11-55,0 7-60,0 5-79,1 1-207,2-1-641,2-4-890,3-8-1271,1-8-5285,0-14 6427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5:29.601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6051.14063"/>
      <inkml:brushProperty name="anchorY" value="-200581.95313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7720.73438"/>
      <inkml:brushProperty name="anchorY" value="-201788.84375"/>
      <inkml:brushProperty name="scaleFactor" value="0.5"/>
    </inkml:brush>
  </inkml:definitions>
  <inkml:trace contextRef="#ctx0" brushRef="#br0">1 215 4657,'0'0'0,"0"0"2745,0 0-1700,0 0-261,0 0 485,0 0-712,0 0 205,0 0-374,16 0 461,7 0-253,8 0-402,6-1-157,6-3 2,4-4-299,6-2-1131,2-4-711,-3 0-2701,-10 2-766</inkml:trace>
  <inkml:trace contextRef="#ctx0" brushRef="#br1" timeOffset="265.338">351 1 6489,'0'0'0,"0"0"2113,0 0-1084,-6 22 525,-2 11-879,-4 12-714,-1 11-42,-1 7-1716,0 0-3276,4-10 100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5:30.750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6373.67188"/>
      <inkml:brushProperty name="anchorY" value="-200853.92188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9486.60938"/>
      <inkml:brushProperty name="anchorY" value="-202074.75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0829.14063"/>
      <inkml:brushProperty name="anchorY" value="-203517.23438"/>
      <inkml:brushProperty name="scaleFactor" value="0.5"/>
    </inkml:brush>
    <inkml:brush xml:id="br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9327.53125"/>
      <inkml:brushProperty name="anchorY" value="-202549.92188"/>
      <inkml:brushProperty name="scaleFactor" value="0.5"/>
    </inkml:brush>
    <inkml:brush xml:id="br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8029.34375"/>
      <inkml:brushProperty name="anchorY" value="-201367.4375"/>
      <inkml:brushProperty name="scaleFactor" value="0.5"/>
    </inkml:brush>
    <inkml:brush xml:id="br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6714.15625"/>
      <inkml:brushProperty name="anchorY" value="-200450.64063"/>
      <inkml:brushProperty name="scaleFactor" value="0.5"/>
    </inkml:brush>
    <inkml:brush xml:id="br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8425.28125"/>
      <inkml:brushProperty name="anchorY" value="-201154.375"/>
      <inkml:brushProperty name="scaleFactor" value="0.5"/>
    </inkml:brush>
    <inkml:brush xml:id="br7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9909.375"/>
      <inkml:brushProperty name="anchorY" value="-202399.59375"/>
      <inkml:brushProperty name="scaleFactor" value="0.5"/>
    </inkml:brush>
    <inkml:brush xml:id="br8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1298.35938"/>
      <inkml:brushProperty name="anchorY" value="-204275.46875"/>
      <inkml:brushProperty name="scaleFactor" value="0.5"/>
    </inkml:brush>
    <inkml:brush xml:id="br9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2660.01563"/>
      <inkml:brushProperty name="anchorY" value="-207099.84375"/>
      <inkml:brushProperty name="scaleFactor" value="0.5"/>
    </inkml:brush>
    <inkml:brush xml:id="br1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3991.14063"/>
      <inkml:brushProperty name="anchorY" value="-208839.59375"/>
      <inkml:brushProperty name="scaleFactor" value="0.5"/>
    </inkml:brush>
  </inkml:definitions>
  <inkml:trace contextRef="#ctx0" brushRef="#br0">0 1396 2833,'0'0'0,"0"0"2456,0 0-578,0 0-442,0 0-124,0 0-809,0 0 7,0 0 435,9 0-186,5 1 67,5 2-160,4 0-114,6 0 51,3 0 100,6-1-183,4-1 43,5 0-91,7-1-224,5-1-100,6-2 2,4-1-114,2 0-22,3 0 48,0 0-68,1 1 21,0 0 96,2 2-133,1 0 129,1 0-30,1 0-37,0 0-32,-2 0 63,-1 0-79,-2 0 15,-3-2 3,-4 0 165,-6-1-112,-7-1-5,-10 0 52,-10 0-124,-10 1 196,-10 2 32,-7 0-68,-5 1-165,-3 1-504,-4 0-813,-5 0-1527,-4 1-2137,1 0-5675</inkml:trace>
  <inkml:trace contextRef="#ctx0" brushRef="#br1" timeOffset="799.908">382 388 2817,'0'0'0,"0"0"2528,0 0-1185,0 0-119,0 0-94,-25 24-554,-5 8 90,-4 6-321,1 3 22,5-1-109,5-1-19,8-3-132,5-4-53,7-2-50,9-3 4,8-5-73,9-4 18,9-5 47,6-6-146,7-8-40,4-8 16,3-9-6,1-8-20,-2-6 221,-4-4-45,-5-2 333,-7 0 317,-7 0 377,-8 3-108,-8 1 102,-5 3-321,-5 1-122,-6 4-264,-5 1-220,-4 5 64,-4 4-158,-2 5-206,-4 5-116,-1 10-191,-4 10-153,-1 11-563,-2 15-345,-1 11-150,2 8-1598,6-9-3804</inkml:trace>
  <inkml:trace contextRef="#ctx0" brushRef="#br2" timeOffset="1119.936">835 680 8090,'0'0'0,"0"0"2840,0 0-1194,0 0-396,0 0-400,-23 25-866,-10 12 135,-11 17-1082,-3 9-785,0 4-1275,10-10-7068</inkml:trace>
  <inkml:trace contextRef="#ctx0" brushRef="#br3" timeOffset="1718.045">1338 311 2457,'0'0'0,"0"0"4248,0 0-2725,0 0 555,0 0-195,0 0-1077,0 0-254,0 0-199,-18 11-37,-9 7 255,-9 7-45,-5 8-168,-2 6-12,-1 6 58,3 3-337,6 1-43,7 0-51,10-3-221,9-4-39,13-7-321,12-8 68,15-9-220,12-10 105,10-12-247,8-12-269,4-12 347,1-8 273,-4-6 449,-6-4 47,-8 0 455,-12 1 498,-11 2 131,-9 4-291,-13 3-223,-11 5-142,-12 6-170,-10 8-211,-8 5-491,-7 14-1104,-3 11-81,1 10-3519,10 0 151</inkml:trace>
  <inkml:trace contextRef="#ctx0" brushRef="#br4" timeOffset="2037.51">1883 159 8282,'0'0'0,"0"0"3064,0 0-1110,0 0-420,0 0-537,0 0-870,-8 20-228,-1 10-661,0 10-322,1 6-95,3 8-1324,2 3 100,1 1-2046,1-10 1048</inkml:trace>
  <inkml:trace contextRef="#ctx0" brushRef="#br5" timeOffset="2300.106">1736 731 704,'0'0'0,"0"0"4657,0 0-2203,0 0-211,0 0-317,0 0-1321,0 0-661,-1-14-1224,6-8 1283,10-8-106,10-5-809,9-4 801,7-3-274,6-1 438,2-1-77,1 0 25,-2 1 542,-4 0-407,-4 2 960,-7 3-435,-6 3 1040,-7 6-899,-7 6 565,-6 5-15,-4 7-294,-2 4-513,-3 4-556,-6 5-693,-5 7-1503,-6 4-2701,1 1-7453</inkml:trace>
  <inkml:trace contextRef="#ctx0" brushRef="#br6" timeOffset="4883.437">1790 311 1280,'0'0'0,"0"0"1641,0 0-309,0 0-453,0 0-496,0 0-91,0 0 13,0 0-96,0 7-51,1 1-25,-1 1 131,1 0 135,-1-1 80,0-1-26,0 1-137,0-1 62,0 0 167,0-1-90,0 1 113,0-1-64,0 2 12,0 0-30,0 0-265,0 2-57,0 0-11,1 1-25,1 0-26,0 0-4,0 1 9,2-1-32,0 2 83,1 0-99,-1 0-52,0 1 97,0 0-73,0 0-25,0 0 18,0-1-18,0 1 106,1-1-78,-1 0 104,2-1-76,1 0-12,0 0-44,1 0 0,0 1 4,0 0-12,-1 0 12,0 0-3,-1 0 10,-2-1-11,0 1 3,-2 0 83,0-1-108,-2 1 139,1-1-70,-2 0 14,-2 1 7,-2-1 6,-3 0-85,-3 0 16,-2-1-10,-1-1-10,-2 0-82,-1-2 116,0-1-47,-2-1 15,0-2 8,-2-1 17,-1-1-14,0-1 5,0-1-1,1 0-9,1-2-45,2-2-118,3-1 12,2-2-116,3-2 46,3 0-96,2-2-97,2-1 211,2-2 14,1 0-138,1-2 173,3-1 48,1 0 101,3-2-28,2 1 38,1-1 12,1 2-21,1 0-2,2 1-9,0 2-45,1 1 77,0 3-138,1 2 70,-1 2-42,0 3 18,1 1 78,1 2-12,2 0 8,2 0 12,2 0 6,3-1 36,1-2-66,2-2 32,2-3-21,0-2 60,1-3-73,0-3 43,0-2-23,0-3 99,-2-3 102,-1 0-98,-3-1-54,-3 0 175,-5 2-105,-4 1 222,-5 3 267,-4 3-281,-3 1 220,-2 2-362,-2 2-38,1 0 62,-2 1-113,-1 0-100,0 1 27,-2 0-19,1 0 0,-2 0-9,0 0 21,0 0-26,-2 2 65,-2 0-75,-3 1 24,-3 2-223,-5 1-274,-5 2-411,-11 7-659,-7 5-490,-5 7-3033,7-1 481</inkml:trace>
  <inkml:trace contextRef="#ctx0" brushRef="#br7" timeOffset="6400.741">736 1680 640,'0'0'0,"0"0"3065,0 0-701,0 0-182,0 0-37,0 0-304,0 0-519,0 0-197,0-2-36,0 1-221,0-1-205,0 1-67,0 0 61,0 0-81,-2 1-210,-2 2-370,-5 4 61,-5 5-109,-4 5 59,-4 6-22,-2 3-40,-1 2 61,2 1-77,3-1-145,4-3-63,6-2-125,3-4-14,3-3-9,6-2 191,7-3 18,6-2 54,7-1 110,6-3 48,7-2 42,3 0-49,2-2 20,1-1 77,-3-2-99,-4 0 24,-4-1-7,-8 1 7,-6 1-12,-5 0 117,-5 1 31,-4 1 7,-2 0-3,0 0-61,-1 0-1,-1 0-88,1 1 21,1 1-3,-1 3 119,-1 3 60,-1 4 75,-3 4-2,-1 6-37,-2 6-153,0 3-71,0 4-11,1 2-570,2 3-1057,2 0-3644,1-3-4910,2-7 10104</inkml:trace>
  <inkml:trace contextRef="#ctx0" brushRef="#br8" timeOffset="16698.974">2453 824 2000,'0'0'0,"0"0"1777,0 0-925,0 0 498,0 0-190,0 0-305,0 0-248,0 0 59,0 0 70,0 0-79,0 0-101,0 0-156,0 0 63,0 0-54,0 0-65,0 0-93,0 0-35,0 0-93,0 0-66,0 0-45,0 0 51,1 0-22,0 0 63,2 0 21,2 2 231,1 0 14,3 1-17,3 2-74,1 0-34,2 1 22,2 2-51,0 1-43,0 2 21,2 2-67,1 2 138,0 3-108,1 2 74,-1 2-67,-1 1-47,0 2-43,-2-1 24,-1 1 16,0-1-81,-3-1 72,0-1-42,-1-1 2,-1-1 76,0-3-117,-2-1-10,0-1 76,-1-2-104,0 0 192,0 0-113,-1 1-17,0 0 111,-1 1 18,-1 2-38,0 1 46,-2 1 43,0 1-21,-1 0-36,0 0-110,0-2-46,-1 0 3,0-2-10,0-3 0,-1-1 47,1-2-60,-1-2 19,0-2-6,0 1 0,1-1 47,-1 1-51,-1 1 64,1 1-84,0 1 35,0 1-22,0 0-5,0-1 11,0 0-5,0-1 2,0-1 0,0-1 10,0-1-13,0-1 4,0 0-1,0 0 10,0 1 6,0 0 36,0 2-56,0 1 9,0 0 6,0 1 5,0 0 36,0 0-56,0-1 65,0 0-66,-1-1 29,-1 0 28,1 0-56,0-1 28,0 0-19,0-1 4,0 0 9,0 0-13,1 1 14,-1 1-14,0 0 4,-1 1 55,0 2 3,0 1-63,0-1 68,-1 1-4,0-1-8,-1 1 24,1-1 3,-1-1-10,1 0-5,-1-1-73,0 0 94,1-3-31,1 0 0,-1-1-15,1 0-43,1-1 1,-2 2 6,0 1-4,-2 3 47,-1 2-59,-2 3 94,-1 2-37,-1 1 60,0 1 4,-1 0 11,0-1-38,2-1 3,0-1-21,1-3-71,1-1 28,2-2 24,1-1-56,0-2 9,0 1-3,-1 1 7,-1 1 7,-1 2 36,-4 4-56,-2 2 93,-4 3-37,-2 2-52,-2 1 111,0-1-130,0-2 87,2-2-73,3-4 10,3-3 72,3-3-89,4-4 29,3-2-18,1-2 2,2-1-197,0 0-420,1-1-901,1-2-993,3-5-170,3-6-2065,2-5-6007,-2 1 12677</inkml:trace>
  <inkml:trace contextRef="#ctx0" brushRef="#br9" timeOffset="17766.007">3105 82 3201,'0'0'0,"0"0"1624,0 0-840,0 0 922,0 0 68,0 0-825,0 0 175,0 0-289,1 0-144,-1 0-247,1 0-145,-1 0-104,0 0 25,0 1 61,0 2-152,-4 3 87,-3 4 279,-4 3-167,-4 4-137,-2 3 65,-2 2-119,1 0-66,0 0-60,2-2 7,3-1-19,1-2 12,3-3-14,3-2 4,1-2-1,3-2-18,1-2 14,0-1-99,2-1 28,1 0-41,3-1-20,5-1 42,4-1 96,4 1-16,3-2 22,3 0 54,1 0-79,-1 0 26,1 1-9,-3-1-9,-2 2 2,-3-1-19,-2 1 23,-4 1-82,-2-1 107,-3-1-52,-2 1 26,0 0-6,-2-1 2,0 0 0,0 1 0,0-1-74,-1 1 48,0-1 38,0 2-12,0 1 83,0 2 53,-1 2 73,0 4 90,-2 3-8,-3 4-63,-2 1-80,-2 0-75,0-1-62,0-1-497,3-3-1163,1-4-1635,2-3-4095,1-3 4052</inkml:trace>
  <inkml:trace contextRef="#ctx0" brushRef="#br10" timeOffset="18649.09">3720 0 3233,'0'0'0,"0"0"1888,0 0-196,0 0 76,0 0-371,13 22-470,3 8-16,2 8 133,1 6-256,-1 4-70,-3 4-255,-4 5-131,-2 4 145,-3 5 39,-3 3-253,-2 4-10,-3 3 95,-3 0 135,-5 1-176,-4 0-94,-3 1-21,-2 0-46,-2 1-100,0-1-31,0 1 1,2 0-8,1-1 0,0-1 0,1-1-9,-1-2 2,0 0-10,-2 0 11,0-2-3,-2-1 10,-1-3-11,0-5 22,1-4 30,-2-5-54,1-5 178,-2-5-109,-1-4 20,-2-3-2,-2-2 16,1-3-109,0 0 24,1-1-144,1 1-178,2 0-256,1 0-608,2 1-890,2-2-1133,1-4-953,4-7-3883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3:44.574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78465.07031"/>
      <inkml:brushProperty name="anchorY" value="-130101.42969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79735.07031"/>
      <inkml:brushProperty name="anchorY" value="-131371.42188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81005.07031"/>
      <inkml:brushProperty name="anchorY" value="-132641.42188"/>
      <inkml:brushProperty name="scaleFactor" value="0.5"/>
    </inkml:brush>
    <inkml:brush xml:id="br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82275.07031"/>
      <inkml:brushProperty name="anchorY" value="-133911.42188"/>
      <inkml:brushProperty name="scaleFactor" value="0.5"/>
    </inkml:brush>
    <inkml:brush xml:id="br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83578.54688"/>
      <inkml:brushProperty name="anchorY" value="-135546.78125"/>
      <inkml:brushProperty name="scaleFactor" value="0.5"/>
    </inkml:brush>
    <inkml:brush xml:id="br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86887.78906"/>
      <inkml:brushProperty name="anchorY" value="-138763.45313"/>
      <inkml:brushProperty name="scaleFactor" value="0.5"/>
    </inkml:brush>
    <inkml:brush xml:id="br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88289.30469"/>
      <inkml:brushProperty name="anchorY" value="-140105.32813"/>
      <inkml:brushProperty name="scaleFactor" value="0.5"/>
    </inkml:brush>
    <inkml:brush xml:id="br7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89791.26563"/>
      <inkml:brushProperty name="anchorY" value="-141877.09375"/>
      <inkml:brushProperty name="scaleFactor" value="0.5"/>
    </inkml:brush>
    <inkml:brush xml:id="br8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91219.88281"/>
      <inkml:brushProperty name="anchorY" value="-143091.10938"/>
      <inkml:brushProperty name="scaleFactor" value="0.5"/>
    </inkml:brush>
    <inkml:brush xml:id="br9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92938.48438"/>
      <inkml:brushProperty name="anchorY" value="-145372.9375"/>
      <inkml:brushProperty name="scaleFactor" value="0.5"/>
    </inkml:brush>
    <inkml:brush xml:id="br1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03244.5"/>
      <inkml:brushProperty name="anchorY" value="-155879.60938"/>
      <inkml:brushProperty name="scaleFactor" value="0.5"/>
    </inkml:brush>
    <inkml:brush xml:id="br1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01969.66406"/>
      <inkml:brushProperty name="anchorY" value="-154704.65625"/>
      <inkml:brushProperty name="scaleFactor" value="0.5"/>
    </inkml:brush>
    <inkml:brush xml:id="br1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00526.04688"/>
      <inkml:brushProperty name="anchorY" value="-154422.32813"/>
      <inkml:brushProperty name="scaleFactor" value="0.5"/>
    </inkml:brush>
    <inkml:brush xml:id="br1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01875.60938"/>
      <inkml:brushProperty name="anchorY" value="-155695.39063"/>
      <inkml:brushProperty name="scaleFactor" value="0.5"/>
    </inkml:brush>
    <inkml:brush xml:id="br1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00633.50781"/>
      <inkml:brushProperty name="anchorY" value="-152758.29688"/>
      <inkml:brushProperty name="scaleFactor" value="0.5"/>
    </inkml:brush>
    <inkml:brush xml:id="br1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01965.45313"/>
      <inkml:brushProperty name="anchorY" value="-154501.75"/>
      <inkml:brushProperty name="scaleFactor" value="0.5"/>
    </inkml:brush>
    <inkml:brush xml:id="br1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97478.28125"/>
      <inkml:brushProperty name="anchorY" value="-150418.32813"/>
      <inkml:brushProperty name="scaleFactor" value="0.5"/>
    </inkml:brush>
    <inkml:brush xml:id="br17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98861.98438"/>
      <inkml:brushProperty name="anchorY" value="-151557.28125"/>
      <inkml:brushProperty name="scaleFactor" value="0.5"/>
    </inkml:brush>
    <inkml:brush xml:id="br18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94215.57031"/>
      <inkml:brushProperty name="anchorY" value="-146903.96875"/>
      <inkml:brushProperty name="scaleFactor" value="0.5"/>
    </inkml:brush>
    <inkml:brush xml:id="br19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95485.57031"/>
      <inkml:brushProperty name="anchorY" value="-148173.96875"/>
      <inkml:brushProperty name="scaleFactor" value="0.5"/>
    </inkml:brush>
    <inkml:brush xml:id="br2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97331.46094"/>
      <inkml:brushProperty name="anchorY" value="-149542.875"/>
      <inkml:brushProperty name="scaleFactor" value="0.5"/>
    </inkml:brush>
    <inkml:brush xml:id="br2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95972.63281"/>
      <inkml:brushProperty name="anchorY" value="-149092.21875"/>
      <inkml:brushProperty name="scaleFactor" value="0.5"/>
    </inkml:brush>
    <inkml:brush xml:id="br2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92610.20313"/>
      <inkml:brushProperty name="anchorY" value="-144706.42188"/>
      <inkml:brushProperty name="scaleFactor" value="0.5"/>
    </inkml:brush>
    <inkml:brush xml:id="br2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91315.98438"/>
      <inkml:brushProperty name="anchorY" value="-144182.14063"/>
      <inkml:brushProperty name="scaleFactor" value="0.5"/>
    </inkml:brush>
    <inkml:brush xml:id="br2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84848.54688"/>
      <inkml:brushProperty name="anchorY" value="-136825.79688"/>
      <inkml:brushProperty name="scaleFactor" value="0.5"/>
    </inkml:brush>
    <inkml:brush xml:id="br2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86644.63281"/>
      <inkml:brushProperty name="anchorY" value="-138166.84375"/>
      <inkml:brushProperty name="scaleFactor" value="0.5"/>
    </inkml:brush>
    <inkml:brush xml:id="br2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85314.65625"/>
      <inkml:brushProperty name="anchorY" value="-137484.17188"/>
      <inkml:brushProperty name="scaleFactor" value="0.5"/>
    </inkml:brush>
    <inkml:brush xml:id="br27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6922.82813"/>
      <inkml:brushProperty name="anchorY" value="-183848.39063"/>
      <inkml:brushProperty name="scaleFactor" value="0.5"/>
    </inkml:brush>
    <inkml:brush xml:id="br28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9573.94531"/>
      <inkml:brushProperty name="anchorY" value="-184452.84375"/>
      <inkml:brushProperty name="scaleFactor" value="0.5"/>
    </inkml:brush>
    <inkml:brush xml:id="br29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35355.85938"/>
      <inkml:brushProperty name="anchorY" value="-190521.60938"/>
      <inkml:brushProperty name="scaleFactor" value="0.5"/>
    </inkml:brush>
    <inkml:brush xml:id="br3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31476.96875"/>
      <inkml:brushProperty name="anchorY" value="-186480.03125"/>
      <inkml:brushProperty name="scaleFactor" value="0.5"/>
    </inkml:brush>
    <inkml:brush xml:id="br3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32991.67188"/>
      <inkml:brushProperty name="anchorY" value="-188253.71875"/>
      <inkml:brushProperty name="scaleFactor" value="0.5"/>
    </inkml:brush>
    <inkml:brush xml:id="br3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31670.95313"/>
      <inkml:brushProperty name="anchorY" value="-187616.46875"/>
      <inkml:brushProperty name="scaleFactor" value="0.5"/>
    </inkml:brush>
    <inkml:brush xml:id="br3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33098.29688"/>
      <inkml:brushProperty name="anchorY" value="-189176.3125"/>
      <inkml:brushProperty name="scaleFactor" value="0.5"/>
    </inkml:brush>
    <inkml:brush xml:id="br3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36673.34375"/>
      <inkml:brushProperty name="anchorY" value="-192772.70313"/>
      <inkml:brushProperty name="scaleFactor" value="0.5"/>
    </inkml:brush>
    <inkml:brush xml:id="br3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38358.85938"/>
      <inkml:brushProperty name="anchorY" value="-194032.25"/>
      <inkml:brushProperty name="scaleFactor" value="0.5"/>
    </inkml:brush>
    <inkml:brush xml:id="br3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0099.25"/>
      <inkml:brushProperty name="anchorY" value="-195324.98438"/>
      <inkml:brushProperty name="scaleFactor" value="0.5"/>
    </inkml:brush>
    <inkml:brush xml:id="br37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2768.71875"/>
      <inkml:brushProperty name="anchorY" value="-196584.1875"/>
      <inkml:brushProperty name="scaleFactor" value="0.5"/>
    </inkml:brush>
    <inkml:brush xml:id="br38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4298.32813"/>
      <inkml:brushProperty name="anchorY" value="-199094.64063"/>
      <inkml:brushProperty name="scaleFactor" value="0.5"/>
    </inkml:brush>
    <inkml:brush xml:id="br39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2088.0625"/>
      <inkml:brushProperty name="anchorY" value="-210253.84375"/>
      <inkml:brushProperty name="scaleFactor" value="0.5"/>
    </inkml:brush>
  </inkml:definitions>
  <inkml:trace contextRef="#ctx0" brushRef="#br0">0 1260 3849,'0'0'0,"0"0"4601,0 0-6619,0 0 1182,0 0-2050,0 0 161</inkml:trace>
  <inkml:trace contextRef="#ctx0" brushRef="#br1" timeOffset="174.427">286 1272 3209,'0'0'0,"0"0"5905,0 0-7776,0 0 961,0 0-1796,0 0-1093</inkml:trace>
  <inkml:trace contextRef="#ctx0" brushRef="#br2" timeOffset="331.925">547 1230 8914,'0'0'0,"0"0"1992,0 0-4051,0 0 504,0 0-1512,0 0-1388</inkml:trace>
  <inkml:trace contextRef="#ctx0" brushRef="#br3" timeOffset="1472.367">1334 785 4001,'0'0'0,"0"0"2240,0 0-681,0 0-412,0 0 67,0 0-411,0 0 82,0 0 87,1 7-10,2 4-167,0 5-104,0 7-205,1 4-200,-1 6 46,1 3-289,-1 2 35,0 1-80,-1-3-140,0-3-413,-1-6-677,0-8-1362,-1-6-3094,1-6-817</inkml:trace>
  <inkml:trace contextRef="#ctx0" brushRef="#br4" timeOffset="1892.274">1405 461 8186,'0'0'0,"0"0"2168,0 0-1213,0 0 1215,0 0-627,0 0-611,0 0-204,0 0-232,0 0-410,0 0-1268,0 2-2025,0 1 2187,0 1-12502</inkml:trace>
  <inkml:trace contextRef="#ctx0" brushRef="#br5" timeOffset="3815.181">2809 929 3393,'0'0'0,"0"0"1304,0 0-494,0 0-252,25-10 1741,8-5-1568,7-5-285,-1-4-6,-2-2-7,-8 0-242,-6 3 201,-8 2-29,-6 4 1090,-7 5-247,-6 3-487,-7 3-122,-5 4-113,-5 2-226,-3 5-208,0 6-23,2 5-83,3 7-75,5 7-171,5 6-240,10 6-777,8 2-1100,8-2-1615,-1-9-3927</inkml:trace>
  <inkml:trace contextRef="#ctx0" brushRef="#br6" timeOffset="4253.433">3275 586 7466,'0'0'0,"0"0"1672,0 0-1540,0 0 412,0 0 582,0 0-362,0 0 104,6 25-154,1 10-40,-1 9-176,-1 4-353,-1 0-53,-2-3 3,0-8-110,-2-8-262,1-8-387,2-9-285,4-5 668,2-8-475,4-6 588,2-4 38,1-5 109,0 1 8,-2 0 11,-2 3 2,-4 4 1027,-3 5 71,-2 6-509,-1 9-5,-2 8 2,0 7-279,-1 4-330,2 1 52,3-1-581,3-3-412,5-6-962,5-6-51,2-5-960,-2-6-5189</inkml:trace>
  <inkml:trace contextRef="#ctx0" brushRef="#br7" timeOffset="4607.359">3714 1009 1512,'0'0'0,"0"0"4321,0 0-4406,0 0 1230,0 0-191,0 0-52,23-8-185,6-6 197,4-6-264,1-5-75,-4-5-247,-5 0-58,-6 1-109,-7 2 210,-4 5 536,-5 4-398,-4 6 253,-3 4-54,-5 4-344,-1 7-122,-2 6-247,-1 7-23,3 6-149,2 6-225,4 3-758,5 0-1316,5-2-1925,1-7-3776</inkml:trace>
  <inkml:trace contextRef="#ctx0" brushRef="#br8" timeOffset="4908.473">4182 731 9794,'0'0'0,"0"0"4577,0 0-3286,0 0 425,0 0 191,0 0-1508,0 0-436,-4 21-298,4 5-301,5 4-598,7 0-607,7-1 216,3-5 138,3-2 861,-1-3 614,-4-2-15,-5 0 980,-5 1-71,-4 1 218,-5 2 22,-5 0-309,-2-3-473,-1-3-321,0-5-843,2-8-1994,2-8-1519,1-2-5570</inkml:trace>
  <inkml:trace contextRef="#ctx0" brushRef="#br9" timeOffset="5824.949">5483 718 10682,'0'0'0,"0"0"4169,0 0-3566,0 0 683,0 0-722,0 0-446,0 26-72,0 12-181,0 12-604,2 3-1067,1-1-2344,-1-10-7663</inkml:trace>
  <inkml:trace contextRef="#ctx0" brushRef="#br10" timeOffset="8614.098">8762 308 13123,'0'0'0,"0"0"4353,0 0-4192,0 0 40,-1 20-1051,-1 4-1315,1 3-2604,0-3-6270</inkml:trace>
  <inkml:trace contextRef="#ctx0" brushRef="#br11" timeOffset="8926.74">9104 0 8906,'0'0'0,"0"0"4409,0 0-3305,0 0-17,-8 30 951,-4 14-1138,-5 15-223,-2 10-415,-1 7-160,0 5 12,2 3-130,2 2-64,3-1-183,2-3-274,3-4-704,3-8-927,1-9-1027,2-13-721,1-13-4991</inkml:trace>
  <inkml:trace contextRef="#ctx0" brushRef="#br12" timeOffset="9113.078">8892 845 9330,'0'0'0,"0"0"5697,0 0-7169,0 0 1329,21 2-1967,8-2-1062,1 1-5817</inkml:trace>
  <inkml:trace contextRef="#ctx0" brushRef="#br13" timeOffset="9407.889">9464 627 9250,'0'0'0,"0"0"2993,6 33-1485,8 33 126,7 38 657,7 36-257,4 25-143,0 12-879,-3 1-324,-5-13-415,-6-21-253,-6-28-80,-5-30-4,-4-28 76,-6-22 50,-8-17-18,-10-17-52,-13-15 8,-16-20 2,-12-17-22,-9-15-366,-3-9-74,6-2 109,11 5 204,13 9-30,15 13-746,15 15-680,15 13-786,11 12-2065,3 8-9669</inkml:trace>
  <inkml:trace contextRef="#ctx0" brushRef="#br14" timeOffset="8174.654">8232 591 7498,'0'0'0,"0"0"5937,0 0-4948,0 0-191,0 0 97,0 0-394,0 0-295,0 0 10,-3-1-215,1 3 23,1 4-301,3 5-54,3 6-927,3 4-510,3 3-309,0 2 1219,0 1 380,-2 0 333,-3-1 105,-1 0 473,-3-3 373,-1 0 121,-4-2 134,-2-1-127,-1-2 79,0-1-305,0-2-252,1 0-326,2-1-98,1 1-150,1-1-84,3 1-356,3 0-638,3-1-862,2-1-270,-2-3-8799</inkml:trace>
  <inkml:trace contextRef="#ctx0" brushRef="#br15" timeOffset="8374.369">8403 988 9450,'0'0'0,"0"0"4873,0 0-3417,0 0-498,0 0-235,2 23-1909,0 4-1214,1 4-1989,0-4-6010</inkml:trace>
  <inkml:trace contextRef="#ctx0" brushRef="#br16" timeOffset="7275.709">6914 997 9074,'0'0'0,"0"0"992,0 0-858,0 0 114,0 0 166,27-15-15,9-11 836,8-11-971,2-10 387,-2-6-300,-6-2-17,-6 1-199,-10 5 194,-8 7 500,-9 9 72,-9 9 114,-10 9-454,-8 10-135,-6 12-453,-4 13-130,1 13 146,4 10-289,7 11-1616,7 5-591,9 1-2073,5-12-4992</inkml:trace>
  <inkml:trace contextRef="#ctx0" brushRef="#br17" timeOffset="7756.939">7378 1065 10242,'0'0'0,"0"0"2137,0 0-2652,6-21 1187,4-11-651,5-12 67,4-7 8,3-5 606,3 1-426,1 3-185,-1 8 361,-2 9-247,-4 10 253,-3 12-77,-4 13 168,-1 15-106,-1 14-269,-1 12-53,-1 8-118,1 5-370,0-1-205,1-5-194,2-7-118,0-10-58,1-10-56,1-10-247,1-12 158,1-9 778,-1-10-96,1-5 437,-3-1 132,-1 0 829,-3 5-489,-3 6 835,-2 4 675,-1 5-735,-2 5-382,0 5-579,1 6-273,2 6-402,5 5-721,3 5-1346,3 2-1884,-1-5-4887</inkml:trace>
  <inkml:trace contextRef="#ctx0" brushRef="#br18" timeOffset="6025.852">5688 270 12779,'0'0'0,"0"0"2464,0 0-2380,0 0 195,0 0-220,0 0-1465,0 0-1647,0 0-9575</inkml:trace>
  <inkml:trace contextRef="#ctx0" brushRef="#br19" timeOffset="6509.363">5850 904 9914,'0'0'0,"0"0"2641,0 0-2671,0 0 614,0 0-385,0 0 365,0 0-160,19-25-36,6-9-61,6-8-84,1-3-154,-1 4-58,-3 5-16,-5 9-102,-4 8-50,-3 7 54,-3 10 116,-1 9 219,-1 9-24,0 7-112,0 6 315,0 4-303,0 0-99,0-1 18,1-4-240,1-4-239,0-4-553,2-6-36,-1-6-441,1-3 847,-2-3-385,-1-1 541,-3-2 187,-1-1 294,-2 0-30,-2 1 956,-2 0 376,0 0-321,0 2-308,1 4-370,4 5-158,3 4-134,3 4-87,6 2-591,4-1-1176,2-3-3467,-5-4-730</inkml:trace>
  <inkml:trace contextRef="#ctx0" brushRef="#br20" timeOffset="6759.803">6740 88 11947,'0'0'0,"0"0"2744,0 0-1698,-6 30-636,-2 17 461,-2 19-512,0 14-222,1 9-103,1 5-12,2-2-356,-2 1-1232,1-5-1116,-2-9-2063,1-18-4154</inkml:trace>
  <inkml:trace contextRef="#ctx0" brushRef="#br21" timeOffset="6959.03">6450 863 11586,'0'0'0,"0"0"2513,0 0-2372,0 0 492,0 0-35,23 11-527,10 1-38,9-1-938,7-1-1956,0-2 1306,-9-4-10057</inkml:trace>
  <inkml:trace contextRef="#ctx0" brushRef="#br22" timeOffset="5174.714">4812 17 7722,'0'0'0,"0"0"2248,0 0-784,-2 26 766,1 15-864,-1 14-649,0 13-333,1 8-245,0 5-119,0 3-292,-1 4-812,-1-3 377,-2-5-1153,1-18-12308</inkml:trace>
  <inkml:trace contextRef="#ctx0" brushRef="#br23" timeOffset="5359.102">4628 742 10186,'0'0'0,"0"0"1881,0 0-767,26-5-797,15-3-231,21-6-1101,12-3-582,7-2-1168,-13 3-6388</inkml:trace>
  <inkml:trace contextRef="#ctx0" brushRef="#br24" timeOffset="2925.436">1686 990 928,'0'0'0,"0"0"4649,0 0-3398,0 0 252,0 0-504,0 0-198,0 0-583,0 0 138,2-8 487,3-7-454,4-5-106,4-4-58,2-4-123,2 0-57,1 0-32,1 2-18,-3 4 9,-1 5-99,-4 6 38,-2 4 68,-3 3 173,-1 7 180,0 6 76,-1 7-37,0 6-189,0 5-18,1 3-130,-1 0-61,3-3-114,0-3-239,2-6-363,3-6-253,2-5 269,3-6 128,1-7-26,0-6-62,-1-4 243,-2-2-84,-2 2 182,-5 4 349,-2 3 497,-3 4 570,-2 7-821,-1 7 48,0 6 149,-1 5 81,1 5-89,-1 1-292,2 1-166,4-3-42,4-3-26,6-4-277,7-5-214,6-7-768,5-8-323,2-8-1836,-6-1-1919</inkml:trace>
  <inkml:trace contextRef="#ctx0" brushRef="#br25" timeOffset="3225.563">2513 293 8874,'0'0'0,"0"0"2008,0 0-1250,0 0 207,-4 19 500,-1 9-1175,0 12 14,0 8-158,0 6-35,0 5-59,1 3-55,-1-1-221,1-4-512,-1-4-674,1-7-1065,-1-11-6583,1-10 9027</inkml:trace>
  <inkml:trace contextRef="#ctx0" brushRef="#br26" timeOffset="3458.838">2229 843 6489,'0'0'0,"0"0"1201,0 0-20,0 0 445,0 0-605,23 0-519,9 0-237,7 0-126,3 0-138,3 1-740,1 1-790,-3 1-3952,-10 0 767</inkml:trace>
  <inkml:trace contextRef="#ctx0" brushRef="#br27" timeOffset="77375.584">31 5412 512,'0'0'0,"0"0"952,0 0-177,0 0-276,0 0 2,0 0-9,0 0-33,0 0 27,0 0 187,0 0-351,0 0-112,0 0 41,0 0 37,0 0-93,0 0-15,0 0 68,0 0 105,0 0 47,0 0-114,0 0-108,0 0-66,0 0-32,0 0-77,0 0 16,0 0 45,0 0-7,0 0 34,0 0 40,0 0-10,0 0-58,0 0-57,0 0 144,0-1 35,0 0 4,0-1 29,0 0 32,0 1-72,0 0-33,0 0-39,1 0 247,0 0-38,3-1-154,2 1 374,2-2-228,3-1 67,3-1 128,4-2-145,2-2 171,5-2-96,4-3-165,5-4 68,7-5 78,6-4-75,8-6-18,6-5 231,8-4-323,5-3 85,4 0-161,1 1-49,0 2-51,-1 4 60,-1 3 50,-2 6-115,-3 2-35,-3 5 81,-7 3-106,-6 3 32,-10 4-11,-8 2-10,-10 4 60,-8 1-65,-8 2 134,-5 1 129,-5 2-13,-1-1-75,-2 2-83,-1-1-84,1 0-434,0 0-317,0-1-332,0-1-632,-1-2-1420,-1-1-1781,0-1-2152</inkml:trace>
  <inkml:trace contextRef="#ctx0" brushRef="#br28" timeOffset="77992.09">843 4521 3649,'0'0'0,"0"0"2232,0 0-643,0 0-60,0 0 454,0 0-534,28-3-492,11 0-291,11-1-57,5-2-46,5 0-122,1-2-174,1-2-135,2 0-16,1-2-108,1-2 21,1 0-22,0 0 49,0-1-71,-2 1 33,-4 1-2,-5 3-20,-7 3 6,-8 2-20,-6 2 23,-6 3 235,-6 3-169,-5 3-67,-4 4 200,-4 4 80,-5 4 39,-2 4 79,-3 7 156,-5 7-29,-8 8-62,-10 12-189,-13 15-45,-17 18-144,-15 14-85,-7 5-100,-3-4-843,7-13-1049,11-18-2848,15-22-8606</inkml:trace>
  <inkml:trace contextRef="#ctx0" brushRef="#br29" timeOffset="86859.955">5624 4194 5553,'0'0'0,"0"0"2681,0 0-411,13 23-621,8 12 386,5 13-890,4 10-603,2 7 83,-3 6-413,-3 4-70,-7 1-28,-7 1-89,-8-1-20,-10-3-9,-9-5-77,-7-5-513,-6-7-754,-4-7-940,-2-9-920,6-12-7337</inkml:trace>
  <inkml:trace contextRef="#ctx0" brushRef="#br30" timeOffset="82625.725">3070 3920 760,'0'0'0,"0"0"5993,0 0-4676,0 0 196,0 0-230,0 0-73,0 0-533,0 0-199,3-3 105,4-4 178,7-5-107,6-6-45,8-6-204,6-8-182,6-8 16,6-8-122,6-8-50,4-9-67,3-8 20,1-6-13,-1-5 1,-4-2 0,-5 0 0,-9 1 9,-9 3-12,-10 4 5,-8 6-2,-8 6 102,-6 9-47,-8 10 10,-5 10 150,-3 12-156,-2 9-69,0 7-120,-2 10-361,1 10 43,-2 11 257,0 10 58,-2 12 111,-3 12-10,-6 19 26,-8 25 6,-10 29 110,-10 27 64,-8 25 63,-7 15-101,-6 7-149,-1-3 30,1-17-89,8-26 83,11-33-28,12-34 205,13-28-10,11-23 109,8-19-95,7-14-227,6-15-197,3-17-569,2-15 182,4-15 367,4-10 32,4-6 115,3 0 98,2 7-16,0 12 155,-2 13-180,0 13-70,0 15 147,2 13 47,6 13 204,6 11-196,9 8 213,8 4-275,9 0-13,12-3-302,6-6-1320,2-7-1633,-13-8-9301</inkml:trace>
  <inkml:trace contextRef="#ctx0" brushRef="#br31" timeOffset="84341.249">3749 4250 888,'0'0'0,"0"0"2601,0 0-785,0 0-420,0 0 175,0 0-401,0 0-195,0-1-135,0 0 122,0 0 157,0 0-298,0 0-55,0 1-94,0 0 90,0-1-84,0 1-143,-2 1-90,-1-1-154,-2 0 1,-1 2-324,-4 5 75,-4 6-135,-3 7 118,-3 8-58,-3 8-18,0 6 54,2 5-19,1 4-68,4 2 50,5 0-75,4 0-45,5-4-130,6-3-221,8-5-284,6-7-538,7-7-885,6-8-927,1-8 2708,-4-5-10311</inkml:trace>
  <inkml:trace contextRef="#ctx0" brushRef="#br32" timeOffset="85709.639">3901 4571 1224,'0'0'0,"0"0"2369,0 0-972,0 0-422,0 0 192,0 0-473,0 0-110,0 0-21,6-10 109,6-3 144,6-4-231,7-2-57,5-1-155,6-1-20,2 1-122,1 2-22,-2 2 54,-6 4-191,-6 3 28,-7 4 311,-7 2 574,-5 3-201,-5 4-56,-7 6-379,-6 7-55,-4 5-147,-3 6-152,1 3-177,3 2-329,4 0-223,4-1 79,4-3-56,5-2 147,3-4 371,2-4 173,-1-4-19,0-3 963,-2-3 315,-1-2-99,-5 1-514,-4 0-320,-4 1-284,-4 2-441,-3 5-988,-2 6-1562,0 3-3568,4-2 269</inkml:trace>
  <inkml:trace contextRef="#ctx0" brushRef="#br33" timeOffset="86459.17">4315 4947 5553,'0'0'0,"0"0"2561,0 0-1280,0 0 180,0 0-65,20-21-717,10-9 98,10-10-103,7-3-107,3-2 23,0 2-60,-4 6-221,-6 5-79,-9 9-69,-9 8 179,-8 6 125,-7 4 48,-3 7-155,-7 7-139,-5 7-60,-4 8-21,-3 5-82,-1 5-56,2 1-45,3-2-368,3-3-294,5-4-100,6-7 120,6-5-153,6-7 456,5-6 233,4-8 67,2-5 67,0-5 12,-2 0 3,-6 2 21,-4 3 340,-5 4 118,-3 3-264,-4 5-83,-2 6-114,0 5 57,-1 6-88,0 3 23,1 2-241,2-1-298,4-2-50,4-4-130,3-4 127,4-4 428,2-3 67,2-4 51,1-4 35,0-2 1,-1-2-8,-2 0 13,-2 0 43,-3 2-50,-2 1 64,0 3 522,2 0-604,2 4 76,3 5 188,5 4-146,5 6-110,7 5-682,4 3-1386,2-1-2258,-7-3-3354</inkml:trace>
  <inkml:trace contextRef="#ctx0" brushRef="#br34" timeOffset="93925.667">5812 3794 2937,'0'0'0,"0"0"2904,0 0-1185,0 0-520,0 0 412,0 0-508,0 0-429,0-1-190,0 0 36,0 0-183,0 0-51,0 0 16,0 1 32,0-1 109,0 1-94,0 0-113,0 0-41,0 0-29,0 0-67,0 0-98,0 0 23,2 0 106,1 0 2,3 0 72,4 0-69,3 0 90,5 0 20,2 0 34,3 0 145,3 0-252,1-1 64,0 0-81,-1 0 41,0 1-128,-2 0-57,-2-1 10,-2 1-13,-3 0-9,-4 0 21,-2 0-16,-1 0 5,-2 0-1,-1 0-9,0 0-101,0 0-64,1 0-82,0 0-193,0 0-523,-1 0-623,-1 0-929,-2 0-580,-3 0-3066,0-1 3184</inkml:trace>
  <inkml:trace contextRef="#ctx0" brushRef="#br35" timeOffset="94372.727">5879 3391 3025,'0'0'0,"0"0"3224,0 0-1642,0 0-464,0 0 274,0 0-763,0 0-94,0 0 311,12 0-84,9-1-276,8 2 57,11 0-249,6 0-251,6 1-8,5-1-586,2 2-708,-1 2-1179,-4 0-3780,-12 0 2371</inkml:trace>
  <inkml:trace contextRef="#ctx0" brushRef="#br36" timeOffset="102492.328">6746 3939 856,'0'0'0,"0"0"2185,0 0-664,0 0-323,0 0 145,0 0-772,0 0-103,2-1-83,0 0 137,1 0-38,2 0 82,1-1 97,2 0 80,2-2 80,5-2-87,3-3-170,7-4-214,6-5 17,7-5-225,7-6-23,5-6-99,6-5-4,3-4-16,3-3-48,0-2 50,-1-1-157,-2-1 17,-4 1 63,-3 1-222,-5-1-176,-5 2 200,-5 1-145,-5 1-14,-8 4 34,-5 3 2,-7 3 139,-4 3 122,-4 3-44,-3 4 195,-3 3-171,-1 3 105,-4 5 53,-1 3-119,-2 4-25,-2 3 98,-1 3-93,-2 2 21,-2 3 125,-2 4-29,-3 5 53,-3 5 37,-2 5 58,-2 4-41,-1 4-38,0 3 87,-1 4-11,1 3-88,1 2-27,1 2 171,0 2 56,2 2 67,2 1 23,2 0-129,3 1 126,3 0-43,4-2 68,5-2 87,3-3-171,4-3 20,6-4-179,5-5-13,6-6-8,6-7-92,6-6 24,6-5-12,6-9 112,5-9-125,6-8 154,2-7-119,2-5-29,-2-1-57,-5 1-38,-7 5-154,-9 5 2,-9 6-41,-9 6 124,-7 4 9,-4 5 12,-4 6 164,-2 7 58,-3 6 114,-2 6 326,-3 4-352,-1 4 90,0 2-197,1-1 34,2-3-106,2-4 14,2-5-131,4-7-331,5-5 199,6-5-37,8-8-166,6-8 269,6-9-308,4-6 215,1-5-29,-1-2 128,-3 2-11,-6 4 227,-7 7 100,-6 6 471,-6 5-452,-3 8 62,-4 7 187,0 8 468,2 6-368,3 6-58,5 3-210,4 3-196,6-2-4,6-3-714,6-4-1077,2-6-949,-5-6-8488</inkml:trace>
  <inkml:trace contextRef="#ctx0" brushRef="#br37" timeOffset="103407.394">8919 3029 624,'0'0'0,"0"0"2945,0 0-766,0 0-752,0 0-252,-10 24-355,-3 9-449,-2 10 99,1 8 79,2 5 359,3 5 205,4 7-335,1 4-66,4 5 87,4 4-199,6 3-133,5 1-221,6-1-159,7-3-71,5-5-208,6-5-505,7-8-452,5-8-650,1-11-1412,-9-12-7086</inkml:trace>
  <inkml:trace contextRef="#ctx0" brushRef="#br38" timeOffset="104659.262">9182 3631 2481,'0'0'0,"0"0"2384,0 0-1008,0 0-38,0 0-60,0 0-614,0 0-7,0 0-70,0 0 5,0 0-85,0 0-42,1 0-215,2-2 138,3-2 429,6-3-98,7-5-387,6-4-120,9-4-113,8-5-95,8-4 9,6-4-134,4-2-40,0 1-34,-3 1-19,-7 4 76,-8 4-25,-9 6 48,-8 6-19,-9 4-40,-6 5-99,-5 3-31,-3 5 289,-3 6-16,-1 9 254,-4 9 28,-3 9 0,-4 10-145,-3 7-86,-2 4 62,0 4-98,2-2-78,4-1-502,3-6-1676,5-9-716,3-11-5966</inkml:trace>
  <inkml:trace contextRef="#ctx0" brushRef="#br39" timeOffset="125913.38">8782 2261 464,'0'0'0,"0"0"4257,0 0-2707,0 0 82,0 0 128,0 0-366,0 0-390,0 0-54,1-1 15,-1-1-62,1 1-136,-1 0-167,0 0 94,1 0 56,-3 1-104,-2 1-298,-3 2-103,-4 3-59,-4 4-56,-4 5 24,-2 5 62,-4 5-9,-1 6 35,0 4 4,-1 4-56,1 5-28,1 3-14,1 4-58,2 4 80,0 3-83,0 2 99,2 1-84,1-1 82,1 0-24,1-1-39,2 1-61,0-1 89,2 1 15,2 0-30,1 0-14,1 1-52,2-1-63,2-1 145,2-1-124,1-1-15,2-3 61,-1 0-80,3-1 183,3-1-110,2 2 95,4 1 60,5 0-156,4 1-51,4-1 19,4-2-26,4-2-6,3-4-223,1-4-301,1-5-246,0-3-623,-3-2-734,-1 1 314,-5 2-1131,-5 2-3624,-7-7-940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0-18T09:03:43.45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175 847,'1'650,"69"-201,-72-315,-3-59,4 0,3 0,3 0,4 0,2-1,4 0,13 30,-20-75,-1 1,-2-1,0 1,-2 0,-1 0,-2 0,-2 21,4 92,1-137,0 0,1 0,-1 0,1-1,0 1,0-1,1 0,-1 0,1-1,0 1,1-1,-1 0,1 0,-1-1,1 0,0 0,1 0,-1 0,0-1,1 0,-1-1,1 0,0 0,-1 0,5 0,8 4,237 69,-65-17,2-8,16-6,43-16,93 11,276 17,1519-57,-1615 65,655 59,-239-73,-424-76,-254 5,916-3,-1134 25,1 1,0-2,-1-2,1-1,-1-3,0-2,1-2,-41 9,-1-1,1 0,0 0,-1-1,0 1,1-1,-1 0,-1 0,1 0,-1-1,1 1,-1-1,0 0,-1 0,1 0,-1 0,0 0,-1 0,1-1,-1 1,0-1,0 1,-1-1,1 0,-1 1,-1-3,11-43,231-674,-165 485,-11-4,27-214,-53 252,-21 120,-4-1,-5-1,-3 0,-3 0,-5 0,-3 0,-5 1,-3 0,-4 0,-15-40,-153-391,184 513,-1-1,0 1,1-1,-1 1,-1 0,1-1,-1 1,0 0,0 1,-1-1,1 1,-1-1,0 1,0 0,-1 1,1-1,-1 1,0-1,0 1,0 1,0-1,0 1,0 0,-1 0,1 0,-1 1,0 0,1 0,-1 1,0-1,-4 1,-779 8,-1652-7,1885 26,1 25,-36 31,156 34,100-18,84-56,-71-5,-634-28,549-13,-962 3,909 24,398-22,0 3,1 3,0 2,-42 14,17-15,69-11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1:24.0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 1 6385,'0'0'2637,"0"0"-1233,0 0-561,0 0-119,0 0-68,0 0-241,0 8-243,-20 322 6,-16 49 494,37-379-691,-1 1 1,0 0 0,1-1-1,-1 1 1,1 0 0,-1-1-1,1 1 1,0-1 0,-1 1 0,1-1-1,-1 1 1,1-1 0,0 1-1,0-1 1,-1 1 0,1-1-1,0 0 1,0 0 0,-1 1-1,1-1 1,0 0 0,0 0-1,0 0 1,-1 0 0,1 0-1,0 0 1,0 0 0,0 0-1,-1 0 1,1 0 0,0-1 0,0 1-1,-1 0 1,1 0 0,0-1-1,0 1 1,-1 0 0,1-1-1,0 1 1,-1-1 0,1 1-1,0-1 1,-1 0 0,1 1-1,-1-1 1,1 1 0,-1-1-1,1 0 1,-1 0 18,152-189-492,-124 149 116,-11 14-279,0 2-1,2 0 1,1 1 0,1 1 0,1 0-1,25-18 656,-27 30-2739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1:24.4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1 112 7682,'0'0'1920,"0"0"-1512,0 0-296,0 0 16,0 0 280,0 0 88,0 0-240,45-71 0,-18 60-127,9 4-129,-3-1-72,12 1-753,-10 1-575,-6 4-1825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1:24.6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21 8794,'0'0'4569,"0"0"-3641,0 0-856,0 0-72,0 0 0,0 0-56,147-17-712,-95 15-1689,-3 0-2072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1:22.4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104 424 720,'0'0'208,"0"0"-208,0 0-152,0-99-624</inkml:trace>
  <inkml:trace contextRef="#ctx0" brushRef="#br0" timeOffset="534.011">98 204 840,'0'0'902,"0"0"-101,-4-16-154,-21-83 477,-19 53-224,34 33-2446,2-4 3381,1 4 3439,8 37-806,11 175-934,-14 103-3346,0-105 190,-4-23-326,6-173-504,0-6-632,0-65-5372,0 22 3709</inkml:trace>
  <inkml:trace contextRef="#ctx0" brushRef="#br0" timeOffset="917.176">50 118 5497,'0'0'1566,"0"0"-919,0 0-521,0 0-60,0 0 204,0 0 297,0 0 8,0 0-151,0 0-73,0 0 81,0 0 31,17 10 518,238 47-597,-248-56-525,-4-1-1,0 0 1,0 0-1,0 0 1,0 0-1,0 0 1,0 1-1,0-1 1,0 1-1,0 0 1,0 0-1,0 0 1,-1 0-1,1 1 1,0-1-1,-1 1 1,1-1-1,-1 1 1,0 0-1,1 0 1,-1 0-1,0 0 1,0 1-1,0-1 1,0 0-1,-1 1 0,2 2 142,-2 10-2631</inkml:trace>
  <inkml:trace contextRef="#ctx0" brushRef="#br0" timeOffset="1184.809">90 502 6145,'0'0'1897,"0"0"-1305,0 0 272,0 0-16,0 0-304,124-33-296,-87 22-248,11 3-464,-5 4-1344,-10 4-3169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1:29.4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1 1008,'0'0'1981,"0"0"-769,0 0-476,0 0 18,0 0 130,0 0-60,2 13-131,5 52-123,-2 1-1,-4 0 0,-2-1 0,-4 1 0,-8 41-569,21-130 33,0 0 0,2 0-1,1 1 1,0 0 0,2 1-1,0 0 1,1 1 0,2 1-1,0 0 1,10-8-33,-25 25 4,0 1 0,0 0 0,0 0 0,0-1 0,1 1 0,-1 0 1,0 0-1,1 0 0,-1 0 0,1 0 0,-1 1 0,1-1 0,-1 0 0,1 1 0,-1-1 0,1 1 0,-1 0 0,1-1 0,0 1 0,-1 0 0,1 0 0,0 0 1,-1 0-1,1 0 0,0 0 0,-1 1 0,1-1 0,0 0 0,-1 1 0,1 0 0,-1-1 0,1 1 0,-1 0 0,1 0 0,-1-1 0,1 1 0,-1 0 1,0 1-1,0-1 0,1 0 0,-1 0 0,0 0 0,0 1 0,0-1 0,0 1 0,0-1-4,35 82 807,-28-60-697,-5-14-224,18 33 250,4-27-3356,-16-14 330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17:15.294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39 1 4337,'0'0'2456,"0"0"-1343,0 0-401,0 0 136,0 0 32,0 0-104,0 0-31,0 97-33,-2-52-128,-4 5-16,0 2-88,-2 2-152,-1-5-200,3-10-128,4-6-288,2-12-1416,0-12-2273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1:30.7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176 0 3041,'0'0'1592,"0"0"0,0 0-511,62 121 143,-51-61-48,-9 26-256,-2 24-328,-9 20-176,-11-7-79,-3-26 399,4-26-168,-1-19-288,-3 6-280,-27 20-112,9-9 112,-5-18-1712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1:29.7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0 390 8090,'0'0'2832,"0"0"-1495,0 0-793,0 0-184,0 0-176,0 0-184,0 0-744,21 11-1745,-15-11-3128</inkml:trace>
  <inkml:trace contextRef="#ctx0" brushRef="#br0" timeOffset="410.866">294 0 6929,'0'0'1303,"0"0"-616,0 0-199,0 0 319,0 0 60,0 0-338,1 8-270,1 28-79,-1 0 0,-2 1-1,-2-1 1,-1 0 0,-2 0-1,-1 0 1,-2-1 0,-4 8-180,-31 101-502,75-145-1630,87-52-3513,-93 40 1545</inkml:trace>
  <inkml:trace contextRef="#ctx0" brushRef="#br0" timeOffset="661.743">95 239 5641,'0'0'1713,"0"0"-521,0 0-96,0 0-200,0 0-408,116-26-344,-70 5-144,-7 3-952,-6-1-2297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1:28.1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1 206 1528,'0'0'5626,"0"0"-4546,0 0-656,0 0-136,0 0 432,0 0 0,0 0-384,124-24-200,-91 18-40,0 1-96,0-3-48,7-3-400,-3 2-960,-10-3-1841</inkml:trace>
  <inkml:trace contextRef="#ctx0" brushRef="#br0" timeOffset="246.141">243 1 7618,'0'0'2008,"0"0"-1464,0 0-400,0 108 8,0-60-32,0 23-120,0-11-760,0-10-4233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1:25.6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231 10 5233,'0'0'1512,"0"0"-1103,0 0-257,0 129 368,0-77 464,0 6-128,0 5-120,0 4-80,0-1-240,0-5-79,4-7-209,-2-9-128,2-12-48,2-18-481,-2-11-975,1-4-2937</inkml:trace>
  <inkml:trace contextRef="#ctx0" brushRef="#br0" timeOffset="449.553">1 3 288,'0'0'4284,"0"0"-2833,0 0-1193,0 0-159,0 0 214,17 0 117,360 2 1825,-369-2-2199,-5-1-32,0 0 0,0 0 0,0 0 0,0 1 0,0 0 0,0-1 0,0 1 0,0 1 1,0-1-1,0 0 0,1 1 0,-1-1 0,0 1 0,0 0 0,0 0 0,-1 0 0,1 0 0,0 1 0,0-1 0,-1 1 1,1-1-1,0 1 0,-1 0 0,0 0 0,0 1 0,1-1 0,-1 0 0,0 1 0,-1-1 0,1 1 0,0-1 0,-1 1 1,1 0-1,-1 0 0,0 0 0,0 0 0,0 0-24,-5 15 75,-1 0-1,-1-1 1,-1 0 0,0 0-1,-1 0 1,-1-1 0,0 0-1,-2 0 1,1-1 0,-2-1-1,0 0 1,-1 0 0,-4 3-75,-2 2-1990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1:34.2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59 0 1568,'0'0'5255,"0"0"-3097,0 0-1132,0 0-348,0 0-77,0 0 77,1 20 89,-9 202 569,-43 310-465,51-531-885,1 0 0,-1 0 0,0 1 0,1-1 1,-1 0-1,1 0 0,0 0 0,-1 0 0,1 0 0,0 0 0,0 0 1,-1 0-1,1 0 0,0 0 0,0 0 0,0-1 0,0 1 1,0 0-1,0 0 0,0-1 0,1 1 0,-1-1 0,0 1 0,0-1 1,0 0-1,1 1 0,-1-1 0,0 0 0,0 0 0,1 0 0,-1 0 1,0 0-1,0 0 0,1 0 0,-1 0 0,0-1 0,0 1 0,1 0 1,-1-1-1,0 1 0,0-1 0,0 1 0,0-1 0,0 0 1,0 1-1,0-1 0,0 0 0,0 0 0,0 0 0,0 0 0,0 1 1,0-1-1,-1-1 0,1 1 0,0 0 0,-1 0 0,1 0 0,-1 0 1,1 0-1,-1 0 0,0-1 0,1 0 14,310-399-1204,-308 397 1009,39-32-1357,-10 29-3565,-30 10-894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1:34.6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1 103 3329,'0'0'6121,"0"0"-4233,0 0-735,0 0-681,0 0-240,0 0-232,0 0 8,66-13 40,-33 2-48,15-15-216,-7 0-1217,-8-1-1295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1:34.8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28 6937,'0'0'1681,"0"0"-721,0 0-192,0 0-368,0 0-256,116-28-144,-66 28-336,-5 0-1488,-5 0-3977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1:38.1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1 254 3937,'0'0'3983,"0"0"-2233,0 0-863,0 0-491,0 0-125,0 0-69,4 0-87,222-13 1517,-80-30-7355,-129 34 1546</inkml:trace>
  <inkml:trace contextRef="#ctx0" brushRef="#br0" timeOffset="299.021">214 0 4745,'0'0'3321,"0"0"-1889,0 0-528,0 0-160,0 0 345,0 133-225,0-85-552,0 6-224,0 0-88,0 17-464,0-17-1345,0-9-2800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1:35.3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129 216 4385,'0'0'2801,"0"0"-873,0 0-464,0 0-87,0 0-1,0 0-408,0 0-416,0 24-368,0 6-40,0 9 208,0 10 104,0 5-192,0 2-264,0-4-24,0-7-424,0-6-960,0-11-1505,0-13-1920</inkml:trace>
  <inkml:trace contextRef="#ctx0" brushRef="#br0" timeOffset="449.899">0 65 1512,'0'0'1926,"0"0"-170,0 0-302,22-7-198,161-40 693,-177 45-1928,0 0 1,0 1 0,0-1-1,0 1 1,0 0 0,1 0-1,-1 1 1,0 0 0,0 0-1,0 1 1,1-1 0,-1 1 0,0 1-1,0-1 1,0 1 0,0 0-1,0 0 1,-1 1 0,1 0-1,-1 0 1,0 0 0,1 0-1,-1 1 1,-1 0 0,1 0-1,0 1 1,-1-1 0,0 1-1,0 0 1,-1 0 0,1 0-1,-1 0 1,0 1 0,0-1-1,-1 1 1,0 0 0,0 0-1,0 0 1,-1 0 0,1 4-22,-1-6 38,-1 0 1,0 0-1,0 0 0,0 0 1,0-1-1,0 1 1,-1 0-1,0 0 1,0-1-1,0 1 1,0 0-1,-1-1 1,1 1-1,-1-1 1,0 0-1,0 1 0,0-1 1,0 0-1,-1 0 1,1 0-1,-1 0 1,0-1-1,1 1 1,-1-1-1,-1 0 1,1 0-1,0 0 0,0 0 1,-1 0-1,1-1 1,-1 1-1,0-1 1,1 0-1,-1 0 1,0 0-1,0-1 1,0 1-39,-38-3-4144,25-7-2687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1:33.1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124 239 1744,'0'0'1710,"0"0"-58,0 16-474,-31 184 3411,-1-125-3123,32-145-465,64-205-1142,-48 90 865,-22 283-607,-3-1-1,-5 0 1,-11 29-117,-11 71 165,-14 104 159,67-368-4217,-6 25 1170</inkml:trace>
  <inkml:trace contextRef="#ctx0" brushRef="#br0" timeOffset="393.159">164 4 2721,'0'0'2192,"0"0"-678,0 0-459,0 0-187,0 0-105,0 0-19,5 3 27,152 33 1959,-101-37-2878,32 1-4918,-73 1 2259</inkml:trace>
  <inkml:trace contextRef="#ctx0" brushRef="#br0" timeOffset="659.59">253 299 3425,'0'0'2432,"0"0"-839,0 0-401,0 0 64,0 0-96,0 0-151,0 0-417,72-23-176,-45 19-200,4-1-216,19 1-24,-9 2-1048,-5 0-1793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17:15.57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135 0 4417,'0'0'3281,"0"0"-2209,0 0-760,0 0 256,0 0 512,0 0-15,9 114-305,-9-60-344,-9 9 8,-5 12-32,-7 1-152,3 3-160,-3-7-80,2-10-104,1-8-616,5-17-1809,3-14-1464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1:56.8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150 0 3505,'0'0'2160,"0"0"-433,0 0-444,0 0-197,0 0-45,0 0-159,0 0-86,0 0-99,0 16 354,-65 212-381,-8-18-637,140-198-529,49-12-75,-116 0-49,0 0-532,0 0-511,-1 0-1440,-6 0-4047</inkml:trace>
  <inkml:trace contextRef="#ctx0" brushRef="#br0" timeOffset="254.961">1 315 3913,'0'0'1576,"0"0"57,0 0-305,0 0-240,0 0-392,0 0-480,113 13-216,-90-7-744,-6-4-1512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1:39.6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26 677 1696,'0'0'2070,"0"0"-426,0 0-491,0 0-213,0 0-49,0 18-175,-19 275 1953,12-199-2659,93-245 620,-81 144-593,1-1 0,0 1 0,0 1 0,0-1 0,1 1 0,0 0 0,0 0 0,1 1 0,0 0 0,0 1 0,0-1 0,0 2 0,0-1 1,1 1-1,0 0 0,0 1 0,-1 0 0,1 0 0,1 1 0,-1 0 0,0 1 0,0 0 0,0 0 0,9 2-37,-14 2-24,0-1 0,-1 0 0,1 1 1,-1 0-1,0 0 0,0 0 0,0 0 0,0 1 0,-1-1 0,0 1 0,0-1 0,0 1 0,0 0 0,-1 0 1,0 0-1,0 0 0,0 0 0,-1 0 0,0 0 0,1 0 0,-2 0 0,1 0 0,-1 0 0,1 0 0,-1 0 1,-2 5 23,2 12-2331,1-22-431</inkml:trace>
  <inkml:trace contextRef="#ctx0" brushRef="#br0" timeOffset="500.29">614 597 3745,'0'0'1079,"0"0"444,0 0-254,12 17-139,38 60-62,-44-66-837,-1 1 0,0 0-1,0 1 1,-1-1 0,-1 1 0,0 0-1,-1 0 1,0 0 0,-1 0 0,-1 0 0,0 0-1,0 0 1,-2 5-231,1 22 354,-4 6-58,-2 0 0,-2-1 0,-2 0 0,-2 0 0,-2-1 0,-2-1 0,-16 30-296,21-44 59,6-14-167,-78 135 869,80-146-1059,0 0 0,0 1 0,-1-2 0,0 1 0,0 0 0,0-1 0,0 0 0,0 0 0,0-1 0,-1 1 0,0-1 0,1 0 0,-1-1 0,0 1 0,0-1 0,0 0 0,-2 0 298,-15-1-4045</inkml:trace>
  <inkml:trace contextRef="#ctx0" brushRef="#br0" timeOffset="3539.644">777 567 568,'0'0'579,"0"0"49,0 0 36,0 0-5,0 0-12,0 0 72,0 0 41,0 0-151,0 0-174,0 0-111,0 0-111,0 0 14,7-27 2087,9-5-2277,2 0 1,1 1-1,1 1 0,2 1 1,1 0-1,18-16-37,-40 44 24,-1 1 1,0-1-1,1 0 0,-1 1 1,1-1-1,-1 1 0,1-1 1,-1 1-1,1-1 1,0 1-1,-1-1 0,1 1 1,0-1-1,-1 1 0,1 0 1,0-1-1,-1 1 0,1 0 1,0 0-1,0 0 0,-1 0 1,1-1-1,0 1 0,0 0 1,-1 0-1,1 1 0,0-1 1,0 0-1,0 0 0,-1 0 1,1 0-1,0 0 1,-1 1-1,1-1 0,0 0 1,-1 1-1,1-1 0,0 1 1,-1-1-1,1 1 0,0-1 1,-1 1-1,1-1 0,-1 1 1,1-1-1,-1 1 0,0 0 1,1-1-1,-1 1 0,1 0 1,-1-1-1,0 1 0,0 0 1,1-1-1,-1 1 1,0 0-1,0 0 0,0-1 1,0 1-1,0 0 0,0 0 1,0 0-1,0-1 0,0 1 1,0 0-1,0 0 0,-1-1 1,1 1-1,0 0-24,2 73 518,-3-61-491,-1 74 102,2-86-134,11-37-662,0 15 643,100-133 30,-110 153 11,0 0 0,0 0-1,0-1 1,0 1-1,0 0 1,0 0 0,0 0-1,1 0 1,-1 1-1,0-1 1,1 0 0,-1 0-1,1 1 1,-1-1-1,1 1 1,-1-1 0,1 1-1,-1 0 1,1-1-1,-1 1 1,1 0 0,0 0-1,-1 0 1,1 0-1,-1 1 1,1-1 0,-1 0-1,1 1 1,-1-1-1,1 1 1,-1-1 0,1 1-1,-1 0 1,0-1 0,1 1-1,-1 0 1,0 0-1,1 0 1,-1 0 0,0 0-1,0 1 1,0-1-1,0 0 1,0 0 0,0 1-1,-1-1 1,1 0-1,0 1 1,-1-1 0,1 1-1,-1-1 1,1 1-1,-1-1 1,1 2-17,9 85 825,-9 18 113,2-104-928,-1-1 0,1 1 0,0-1 0,0 1 0,0-1-1,0 0 1,-1 0 0,2 0 0,-1-1 0,0 1 0,0-1 0,0 0 0,0 0 0,0 0 0,0 0 0,0 0 0,0 0 0,0-1 0,0 0 0,0 0 0,0 0 0,0 0 0,0 0 0,0 0 0,2-2-10,117-84 683,-111 93-5974,-16 6 1389</inkml:trace>
  <inkml:trace contextRef="#ctx0" brushRef="#br0" timeOffset="15654.845">1473 93 1872,'0'0'2134,"0"0"-456,0 0-474,0 0-158,0 0-170,3 5 2994,10 18-2812,-4 7-790,-1-1 1,-2 1 0,-1 1-1,-1-1 1,-1 1 0,-2 0 0,-1-1-1,-4 31-268,4-60 3,-17 81-498,-18-45-4730,23-35 2145</inkml:trace>
  <inkml:trace contextRef="#ctx0" brushRef="#br0" timeOffset="16277.759">831 0 2737,'0'0'2157,"0"0"-558,0 0-592,0 0-440,0 0-179,0 0 70,-10 16 82,-77 127 841,76-118-1390,0 1-1,2-1 1,1 2-1,1-1 1,1 1 0,2 0-1,0 0 1,2 1-1,1-1 1,3 24 9,36 40-4543,-21-70-1094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2:07.9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77 1 2761,'0'0'1581,"0"0"-219,0 0-237,0 0-39,0 0-55,0 0-160,0 20-158,-18 156 701,0-92-896,-23 210 990,86-291-1698,189-250 878,-72 57 1716,-180 228-8062,10-28 4518</inkml:trace>
  <inkml:trace contextRef="#ctx0" brushRef="#br0" timeOffset="699.2">574 553 3081,'0'0'1392,"0"0"-152,0 0 16,0 0 137,0 0-137,0 0-144,108 0-192,-77 0-431,2 0-137,4 0-112,-1-4 8,-1-2-112,-4 1-72,-4-1-64,-4 0-376,-3 5-761,-7 1-487,-7 0-2441</inkml:trace>
  <inkml:trace contextRef="#ctx0" brushRef="#br0" timeOffset="1016.756">705 251 2921,'0'0'2840,"0"0"-1752,0 0-175,0 0-161,0 0-184,0 0-224,0 0-144,109-2-200,-61 9-48,-9 1-1008,-5-3-2017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2:06.2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85 0 128,'0'0'1879,"0"0"-468,0 0-255,0 0 70,0 0-131,0 0-191,0 0-118,0 0-64,0 0-59,0 0-111,0 0-56,0 0-14,0 0-39,0 0-67,0 0-64,0 0-23,0 0-1,0 0-76,0 0-42,0 0 8,0 0 36,0 33 685,-49 339-655,13-172-207,55-229-8207,-11 16 4451</inkml:trace>
  <inkml:trace contextRef="#ctx0" brushRef="#br0" timeOffset="500.234">128 93 3041,'0'0'1949,"0"0"-287,0 0-280,0 0-118,0 0-164,0 0-193,27-1 233,148 36-1401,-173-35 105,-1 1 0,0-1 0,0 0 0,0 0 0,0 1 0,0-1 0,0 1 0,0-1 0,1 1 0,-1-1 0,0 1 0,0 0 0,-1-1 1,1 1-1,0 0 0,0 0 0,0 0 0,0-1 0,-1 1 0,1 0 0,0 0 0,-1 0 0,1 0 0,-1 0 0,1 1 0,-1-1 0,0 0 0,1 0 0,-1 0 0,0 0 0,0 0 0,0 1 0,0-1 0,0 0 0,0 0 0,0 0 0,0 0 1,0 1-1,0-1 0,-1 0 0,1 0 0,0 0 0,-1 0 0,1 0 0,-1 0 0,0 0 0,1 0 0,-1 0 0,0 0 0,1 0 0,-1 0 0,0 0 0,0 0 156,-9 11-3734</inkml:trace>
  <inkml:trace contextRef="#ctx0" brushRef="#br0" timeOffset="781.37">186 257 1360,'0'0'1273,"0"0"-201,0 0-40,0 0-224,0 0-104,0 0-160,0 0-231,81 0-161,-54 0-152,17-16-681,-9 1-1223,-6-2-2153</inkml:trace>
  <inkml:trace contextRef="#ctx0" brushRef="#br0" timeOffset="4240.378">110 203 544,'0'0'1100,"0"0"-255,0 0 1,0 0-16,0 0-239,0 0-95,14 4 12,131 11 3118,-110-9-1880,-58 10 1772,15-14-3391,-1 0 1,1 0 0,-1-1-1,1 0 1,-1-1-1,0 0 1,1 0 0,-1-1-1,1 0 1,-1-1 0,1 1-1,-1-2 1,-7-2-128,63 3-956,-15 3 630,40-2-1007,-28-10-2504,-35 7 845</inkml:trace>
  <inkml:trace contextRef="#ctx0" brushRef="#br0" timeOffset="5901.025">188 30 432,'0'0'2489,"0"0"-557,0 0-360,0 0-310,0 0-251,0 0-172,11 0 2209,41 2-3072,64 5 115,-149-6 3720,-19 4-2386,-20 1-1212,71-6-271,1 0-141,0 0-188,0 0-198,23 0-1428,20 0 1719,-69 0 2623,-82 3-3445,81 59 1141,-33 295-209,47-258-574,13-98 727,0-1-5,0-23-14,41-273 40,-55 412-332,10-30-5443,4-63-1262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2:13.9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216 84 720,'0'0'3015,"0"0"-803,0 0-643,0 0-451,0 0-161,0 0-44,6 34 2305,-17 266 472,-2-140-3676,13-94-1059,-9-65-2883,3-1 1405</inkml:trace>
  <inkml:trace contextRef="#ctx0" brushRef="#br0" timeOffset="636.211">1 168 1424,'0'0'1479,"0"0"-17,0 0-200,0 0-145,0 0 13,0 0-169,6-5-41,12-12-613,1 0-1,1 2 0,0 0 0,1 1 1,1 2-1,0 0 0,1 1 0,0 1 1,0 1-1,1 1 0,0 2 0,1 0 1,0 1-1,20-1-306,-39 9 14,0-1 0,0 1 0,0 0 1,-1 0-1,1 1 0,-1-1 0,0 1 0,0 0 0,0 1 0,-1-1 1,0 1-1,1 0 0,-1 0 0,-1 0 0,1 1 0,-1-1 0,0 1 1,0 0-1,-1 0 0,0 0 0,0 0 0,0 0 0,-1 1 1,0-1-1,0 0 0,0 1 0,-1-1 0,0 3-14,1-6 63,-1 0 1,1 0-1,-1 1 0,0-1 0,0 0 1,0 1-1,0-1 0,-1 0 0,1 1 1,-1-1-1,0 0 0,0 0 0,0 0 1,0 0-1,0 0 0,-1 0 0,0 0 1,1 0-1,-1 0 0,0 0 0,0-1 1,0 1-1,-1-1 0,1 0 0,-1 0 1,1 0-1,-1 0 0,0 0 0,0 0 1,0-1-1,0 1 0,0-1 0,0 0 1,0 0-1,0 0 0,-1 0 0,1 0 1,0-1-1,0 0 0,-1 1 0,1-1 1,-3-1-64,-14 2-51,-18 5-398,26 16-5351,12-11-363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2:15.4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87 45 408,'0'0'2669,"0"0"-921,0 0-562,0 0-284,0 0 56,0 0-142,2 0 4057,-49 297-3451,6-91-1559,43-205 111,0 0 0,1 0 0,-1 0 0,1 0 0,-1-1 0,1 1 0,-1 0 0,1-1 0,0 0 0,-1 0 0,1 0 0,0 0 0,-1 0 0,1 0 0,-1-1 1,1 1-1,0-1 0,-1 0 0,1 0 0,-1 0 0,0 0 0,1 0 0,-1 0 0,0-1 0,0 1 0,1-1 0,-1 1 0,0-1 0,1-2 26,17-14 56,-1-1 0,-1 0 0,-1-1 0,0-2 0,-2 1 0,-1-2 0,6-11-56,21-30-1,169-230 66,-210 294 19,-1 17 658,-14 16-733,-4 14-4883,17-38 206</inkml:trace>
  <inkml:trace contextRef="#ctx0" brushRef="#br0" timeOffset="3615.677">414 563 1512,'0'0'2142,"0"0"-510,0 0-578,0 0-191,0 0-22,0 0-176,0 0-192,0 0-70,0 0-65,0 0 23,0 0 20,0 0 58,0 0 93,0 0-105,0 0-79,0 0-18,0 0-23,0 0-31,0 0-57,0 0-2,0 0-13,0 0-44,0 0-65,0 0-15,0 0-3,0 0-7,0 0 16,0 0 33,0 0-28,0 0-38,0 0-37,0 0-8,0 0 2,9 12 342,8-7-238,-1 0 1,2-2-1,-1 0 1,0-1-1,1 0 1,-1-2-1,1 0 1,-1-1-1,1 0 1,-1-2-1,0 0 1,0-1-1,0-1 1,0 0-1,-1-1 1,1-1-1,-2-1 1,1 0-1,-1-1 1,0 0-1,-1-1 1,10-10-115,-19 15-5,1 0 1,-1 0-1,0-1 1,0 0-1,-1 0 1,0-1-1,0 1 1,0-1-1,-1 0 1,0 0-1,0 0 1,-1 0-1,0 0 1,0 0-1,-1-1 1,0 0 4,5-134 129,-6 139-46,0 0 0,-1 0 1,0 0-1,0 0 0,0 0 0,0 0 0,0 0 0,0 1 0,-1-1 0,1 0 1,-1 1-1,0-1 0,0 1 0,0 0 0,0 0 0,0-1 0,0 1 0,-1 1 1,1-1-1,-1 0 0,1 0 0,-1 1 0,0 0 0,1-1 0,-1 1 0,0 0 1,0 0-1,0 1 0,0-1 0,-2 0-83,-3 5-20,0 1 0,1-1 0,0 1 0,-1 0 0,2 1 0,-1 0 0,1 0 1,0 0-1,0 1 0,0 0 0,1 0 0,0 0 0,1 1 0,-1-1 0,1 1 0,1 0 0,0 0 0,0 1 0,0-1 0,0 9 20,-12 233-160,16-245 151,1 0-1,0 0 1,0 0 0,0 0-1,1-1 1,0 1-1,-1-1 1,2 1-1,-1-1 1,0 0 0,1 0-1,0 0 1,0-1-1,0 1 1,0-1 0,1 0-1,-1 0 1,1-1-1,0 1 1,0-1 0,0 0-1,0 0 1,0-1-1,0 1 1,0-1-1,0 0 1,1-1 0,-1 1-1,0-1 1,1 0-1,-1 0 1,0-1 0,1 0-1,0 0 10,11-1 74,1-1-1,-1-1 1,-1 0 0,1-1-1,0-1 1,-1-1-1,-1 0 1,1-1-1,-1-1 1,0 0 0,0-2-74,-50 10-5554,17 1 4713</inkml:trace>
  <inkml:trace contextRef="#ctx0" brushRef="#br0" timeOffset="4486.025">282 370 280,'0'0'1026,"0"0"41,0 0 374,0 0-37,0 0-418,0 0-187,19 14 2448,78 82-708,-92-91-3869,-4 3-5043,-1-6 2255</inkml:trace>
  <inkml:trace contextRef="#ctx0" brushRef="#br0" timeOffset="4833.554">255 530 1192,'0'0'1705,"0"0"239,0 0-584,0 0-319,0 0-233,0 0-336,0 0-296,99-93-104,-80 76-64,-2 2 48,-3 2-56,1 0-64,-5 2-192,-2 3-352,-6 5-529,-2 1-1655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1:36.1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100 0 1568,'0'0'4793,"0"0"-3012,0 0-1018,0 0-38,-1 24 269,-15 153 545,-9-81-1139,9-38 9,3 0 0,2 1 0,2 1 0,0 46-409,10-105-18,0 1 0,-1-1 0,1 0 0,0 1 0,0-1 0,0 0 0,0 1 0,0-1 0,0 0 0,1 0 0,-1 0 0,0 0 0,1 0 0,-1 0 0,0 0 1,1-1-1,-1 1 0,1 0 0,-1-1 0,1 1 0,-1-1 0,1 0 0,0 1 0,-1-1 0,1 0 0,0 0 0,-1 0 0,1 0 0,-1 0 0,1 0 0,0-1 0,-1 1 0,1-1 0,-1 1 0,1-1 0,-1 1 0,1-1 0,-1 0 0,1 0 0,-1 1 0,0-1 0,1 0 0,-1 0 0,0-1 0,0 1 0,0 0 0,0 0 1,0 0-1,0-1 0,0 1 0,0-1 0,0 1 0,-1-1 0,1 1 0,-1-1 0,1 1 0,-1-1 18,140-173-826,6-7-3387,-137 175 2174,-8 6-593</inkml:trace>
  <inkml:trace contextRef="#ctx0" brushRef="#br0" timeOffset="663.55">916 35 4977,'0'0'1652,"0"0"-442,0 0-363,0 0 69,0 0 90,0 0-216,-35 12 2199,16 11-2846,0 1 1,2 1-1,1 0 1,2 2-1,0-1 0,1 2 1,2-1-1,1 2 0,1-1 1,2 1-1,0 1 0,2-1 1,2 1-1,-1 24-143,0-31-63,0 1 0,1 0 0,2 0 0,0 0 1,2 0-1,0 0 0,2 0 0,1 0 0,1-1 0,0 0 0,2 0 0,1 0 0,0 0 0,2-1 0,1-1 0,1 2 63,31 8-2243,-10-21-2087,-12-9-2868</inkml:trace>
  <inkml:trace contextRef="#ctx0" brushRef="#br0" timeOffset="1549.298">982 474 1504,'0'0'1490,"0"0"29,0 0 101,0 0-7,0 0-242,0 0-254,22-19-102,174-145 21,-154 128-957,170-116 16,-210 186 1724,-54 165-1267,-38 72-2230,90-262-1285,0-8-1793</inkml:trace>
  <inkml:trace contextRef="#ctx0" brushRef="#br0" timeOffset="45333.583">388 639 1480,'0'0'1625,"0"0"-249,0 0-336,0 0-408,0 0-160,0 0-112,0 0-127,95 58-81,-83-54-144,1 0 8,-3-1-8,-2-1 0,-1-2-8,-3 0-152,-2 0-401,0 0-1391,-2-2-2817</inkml:trace>
  <inkml:trace contextRef="#ctx0" brushRef="#br0" timeOffset="45600.792">454 645 3345,'0'0'2000,"0"0"-247,0 0-905,0 0-368,83-99-224,-60 62-256,1 7-1424,-7 4-5050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1:26.6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125 49 2393,'0'0'1609,"0"0"-566,0 0-504,0 0-152,-2 20 61,-56 294 2416,42-244-2155,-32 230 1368,49-300-2114,1 1-1,-1-1 1,1 0-1,0 0 1,-1 1-1,1-1 0,0 0 1,-1 0-1,1-1 1,-1 1-1,1 0 1,0 0-1,-1-1 1,1 1-1,-1-1 1,1 1-1,-1-1 0,1 0 1,-1 0-1,1 0 1,-1 0-1,0 0 1,1 0-1,-1 0 1,0 0-1,0 0 1,0 0-1,0-1 0,0 1 1,0 0-1,0-1 1,-1 1-1,2-2 38,167-195-178,-50 54-3158,-75 95-1836</inkml:trace>
  <inkml:trace contextRef="#ctx0" brushRef="#br0" timeOffset="438.092">775 1 5921,'0'0'1626,"0"0"-727,0 0-354,0 0 174,0 0 88,0 0-214,-1 7-285,-23 114 36,-31 265 1006,53-352-1408,2 0 0,1 0-1,1 0 1,2 0 0,2-1-1,1 1 1,6 15 58,51 58-3627,-33-77-1121</inkml:trace>
  <inkml:trace contextRef="#ctx0" brushRef="#br0" timeOffset="1140.831">955 582 2056,'0'0'935,"0"0"-672,0 0-427,0 0-245,0 0-121,-3 0 210,-9-3 794,18-13 8727,8 7-7861,-5 3-2994,427-366 627,-436 373 1065,0-1 1,0 1-1,0 0 1,0-1-1,0 1 1,0 0-1,0-1 1,1 1-1,-1-1 1,0 1-1,0 0 1,1-1-1,-1 1 1,0-1-1,0 1 1,1 0-1,-1-1 1,1 1-1,-1-1 1,1 1-1,-1-1 1,0 0-1,1 1 1,0-1-1,-1 1 1,1-1-1,-1 0 1,1 0-1,-1 1 1,1-1-1,0 0 1,-1 0-1,1 1 1,-1-1 0,1 0-1,0 0 1,-1 0-1,1 0 1,0 0-1,-1 0 1,1 0-1,0 0 1,-1 0-1,1-1 1,0 1-1,-1 0 1,1 0-1,-1-1 1,1 1-1,-1 0 1,1 0-1,0-1 1,-1 1-1,1-1 1,-1 1-1,1-1 1,-1 1-1,0 0 1,1-1-1,-1 1 1,1-1-1,-1 0-38,-20 69 915,14-51-764,-66 288 167,63-173-4197,9-104-345</inkml:trace>
  <inkml:trace contextRef="#ctx0" brushRef="#br0" timeOffset="56006.26">409 540 304,'0'0'4842,"0"0"-2097,0 0-987,0 0-183,0 0-78,0 0-420,0 0-537,4 33 84,47 30-163,-34-47-2887,-1 2-3445,-13-12 833</inkml:trace>
  <inkml:trace contextRef="#ctx0" brushRef="#br0" timeOffset="56254.344">433 638 3305,'0'0'2608,"0"0"-527,0 0-529,0 0-416,0 0-440,116-102-359,-87 81-337,3-3-185,-6 5-967,-7 5-3817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2:27.5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24,'0'0'1991,"0"0"-333,0 0-350,0 0-68,0 0-102,0 0-274,0 15 7161,0 52-7716,0 112 416,0-179-689,0 0-9,0 0 9,0 0-21,15-23 47,-7 9-52,1 0-1,1 1 0,0 0 0,0 0 0,1 1 1,1 1-1,0-1 0,1 2 0,10-7-9,82 15-241,-100 17-1610,-12-15 1309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2:28.5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1 332 7962,'0'0'3969,"0"0"-1246,0 0-672,0 0-199,0 0-334,0 0-384,0 0-213,0 0-173,0 0-221,0 0-230,0 0-178,0 0-94,0 0-33,0 0-182,10 0-6784,-3 0 1918</inkml:trace>
  <inkml:trace contextRef="#ctx0" brushRef="#br0" timeOffset="1548.382">268 0 1560,'0'0'1923,"0"0"-197,0 0-351,0 0-164,0 0-351,0 0-216,0 0-6,0 0 95,0 0 45,0 0 10,0 0-63,0 0-64,0 0-88,0 0-125,0 0-108,0 23 716,-72 287 1132,128-302-1864,65-8 153,-120 0-384,-1 0 33,0 0 16,0 0 9,0 0-5,0 0-33,0 0-42,0 0-119,0 0-298,0 0-371,-29 0-6984,18 0 3300</inkml:trace>
  <inkml:trace contextRef="#ctx0" brushRef="#br0" timeOffset="2246.555">102 177 3401,'0'0'2044,"0"0"-351,0 0-404,0 0-150,0 0-72,0 0-102,9-1 3782,30 1-4219,197 22 1558,-230-18-2023,-12 3-4138,-2-5-166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17:16.195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63 1 2473,'0'0'5062,"0"0"-3110,0 0-1185,0 0 105,0 0 103,0 0-139,0 5-222,-32 276 1421,4-76-7392,26-171 9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8:28.966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4683.6875"/>
      <inkml:brushProperty name="anchorY" value="-214390.92188"/>
      <inkml:brushProperty name="scaleFactor" value="0.5"/>
    </inkml:brush>
  </inkml:definitions>
  <inkml:trace contextRef="#ctx0" brushRef="#br0">0 77 696,'0'0'0,"0"0"4097,0 0-3193,0 0 1239,0 0-418,0 0-468,0 0 6,0 0-53,15 0-303,8 0-127,7 0-216,6 0-131,4-1-218,4-3-200,1-1 17,1-3-618,1-4-805,-1-3-1851,-5-2-4222,-10 2 4383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8:29.200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6397.5625"/>
      <inkml:brushProperty name="anchorY" value="-215584.5"/>
      <inkml:brushProperty name="scaleFactor" value="0.5"/>
    </inkml:brush>
  </inkml:definitions>
  <inkml:trace contextRef="#ctx0" brushRef="#br0">1 10 6953,'0'0'0,"0"0"1849,0 0 373,0 0-518,22-1-1080,10-1 271,12 0-600,7 0-293,8 1-36,4 0-1368,0 1-1947,-12-1-7556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8:27.61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0755.8125"/>
      <inkml:brushProperty name="anchorY" value="-211237.17188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2800.39063"/>
      <inkml:brushProperty name="anchorY" value="-212869.32813"/>
      <inkml:brushProperty name="scaleFactor" value="0.5"/>
    </inkml:brush>
  </inkml:definitions>
  <inkml:trace contextRef="#ctx0" brushRef="#br0">1 0 2801,'0'0'0,"0"0"1320,0 0-616,0 0 1343,0 0-869,0 0 341,0 0-236,0 1-98,0-1-409,0 2-187,0-1-55,0 0-75,0 0-107,0-1 211,0 1-200,0 0-142,0-1 3,0 1-37,0 0-75,0 1-65,0 0-34,0 1 48,0 1-10,0 1 162,0 3-25,2 4 27,0 3 130,0 4 49,1 4-137,0 4 87,0 4-160,-1 2 24,-1 2-4,0 2-5,-1 1-130,0 0-55,0 1 101,-1-1-87,-1-3-11,0-2-5,0-5-3,0-5-1,0-4-9,1-6 12,0-3-5,1-5 2,0-2 47,0-2-14,0-1 7,0-1 28,0 1 39,0-1-19,0 0 0,0 1 11,0 0-51,0-1-51,0 1 22,0 0 34,0 0-68,0 0 23,0 1 58,0-1-76,0 0 120,0 0-36,0 0 24,0-1 15,0 0 81,0-3 15,1-2-176,2-4-18,3-4 5,3-4-23,4-3-5,3-3-8,4-2 2,3-1-49,3 0 14,2 1-17,3 2 13,2 1-23,5 2 25,3 1 39,4 1-10,3 3 6,2 2-75,1 3 87,0 3-76,-3 2 88,-2 3-7,-5 2-5,-6 3 5,-5 3 121,-7 4-26,-6 3 71,-6 2 59,-5 1-3,-3 0 26,-2 1-13,-1-2-88,-2-1-49,0-1-113,-1-4 14,1-1-118,0-3-205,1-2-199,0-1-439,0-1-487,0 0-1235,-2-1-328,-1 1-2272,0-1-3662</inkml:trace>
  <inkml:trace contextRef="#ctx0" brushRef="#br1" timeOffset="783.554">875 785 4673,'0'0'0,"0"0"2705,0 0-533,0 0 97,0 0-1256,0 0 147,0 0-294,0 0-434,2 0-240,3-1-163,4-2 129,5-2-8,7-4 68,6-3-58,8-4-6,7-3-25,6-4-44,3-1-84,0-1 77,-3 2-96,-5 2 37,-8 3 81,-8 3-25,-9 4 274,-7 2 458,-6 2-264,-4 0-283,-4 0-47,-5 0-129,-3 0-25,-2-1 22,-2 2 99,0 0-140,-1 2 39,0 2-88,1 0-65,0 2 23,0 3 5,0 5-5,-1 5 59,0 5-16,-2 7 17,0 5 82,1 4 71,1 3-25,5 3-68,3 1-23,5 1-46,9-1 6,10 0-6,12-1 0,10-3-84,11-4-667,13-7-850,7-6-1689,3-8 3732,-42-7-8513,0-2-667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8:31.962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1239.96875"/>
      <inkml:brushProperty name="anchorY" value="-221205.07813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3195.65625"/>
      <inkml:brushProperty name="anchorY" value="-222359.57813"/>
      <inkml:brushProperty name="scaleFactor" value="0.5"/>
    </inkml:brush>
  </inkml:definitions>
  <inkml:trace contextRef="#ctx0" brushRef="#br0">1 323 888,'0'0'0,"0"0"4705,0 0-4154,0 0 1541,0 0-573,0 0-404,0 0 63,0 0-282,23-2-174,11 0-184,11-2-214,8-2 123,6-2-264,5-2-107,5-2-63,2-1-271,3-2-636,-1-1-1229,-5 0-3260,-16 4-1542</inkml:trace>
  <inkml:trace contextRef="#ctx0" brushRef="#br1" timeOffset="271.484">481 0 8954,'0'0'0,"0"0"1576,0 0-401,0 0 1478,0 20-1064,-2 11-431,-4 13-232,-4 11-606,-4 8-294,-2 11-88,-2 4-1584,1 0-2372,3-16-10167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8:30.76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8052.375"/>
      <inkml:brushProperty name="anchorY" value="-216844.85938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9400.98438"/>
      <inkml:brushProperty name="anchorY" value="-219828.45313"/>
      <inkml:brushProperty name="scaleFactor" value="0.5"/>
    </inkml:brush>
  </inkml:definitions>
  <inkml:trace contextRef="#ctx0" brushRef="#br0">476 1 1168,'0'0'0,"0"0"2713,0 0-1252,0 0 247,0 0-129,0 0-311,0 0-307,0 0-134,0 0 217,-1 0-118,0 0-37,-1 0-262,0 0-164,-1 1-76,-1 0-135,-2 1-145,-3 2-27,-2 3-83,-4 2 4,-4 5-7,-3 5-2,-4 6 0,-2 4-38,-1 5 58,0 3 56,0 4-5,1 2 26,1 1 127,2 0-72,1 2 39,2 0-36,2 2 18,0 0-16,3 2 5,1 0 110,2 2 52,3 1-111,3 1 42,3 3-15,2 1 75,3 3-31,5 2-33,4 0 86,7 1 75,4-1-149,7-2-51,5-3-64,3-3-3,4-4-73,3-4 74,0-5 11,1-4-77,-2-4-67,-3-5 73,-4-3-86,-5-3 14,-3-5 5,-4-2-14,-3-4-5,-4-4-45,-3-2 12,-3-2-110,-3-3-73,-2 0-4,-2-1-140,-1-1-255,-2-5-1103,-2-4-1192,-2-5-2141,1 0-6370</inkml:trace>
  <inkml:trace contextRef="#ctx0" brushRef="#br1" timeOffset="733.701">439 922 728,'0'0'0,"0"0"2377,0 0-533,0 0 106,0 0-409,0 0-206,29-12-477,12-6-233,12-8-201,10-5-39,6-6-8,4-3-141,2-2 85,-2 0-78,-6 1-92,-7 5-50,-10 5 6,-12 7 120,-12 6-66,-9 6 540,-7 5 46,-6 4-197,-4 2 23,-1 1-77,-1 1-270,0 0-61,0 1-58,1 1 6,0 4-38,-1 7 130,-4 8 74,-3 10-90,-6 10-130,-4 9-38,-4 8-11,-1 5-280,0 2-1323,3-2-1535,5-8 3040,5-13-15389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8:33.199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1828.32813"/>
      <inkml:brushProperty name="anchorY" value="-221594.625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4797.51563"/>
      <inkml:brushProperty name="anchorY" value="-222717.0625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6912.6875"/>
      <inkml:brushProperty name="anchorY" value="-224443.125"/>
      <inkml:brushProperty name="scaleFactor" value="0.5"/>
    </inkml:brush>
    <inkml:brush xml:id="br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9921.34375"/>
      <inkml:brushProperty name="anchorY" value="-225488.95313"/>
      <inkml:brushProperty name="scaleFactor" value="0.5"/>
    </inkml:brush>
    <inkml:brush xml:id="br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8443.10938"/>
      <inkml:brushProperty name="anchorY" value="-226417.65625"/>
      <inkml:brushProperty name="scaleFactor" value="0.5"/>
    </inkml:brush>
    <inkml:brush xml:id="br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71460.39063"/>
      <inkml:brushProperty name="anchorY" value="-227474.875"/>
      <inkml:brushProperty name="scaleFactor" value="0.5"/>
    </inkml:brush>
  </inkml:definitions>
  <inkml:trace contextRef="#ctx0" brushRef="#br0">0 1190 4609,'0'0'0,"0"0"2096,0 0-457,0 0 122,0 0-708,0 0-162,0 0-87,0 0-153,24-2-51,10-1 68,9 0-75,8 1 87,5 1-305,5-1-145,6 1 186,8 0-106,12-1-73,16-1 119,15-3 6,9-4-197,1-3 54,-9 0-101,-14-1 40,-17 2-129,-12 1 72,-10 2-110,-7 2 122,-6 2-47,-6 1 15,-7 3 8,-10 0-20,-7 1 24,-8 0-26,-6 0 54,-5 1-53,-3-1 55,-1 0-147,-2 0-42,1 0-694,0-2-932,0-3-1573,-2-3-1067,1 1-6477</inkml:trace>
  <inkml:trace contextRef="#ctx0" brushRef="#br1" timeOffset="917.895">464 76 4785,'0'0'0,"0"0"2393,0 0-813,0 0 279,0 0-605,0 0-502,0 0-71,0 0-150,1 1-88,1 4 75,0 2 100,1 3-197,1 5 49,0 4 74,-1 4 73,-1 5-90,-1 4-197,0 4-76,-1 3-126,-2 2-74,-1 1-40,0-1 10,-1 1-28,0-2 7,1-2 6,1-2 54,0-2-15,2-4-48,-1-4 25,2-3 27,0-6-65,1-5 30,1-4-19,0-3 3,0-3-1,1-2 0,2-2 47,4-3 135,3-5 49,5-5-161,4-5 28,5-4-88,3-4-2,4-3-15,2-3-9,4-1-55,1 0 6,3 1 3,1 2-22,1 3 26,1 5 56,0 4-146,-2 6 103,-2 4 49,-2 5-16,-5 3 115,-5 7 54,-4 5 47,-5 5 24,-4 4-56,-2 4 39,-4 1-98,-1 1-47,-2-1-66,-3-3 1,-1-4-726,-2-4-1431,-1-4-1679,-4-4-7921,0-2 11201</inkml:trace>
  <inkml:trace contextRef="#ctx0" brushRef="#br2" timeOffset="2917.853">236 2055 800,'0'0'0,"0"0"2569,0 0-542,0 0-508,0 0-374,0 0-412,0 0-164,19-20-29,4-6 79,6-5-99,2-1 80,0 1-88,1 0-40,-1 3-168,-1 2-70,-1 3-41,-2 3-67,-1 3-129,-3 3 96,-2 3-113,-2 3 40,-3 2-13,-1 3 1,-2 1-9,-3 1 11,-2 1 128,-2 1 38,-1 1 16,-1 3-23,-2 3 48,0 3 61,-2 3-91,1 4 22,-3 3 58,-2 1-142,-2 2 16,-3 1-55,-3 2 27,-1-1 26,-1 0-37,-1-2 52,1-1-72,2-3-5,1-4-85,4-3 20,1-4-12,3-4-10,2-2 13,0-2 5,1 0-1,1-2 1,-1 0 84,1-2-24,1-2 2,3-3-24,5-5-50,4-4-44,6-5 8,6-3-36,4-3-76,3 0 66,3-1 31,0 2-102,0 1 62,-1 1 17,-2 4 2,-1 2-44,-4 3-51,-2 2 96,-4 5-23,-3 3 27,-3 2-88,-3 2 9,-3 3 170,-2 3-44,-1 6 172,-3 6 14,-2 6 109,0 5 34,-4 6-1,-3 2-103,-4 3-16,-3 0-12,-4-1-50,-1-3-16,-1-3 29,0-5-87,3-5 44,3-6-53,2-4-42,4-5 66,3-3-80,1-2-172,2-1-27,0-1-81,2-4 104,3-2 93,4-4 42,6-4-1,5-4-8,7-4-61,6-1 63,6-3 61,4 0-63,4 1 80,2 1-78,0 2 80,-2 4-33,-5 4 20,-5 3-14,-8 5-42,-7 3-45,-8 2 122,-6 1 212,-4 4-149,-5 3 90,-3 5-67,-4 5-39,-1 5-19,-2 5 9,1 2 68,2 3 102,2 0 60,2 0 198,4-1-46,4-2-204,6-4 38,6-5-81,9-5 12,7-6 67,9-7-78,7-10-122,6-10-68,5-8 7,0-8-145,-2-4 1,-6-3-158,-8 2-122,-10 3 90,-9 6 34,-8 8 61,-7 7-215,-6 6-780,-4 5-618,-3 4 1666,2 1-7578,-1 0-897</inkml:trace>
  <inkml:trace contextRef="#ctx0" brushRef="#br3" timeOffset="4249.842">2494 189 3209,'0'0'0,"0"0"2000,0 0-149,0 0-190,0 0-311,0 0-332,0 0 166,0 0-488,13 1 102,5 3-97,3 2-242,1 3-140,0 2-127,0 3 125,-1 2-6,1 3-128,0 3 118,0 2 82,1 4-118,1 5 17,0 2-62,1 5 21,-2 3-85,0 4-33,-1 4 14,-2 2 65,-1 2-30,-3 2 88,-3 0-42,-3 1-67,-3 0-82,-3-1 37,-2 0-2,-2-1-59,-1 0 38,-3-1-14,-2 0 3,-2 0 56,-1 0-16,-2 1 102,-1 2-28,-2 0-88,-1 2-18,-2 2-76,-1 0 61,-1-1-14,0 0-43,-1-2 61,0-5-1,0-2-73,-1-5 117,-1-3 37,-1-4 114,-3-2 50,-2-4-69,-4-1-45,-1-4-54,-2-3 9,-1-4-38,0-3-48,0-4-72,2-2 16,3-3-12,4-3-112,6-2-136,5-2-295,6-1-509,4-1-526,5-1-925,4-4-424,4-3 1712,2-1-13162</inkml:trace>
  <inkml:trace contextRef="#ctx0" brushRef="#br4" timeOffset="5950.279">3157 452 2481,'0'0'0,"0"0"1744,0 0-579,0 0 316,0 0-612,0 0-250,0 0 291,0 0-222,9-9-41,5-5-274,3-5 22,4-4-197,4-4-98,3-3-2,4-4-43,3-4-42,2 0-9,3-1-1,-1 1-3,-1 4-94,-4 4 65,-3 6-25,-6 4-3,-4 6 12,-5 4 42,-5 4-2,-4 3 3,-2 2 86,-2 1-5,-2 1 221,1 2 44,-1 3-26,0 4 12,1 6-75,-1 7 179,-1 6-197,0 8 7,-3 5-69,-3 3-37,-1 1 42,-2-3-73,1-4-53,1-6-53,1-8-1,2-7-82,1-7-138,2-5-273,4-7 158,6-7 247,5-9 63,7-7 5,5-8 20,5-6-47,3-3 61,0-1-12,0 1-4,-2 3 12,-4 5-12,-4 7 3,-4 6-1,-5 7-121,-4 5 25,-3 3 116,0 4-39,-1 2 206,1 5-7,2 3-71,1 4 22,2 6-29,-1 5 182,-1 4 3,-1 3-84,-4 3 72,-1 1-118,-3-3-89,-1-3-7,-1-5-55,0-6 46,0-6-64,-1-5-243,1-3-184,-1-5-506,3-4 360,4-7 265,6-4 11,6-6-323,6-3 357,5-3 95,4 0-27,2 2 22,-1 3 133,-2 5 36,-5 5-87,-6 6 129,-5 3 511,-6 5-125,-4 6 130,-2 6 266,-3 5-119,-1 6-95,0 3-273,1 2 21,2 0-144,3-1-67,5-2-36,6-4-94,5-4 151,7-6-60,6-4 21,8-7-131,7-7-38,5-8-315,5-8-527,2-8-711,-2-4-940,-6 0-4718,-13 6 4533</inkml:trace>
  <inkml:trace contextRef="#ctx0" brushRef="#br5" timeOffset="6834.327">4462 1489 3473,'0'0'0,"0"0"1040,0 0-457,0 0 522,0 0-46,0 0-383,26-5-6,11-2-429,10-3 154,5-1-112,1 0-85,-2 0-106,-6 2-24,-8 2-5,-8 1 105,-10 3 631,-7 1 900,-7 2 77,-7 0-573,-9 0-801,-8 2-145,-9 2-150,-9 2-95,-5 0 63,-3 1-83,-1 0 238,5-1-22,6-2-29,9 0-130,8-2-38,7-1-308,5-1-325,9 0-22,8 0 389,12-2-151,11-3-197,16-4-236,11-4-1135,7-1-2477,-11 1-3102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8:40.951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73084.10938"/>
      <inkml:brushProperty name="anchorY" value="-228656.51563"/>
      <inkml:brushProperty name="scaleFactor" value="0.5"/>
    </inkml:brush>
  </inkml:definitions>
  <inkml:trace contextRef="#ctx0" brushRef="#br0">0 666 2473,'0'0'0,"0"0"3032,0 0-1820,35-26 1016,19-14-701,19-15-862,13-9 71,5-5-206,1-3-153,-7 3 76,-9 5 58,-13 8 232,-16 10-49,-15 10 546,-12 9-341,-10 8-329,-7 7 1,-5 5-27,-2 4-176,-2 3-93,1 0-104,0 1-182,1 2-63,-1 3-140,-1 9 73,-2 11 162,-6 17-12,-6 23 121,-9 27 143,-8 26 14,-6 21 85,-2 8-201,4-3-179,5-14-172,7-16-1421,7-19-2660,7-19 5359,10-47-9904,1-6-579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8:43.983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74735.39063"/>
      <inkml:brushProperty name="anchorY" value="-230539.57813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76661.85938"/>
      <inkml:brushProperty name="anchorY" value="-232281.92188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78466.70313"/>
      <inkml:brushProperty name="anchorY" value="-233522.78125"/>
      <inkml:brushProperty name="scaleFactor" value="0.5"/>
    </inkml:brush>
  </inkml:definitions>
  <inkml:trace contextRef="#ctx0" brushRef="#br0">32 1286 200,'0'0'0,"0"0"2737,0 0-1793,0 0 335,0 0-476,0 0 5,0 0-25,0 0 488,23-7-497,8-4 71,6-5 528,4-5-377,2-5-459,0-7 336,2-5-458,1-7-124,2-6-23,2-7-3,2-7-77,2-5-63,0-5-22,-3-2-58,-2-3-35,-6-1 88,-6 1-39,-7 3-14,-8 5 7,-7 8 183,-6 8-91,-5 9 178,-3 9-121,-3 7 172,-4 7-10,-1 6-39,-2 6-28,-1 5-338,-1 3 72,0 3-118,-3 4-37,-3 7-60,-3 10-9,-4 12-115,-7 17 262,-6 20 30,-8 26 10,-5 25 14,-4 24 66,0 17-84,2 11 19,3 3-6,4-5-2,3-12-94,6-21 65,5-24 32,6-24 63,4-21-78,3-16 48,3-13 79,4-11 50,1-11 58,3-7 141,-1-8-322,0-6-18,-2-5-7,-2-2 160,0-3-143,0 0 79,2 2 35,1 3-115,2 2-27,3 3-6,2 2-315,1 1-137,2 1-27,5 0 196,6 1 203,10-1 56,11 0 10,11-1 23,13-3 194,11-4 19,8-2-11,4-2 44,-2 0-104,-7 1-110,-10 2-29,-13 2-4,-15 2 67,-12 2 379,-9 2 299,-8 1 35,-3 0-119,-3 0-83,0 1-216,-1-1-158,1 1-217,-1-1-110,0 0-570,-1 0-622,-1 0-1022,0-2-1887,-2-1 5048,5 1-8993,-1 0-483</inkml:trace>
  <inkml:trace contextRef="#ctx0" brushRef="#br1" timeOffset="399.262">1188 1295 5617,'0'0'0,"0"0"2249,0 0-878,0 0 857,0 0-1316,0 0-294,0 0 195,0 0-278,13 1 43,10-1 498,12 0-569,10 1-321,8-1-146,6 0-16,4-2-572,5-2-1116,-2-3-565,-4-2-2290,-15 0-3911</inkml:trace>
  <inkml:trace contextRef="#ctx0" brushRef="#br2" timeOffset="649.996">1438 971 5977,'0'0'0,"0"0"1905,0 0 503,0 0-741,0 0-831,30 0-95,10 0-587,11 1-110,8-1-611,3 0-1652,-1 1-451,-12-1-6539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8:46.683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83135.42188"/>
      <inkml:brushProperty name="anchorY" value="-235977.59375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84621.35938"/>
      <inkml:brushProperty name="anchorY" value="-238964.03125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86372.01563"/>
      <inkml:brushProperty name="anchorY" value="-240345.875"/>
      <inkml:brushProperty name="scaleFactor" value="0.5"/>
    </inkml:brush>
    <inkml:brush xml:id="br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88091.07813"/>
      <inkml:brushProperty name="anchorY" value="-241610.53125"/>
      <inkml:brushProperty name="scaleFactor" value="0.5"/>
    </inkml:brush>
  </inkml:definitions>
  <inkml:trace contextRef="#ctx0" brushRef="#br0">146 1 2833,'0'0'0,"0"0"4697,0 0-4080,0 0 1437,0 0-380,-17 28-360,-4 16-45,-5 21-752,-1 24 294,3 22-109,6 17 34,6 13-182,11 5-28,13 1-366,12-2-141,12-5-23,8-11-415,5-15-1060,4-15-302,0-18-2904,-2-17-1596,-11-19 2812</inkml:trace>
  <inkml:trace contextRef="#ctx0" brushRef="#br1" timeOffset="1317.299">419 808 3017,'0'0'0,"0"0"1928,0 0-46,0 0-108,20-19-421,11-12-598,12-11-300,11-10-191,9-8-151,7-5-16,2-2 137,0 2-19,-5 5 386,-7 7-298,-10 9 212,-11 9-282,-11 10 219,-10 9 339,-9 6-154,-4 6-46,-5 3 17,-1 4-220,-5 7-213,-4 9-167,-7 13 32,-7 20-43,-6 16 23,-2 13 22,0 6-53,5-2-66,5-5-39,7-4-1070,8-8-1717,7-10 385,3-16-9472</inkml:trace>
  <inkml:trace contextRef="#ctx0" brushRef="#br2" timeOffset="1589.013">1399 700 5065,'0'0'0,"0"0"1888,0 0 916,0 0-869,23-1-1040,11 1-273,10 0-467,7-1-115,5 1-251,6 0-1159,3-1-475,-2 0-2720,-12-1-1102</inkml:trace>
  <inkml:trace contextRef="#ctx0" brushRef="#br3" timeOffset="1852.517">1784 411 4001,'0'0'0,"0"0"4553,0 0-2819,-1 27 1346,-2 17-911,-3 14-793,-2 11-725,-1 7-362,-1 0-256,0 1-817,3-4-1698,2-8 2871,4-39-8670,-1-3-851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8:50.038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86759.1875"/>
      <inkml:brushProperty name="anchorY" value="-240955.29688"/>
      <inkml:brushProperty name="scaleFactor" value="0.5"/>
    </inkml:brush>
  </inkml:definitions>
  <inkml:trace contextRef="#ctx0" brushRef="#br0">9 0 2841,'0'0'0,"0"0"4561,0 0-3716,0 0 810,0 0 17,0 0-675,0 0-489,0 0-77,0 6 163,1 5-180,-1 8-19,1 8-179,-1 8-42,0 9-170,0 8 18,0 6-20,0 5 8,-2 1-13,1-2 4,-1-5 55,0-7-72,1-9 24,0-9-64,0-10-86,1-9 114,0-6 24,1-4 13,3-7 126,3-6 126,4-6-84,4-7-7,4-6-126,2-4-26,1 0-2,-1 1-8,-1 4-9,-2 4-7,-3 5-83,-2 5 61,-1 5 23,0 2-82,0 2 55,-1 2 29,0 2-84,-1 0-19,-2 1 12,0 1 112,-1 2 41,-1 3 174,0 4 99,1 3-51,-1 4 49,-1 2-262,0 0 18,0-1-86,-1 0-110,2-3-1095,1-2-1433,1-4-132,-2-3-8524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17:16.481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 1 5825,'0'0'2913,"0"0"-1777,0 0-440,4 110 665,-2-64-313,2 5-304,-4 4-336,0 5-184,0 5-128,0 1-96,0-5-96,0 6-768,0-15-1705,-6-16-2592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8:50.650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88370.3125"/>
      <inkml:brushProperty name="anchorY" value="-242766.9375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89931.4375"/>
      <inkml:brushProperty name="anchorY" value="-244159.73438"/>
      <inkml:brushProperty name="scaleFactor" value="0.5"/>
    </inkml:brush>
  </inkml:definitions>
  <inkml:trace contextRef="#ctx0" brushRef="#br0">0 970 4641,'0'0'0,"0"0"1432,0 0 225,0 0 327,0 0-490,27-3-929,10-5 387,9-5-549,5-5 27,0-3 134,-6-2-460,-7 0 184,-9 3 349,-10 3 466,-7 3-40,-6 3-207,-4 2 68,-4 2-201,-3 2-76,-4 2-288,-3 0-269,-4 4-58,-4 4-296,-2 6 139,-3 7-24,0 8-10,2 5-85,4 6-236,6 2-396,9 0-766,17-2-417,15-4-223,14-7-36,-2-8-9365</inkml:trace>
  <inkml:trace contextRef="#ctx0" brushRef="#br1" timeOffset="872.176">570 0 1712,'0'0'0,"0"0"1721,0 0 36,0 0-234,0 0-238,0 0-328,0 0-46,0 0-228,26 15 313,7 4-256,7 6-189,3 4 308,1 6-223,0 6-34,-1 6-128,0 9-114,-1 7-54,0 7-130,-1 7-67,-3 3-104,-2 3 76,-5 1-24,-4 0-4,-6-1 33,-6-1 148,-6-2-50,-3-1 91,-5-3 54,-5-2 129,-5-3-151,-6-4 129,-4-4-86,-4-5-143,-4-6-108,-3-6-94,-2-9-120,-3-11-1117,-1-11-1514,1-12 2981,20-4-8876,1-1-865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8:53.085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91532.98438"/>
      <inkml:brushProperty name="anchorY" value="-247145.95313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93389.3125"/>
      <inkml:brushProperty name="anchorY" value="-249076.14063"/>
      <inkml:brushProperty name="scaleFactor" value="0.5"/>
    </inkml:brush>
  </inkml:definitions>
  <inkml:trace contextRef="#ctx0" brushRef="#br0">0 0 184,'0'0'0,"0"0"3929,0 0-2904,0 0 1157,0 0-611,0 0-148,0 0-604,0 0-209,2 1-74,1 2 485,1 3-438,2 4 312,0 6-235,1 4-121,0 6 4,1 6-243,-2 6-62,0 8-6,-2 7-154,-1 6 84,-1 6-79,-1 2 20,-1-1 30,-3-2-29,0-7-26,0-7-86,0-10 21,1-9-116,0-9 30,1-8 22,1-6 36,-1-4 11,2-3 2,-1-2 76,0 0-30,0 0 33,0-1-8,0 1-16,0 1 25,0-2-9,2-2-72,2-4 134,2-5-52,4-5-38,4-7-32,3-5 6,2-5 2,2-3-21,2-4 7,2 0-12,2-1 2,1 1-10,1 4-45,-1 4 69,-2 5-70,-3 7-25,-2 5-40,-2 7-86,-3 4 75,-1 4 83,0 6 50,1 7 117,1 6 172,0 8 92,1 7-141,-1 5-55,-1 5-71,-2 2-113,-2-2-53,-2-4-471,-4-8-1229,-1-8-988,-3-7-2013,-1-7-5245</inkml:trace>
  <inkml:trace contextRef="#ctx0" brushRef="#br1" timeOffset="715.424">883 917 3913,'0'0'0,"0"0"1616,0 0 271,0 0-301,0 0-439,0 0-83,0 0 84,22 1 26,8 1-467,9-3-72,6-3 33,4-3-256,4-5-55,0-4 61,0-2-72,-3-2-167,-6 1-27,-7 1-15,-8 3-7,-9 2 455,-8 3 701,-5 2 117,-5 1-468,-5-1-357,-5-1-168,-4-2-174,-4 0-119,-2 0-33,-1 2-33,-1 2-27,0 6-24,2 9-295,2 10 147,4 11-52,3 11-171,3 8-657,9 10-1074,9 4-1629,9-1 4140,-12-36-9262,2-1-709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8:46.050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80088.875"/>
      <inkml:brushProperty name="anchorY" value="-234794.60938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00634.03125"/>
      <inkml:brushProperty name="anchorY" value="-254378.28125"/>
      <inkml:brushProperty name="scaleFactor" value="0.5"/>
    </inkml:brush>
  </inkml:definitions>
  <inkml:trace contextRef="#ctx0" brushRef="#br0">1 1323 1584,'0'0'0,"0"0"1849,0 0 92,0 0-502,28-18-46,15-10-722,13-12-153,10-9-212,8-9-176,6-8-22,1-5-4,1-3-65,-3-3 260,-4 0-59,-7 0 85,-6-1-69,-8 2 6,-8 1 118,-7 1-224,-8 3-4,-7 5-89,-7 6-53,-6 8 82,-4 9-114,-5 9 52,-1 9 68,-2 8-125,-1 7-294,-2 5-116,-2 3 121,-4 3 202,-3 3-153,-3 4 102,-4 5 181,-3 5-110,-4 4 112,-3 7-28,-3 6 104,-2 8 56,-4 8-75,-1 10 189,-2 7 104,0 8-60,2 3 80,2 2-65,6 0 141,5-3-181,6-4-102,7-4-77,6-7-96,6-5 15,6-9 181,7-8-84,6-10 17,8-9 77,6-9 3,7-10-25,7-11-81,8-11-43,7-11-60,5-9 0,4-5 3,1-3-14,-2 1-5,-8 5-129,-9 8-68,-13 8-35,-11 9 214,-12 6 6,-6 6 168,-7 4 68,-2 5-35,-4 6 135,-3 6-204,-2 6 36,-3 4-44,0 4 32,1 0 35,2 1-122,3-3-35,2-3-5,2-5-101,4-5-59,7-5-101,6-5 160,9-5 38,9-8 48,6-6-20,4-7-62,1-2 18,-1-2-262,-6 3 147,-8 4-58,-8 4-157,-6 5 487,-6 8 93,-4 7 338,1 8 208,2 8-477,3 6 317,6 5-294,6 3-261,6-1 31,10-1-1026,5-6-936,4-6 2081,-28-14-7807,0-2-845</inkml:trace>
  <inkml:trace contextRef="#ctx0" brushRef="#br1" timeOffset="13549.972">1653 2509 328,'0'0'0,"0"0"4097,0 0-2679,0 0 223,19-19-582,9-9-97,9-10-185,7-7-202,3-5 89,2-3-56,0-4 131,-2-2 48,-1-5-147,-2-8-97,-2-5-24,-2-6-130,-5-3 94,-5 2-242,-7 4-109,-7 8 442,-6 11 152,-6 11 60,-5 13-10,-7 11-269,-3 10-304,-4 8-54,-3 7-150,-3 11-205,-3 12 56,-4 14 11,-5 17 16,-5 20 121,-5 23-106,-5 21 113,-4 17-88,-1 10-10,3-3 105,5-12-138,8-18 82,9-21-6,6-17 55,6-16-13,4-10 8,4-12-84,3-8-209,3-10-151,1-8 296,1-6-229,3-10 243,3-7 74,3-9 30,2-6 17,2-4 4,1 0 1,0 2 0,-2 6 0,0 7-84,0 7-163,2 5 172,6 6 86,5 7 330,8 5-210,8 6-15,5 1-45,5 3-65,1-1-100,-1-1-510,-3-4-1293,-4-4-563,-7-4-724,-10-3-7392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8:54.434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95083.28125"/>
      <inkml:brushProperty name="anchorY" value="-250486.57813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96651.01563"/>
      <inkml:brushProperty name="anchorY" value="-251738.51563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98273"/>
      <inkml:brushProperty name="anchorY" value="-253040.64063"/>
      <inkml:brushProperty name="scaleFactor" value="0.5"/>
    </inkml:brush>
  </inkml:definitions>
  <inkml:trace contextRef="#ctx0" brushRef="#br0">1 608 3137,'0'0'0,"0"0"2224,0 0-858,24 0 11,13 0-1063,17-1-241,8-3-133,4-2-2320,-12-1-4387</inkml:trace>
  <inkml:trace contextRef="#ctx0" brushRef="#br1" timeOffset="228.505">276 237 5193,'0'0'0,"0"0"2505,0 0-785,28 2-466,13 3-784,21 0-428,12 2-417,6 0-2426,-13-1-6181</inkml:trace>
  <inkml:trace contextRef="#ctx0" brushRef="#br2" timeOffset="4133.214">821 567 5129,'0'0'0,"0"0"2121,0 0-991,0 0-52,0 0 122,0 0-749,0 0-219,-1 0-73,1 0 80,0 0 158,-1 0 107,1-1 71,0 1-31,0 0-120,1-1-48,4 1 79,3-1-211,6 0-23,5-2 93,7-2-12,8-3 81,7-6-101,7-5-125,8-5-78,4-5-1,5-3-87,1-3 20,-2-1-11,-2 2 0,-5 1 0,-7 4 9,-7 2-12,-6 3 5,-5 2-2,-6 1 0,-5 2-10,-4 0 13,-4 1 5,-2 1 45,-4 2-11,-3 0 6,-1 2 37,-2 1-48,-1 2 54,-2 1 86,-2 1-5,-2 3 169,-2 1-53,-4 2-96,-3 1-200,-2 0 40,-3 4-40,-3 2 10,-2 4-12,-1 5 3,-2 3-66,0 5 74,0 4-6,1 5-17,0 4 28,1 3-9,0 3 3,2 2 56,2 0-7,3 1-59,3-2 10,3-1-82,4-3 105,4-2-54,4-3 37,6-2-18,7-4 14,9-2 156,8-3-45,11-5 23,8-5 93,10-4-45,5-3 10,4-6-47,-1-5-63,-3-4-32,-8-2-54,-9-1-176,-10 2-115,-11 2-269,-9 3 199,-7 2-16,-5 2-213,-3 1-583,-3 2-1804,1-1-3595,-1 0-313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9:02.86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02489.28125"/>
      <inkml:brushProperty name="anchorY" value="-255836.95313"/>
      <inkml:brushProperty name="scaleFactor" value="0.5"/>
    </inkml:brush>
  </inkml:definitions>
  <inkml:trace contextRef="#ctx0" brushRef="#br0">1 13 2961,'0'0'0,"0"0"4449,0 0-3006,0 0 634,0 0-206,0 0-441,0 0-378,0 0 130,5 0-270,2 0-202,3-1-93,3 1-184,2 0-106,3 0-127,4 0-54,4 0-149,5 0 98,4 0-115,5 0 30,4-1-178,1-1-512,-1-1-658,-4 1-861,-6 0-2056,-9 1 2369,-8 0-8583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9:03.335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04230.92188"/>
      <inkml:brushProperty name="anchorY" value="-257093.95313"/>
      <inkml:brushProperty name="scaleFactor" value="0.5"/>
    </inkml:brush>
  </inkml:definitions>
  <inkml:trace contextRef="#ctx0" brushRef="#br0">0 519 6313,'0'0'0,"0"0"1841,0 0-785,0 0 943,0 0-401,25-13-630,13-9 335,15-9-668,13-8-271,10-7 116,6-4-203,2-2-198,-1 0 117,-6 3-72,-11 4 61,-11 8 134,-14 7 207,-12 8 604,-12 7-179,-8 6 36,-6 4-228,-3 3-99,-2 6-260,-6 9-393,-8 22 108,-13 31-126,-15 37 28,-14 32-19,-8 22-594,0 3-2370,5-12 2404,37-88-9878,1-4-1225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8:59.61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56 4849,'0'0'4129,"0"0"-2329,0 0-327,0 0-377,0 0-464,0 0-320,0 0-8,22 0 320,3 0 288,6 0-255,5-2-361,7-7-296,3-2-40,1 1-560,9-1-185,-14 4-1775,-11 1-1809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8:59.86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5 6729,'0'0'2753,"0"0"208,0 0-945,0 0-632,131-2-471,-90 0-633,1 2-280,7 0-1297,-7 0-1151,-9 0-3313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8:57.33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218 0 2633,'0'0'3654,"0"0"-1260,0 0-607,0 0-291,0 0-233,-1 11 5213,-7 43-5961,-65 220 234,46-187-707,4 0-1,3 2 0,-3 57-41,21-119 16,4-30-380,57-217-148,-49 177 435,-3-1 1,-1-1-1,-2 1 0,-2-1 1,-2 1-1,-4-30 77,-4 20-276,8 54 149,0 0-49,0 0-11,0 0-57,0 0-32,0 18-621,-4 25 762,-1 0 0,-2-1 0,-2 0 0,-2-1 0,-1 0 1,-11 22 134,-8 27-2857,15-41-735</inkml:trace>
  <inkml:trace contextRef="#ctx0" brushRef="#br0" timeOffset="717.44">241 174 5249,'0'0'2201,"0"0"-256,0 0-352,0 0-317,0 0-224,0 0-200,10 0-240,259 0 525,-339 13 887,-129-6-812,288 14-2957,65-23 306,-54-8-3694,-94 9 4658,16-1-4773</inkml:trace>
  <inkml:trace contextRef="#ctx0" brushRef="#br0" timeOffset="1295.994">231 522 5089,'0'0'1598,"0"0"-241,0 0-202,0 0-58,0 0-67,0 0-131,8-1-205,104-6 1204,-61 6-3668,-50 1 1384,-1 0 414,-23 0 1515,-92 0 3198,164-8-5590,19 5 472,36-1-5786,-88 4 4477</inkml:trace>
  <inkml:trace contextRef="#ctx0" brushRef="#br0" timeOffset="1902.911">767 166 6209,'0'0'2604,"0"0"-345,0 0-538,0 0-491,0 0-403,0 0-296,0 0-187,0 15 337,-13 241 3501,-1 2-3287,14-254-918,-1-3 10,1 0-1,-1 0 1,0 0-1,0 0 1,1-1-1,-1 1 1,1 0 0,-1 0-1,1 1 1,-1-1-1,1 0 1,0 0-1,-1 0 1,1 0-1,0 0 1,0 0-1,0 0 1,0 0-1,0 1 1,0-1-1,0 0 1,0 0 0,1 0-1,-1 0 1,0 0-1,1 0 1,-1 0-1,0 0 1,1 0-1,-1 0 1,1 0-1,0 0 1,-1 0-1,1 0 1,0 0 0,0 0-1,-1 0 1,1-1-1,0 1 1,0 0-1,0-1 1,0 1-1,0-1 1,0 1-1,0-1 1,0 1-1,0-1 1,0 0-1,0 1 1,1-1 0,-1 0-1,0 0 1,0 0-1,0 0 1,0 0-1,0 0 1,0 0-1,1 0 1,-1 0 13,349-362-748,-359 383-4980,-2-4 1132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9:03.49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0 321 2881,'0'0'3051,"0"0"-725,0 0-583,0 0-238,0 0 28,0 0-142,13 0-310,211-17 1094,-185 4-2114,-1-1 0,-1-1-1,0-3 1,-1-1 0,-1-1 0,-1-2-1,-1-1 1,-1-2 0,-1-1-1,10-12-60,-40 37 67,1 0 0,-1 0-1,0-1 1,0 1 0,0 0 0,1 0-1,-1 0 1,0-1 0,-1 1 0,1-1-1,0 1 1,0-1 0,-1 1 0,1-1-1,0 1 1,-1-1 0,0 0 0,1 1-1,-1-1 1,0 0 0,0 1 0,0-1-1,0 0 1,0 1 0,0-1 0,-1 1-1,1-1 1,0 0 0,-1 1 0,1-1-1,-1 1 1,0-1 0,1 1-1,-1-1 1,0 1 0,0-1 0,0 1-1,0 0 1,0 0 0,-1-1 0,1 1-1,0 0 1,0 0 0,-1 0 0,1 0-1,-1 0 1,1 1 0,0-1 0,-1 0-1,0 1 1,1-1 0,-1 1 0,1-1-1,-1 1 1,0 0 0,1 0 0,-1 0-1,0 0 1,1 0 0,-1 0 0,0 0-1,1 0 1,-1 1 0,0-1-1,0 1-65,-11 1 2,0 1 1,0 1 0,1 0 0,-1 1 0,1 0 0,0 1 0,1 0-1,-1 1 1,1 0 0,1 1 0,-1 0 0,1 1 0,1 0 0,0 0 0,0 1-1,0 0 1,2 1 0,-1 0 0,1 0 0,1 1 0,0-1 0,1 2-1,0-1 1,0 0 0,2 1 0,-1 0 0,2 0 0,0 0 0,0 0 0,1 9-4,-1-13-238,1 0 0,0 0 0,1 0 0,0 0 0,1 0 1,0 0-1,0 0 0,0-1 0,1 1 0,1 0 0,0-1 1,0 1-1,0-1 0,1 0 0,0 0 0,1 0 0,0-1 1,0 0-1,1 1 0,-1-2 0,1 1 0,1-1 0,-1 0 1,1 0-1,1-1 0,-1 0 0,2 1 238,42 24-1275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25:16.198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8.46282"/>
      <inkml:brushProperty name="anchorY" value="-42320.09375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1280.16089"/>
      <inkml:brushProperty name="anchorY" value="-41827.60156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32.75752"/>
      <inkml:brushProperty name="anchorY" value="-43137.77344"/>
      <inkml:brushProperty name="scaleFactor" value="0.5"/>
    </inkml:brush>
  </inkml:definitions>
  <inkml:trace contextRef="#ctx0" brushRef="#br0">364 0 5945,'0'0'0,"0"0"1929,0 0-300,0 0 647,0 0-839,0 0-373,-14 24-226,-5 9-430,-4 10-156,-3 8-163,-1 5 99,-3 4-57,0 3-32,-1 1 49,0-2-45,1-3-109,3-6 106,4-7-122,4-7 34,5-9-12,4-6-66,4-7 1,3-5-117,2-5-44,3-2 60,3-2-7,5 0 40,5-1-83,6-1 120,6 1 93,5 0-108,3-1 127,2-1-36,-1 1-258,-2-1 48,-4 0-581,-5 0-658,-5 2 31,-4 1-473,-5 2-2407,-5 0-582</inkml:trace>
  <inkml:trace contextRef="#ctx0" brushRef="#br1" timeOffset="371.298">41 520 5793,'0'0'0,"0"0"1377,0 0-225,0 0-160,0 0-435,0 0 112,0 0 4,0 0-374,25 2-159,9 2-123,10 2-406,6 3-1286,0 1-3669,-10-1 1106</inkml:trace>
  <inkml:trace contextRef="#ctx0" brushRef="#br2" timeOffset="882.737">600 694 4489,'0'0'0,"0"0"4057,0 0-2950,0 0 1076,0 0-1076,0 0-658,0 0-249,0 0-108,-7 26-66,-1 10-14,1 6-12,0 1-195,6-5-235,5-8-262,8-9-128,6-10 593,5-13-15,5-12-145,0-11 468,-1-7-6,-4-4 158,-5 0 306,-7 4 552,-7 5 17,-11 7-644,-15 9-462,-12 10-1847,-10 12-3490,4 2-2249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9:05.30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365 0 4321,'0'0'4199,"0"0"-1445,0 0-572,0 0-425,0 0-225,0 0-125,-7 22-271,-108 248 1254,69-181-1894,11-25-325,2 2 1,4 1-1,2 1 1,-1 17-172,26-76 39,0-7-81,1 0 0,0 0-1,0-1 1,0 1 0,0 0 0,0 0-1,0 0 1,1 0 0,-1 0 0,1 0 0,-1 0-1,1 0 1,0 1 0,0-1 0,0 0-1,0 0 1,0 0 0,0 0 0,0 0 0,1 0-1,-1 0 1,1 0 0,0 0 0,-1 0 0,1 0-1,0 0 1,0 0 0,0 0 0,1 0-1,-1-1 1,0 1 0,1 0 0,-1-1 0,1 1-1,-1-1 1,1 0 0,0 0 0,-1 1 0,3 0 42,153-8-1373,-93-11-2081,-52 6-1835,-12 6 137</inkml:trace>
  <inkml:trace contextRef="#ctx0" brushRef="#br0" timeOffset="249.904">1 519 6833,'0'0'2953,"0"0"144,0 0-1241,151-30-800,-95 20-664,4 5-392,19 3-512,-17 2-1792,-10 0-3113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9:04.48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0 811 1096,'0'0'4711,"0"0"-2012,20-20-672,127-131 529,-81 83-1744,-36 42-518,-1-2 1,-1-1 0,-2-1-1,-1-1 1,-1-1-1,-2-2 1,-1 0-1,-2-1 1,-2-1-1,-1 0 1,5-18-295,-18-61 2239,-3 113-2205,0 0-1,-1-1 1,1 1-1,0 0 1,-1 0-1,1 0 1,-1 0-1,0-1 1,0 1 0,0 0-1,0 0 1,0 0-1,0 1 1,-1-1-1,1 0 1,-1 0-1,1 1 1,-1-1-1,1 1 1,-1-1-1,0 1 1,0 0-1,0-1 1,0 1 0,0 0-1,0 0 1,0 1-1,0-1 1,0 0-1,-1 1 1,1-1-1,0 1 1,0 0-1,0-1 1,-1 1-1,1 0 1,0 1-1,0-1 1,-1 0 0,1 1-1,0-1 1,0 1-1,0-1 1,-1 1-1,1 0 1,0 0-1,0 0 1,0 1-34,-82 94-754,26-1 924,5 2-1,4 3 0,5 2 1,-31 104-170,7 27-884,117-355-1930,-46 121 2766,-1 0 0,1 0 0,0 1 0,-1-1 1,1 0-1,0 1 0,-1 0 0,1-1 0,0 1 0,0 0 1,-1 1-1,1-1 0,0 0 0,0 1 0,-1 0 0,1-1 1,0 1-1,-1 0 0,1 0 0,-1 1 0,1-1 0,-1 0 1,0 1-1,0-1 0,1 1 0,-1 0 0,0 0 0,0 0 1,-1 0-1,2 2 48,108 103-216,-69-56-2478,-18-21-1207</inkml:trace>
  <inkml:trace contextRef="#ctx0" brushRef="#br0" timeOffset="289.733">611 1001 11242,'0'0'3025,"0"0"-977,0 0-959,0 0-641,0 0-448,0 0-1649,0 0-3296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9:01.10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145 88 5897,'0'0'2030,"0"0"-311,0 0-399,0 0-194,0 0 61,0 0-48,1 12-259,-10 331 3169,7-204-5431,8-125-2949,0-14 339</inkml:trace>
  <inkml:trace contextRef="#ctx0" brushRef="#br0" timeOffset="547.558">0 93 4201,'0'0'3750,"0"0"-1760,0 0-566,0 0-237,0 0-227,0 0-218,13-6-118,260-75 783,-135 76-1570,-135 7 170,1 0 0,-1 1-1,0 0 1,0 0 0,0 0 0,0 0-1,-1 0 1,1 1 0,-1-1-1,0 1 1,0 0 0,0-1 0,0 1-1,-1 0 1,1 0 0,-1 0 0,0 0-1,0 0 1,-1 1 0,1-1 0,-1 0-1,0 0 1,0 0 0,0 1 0,-1-1-1,1 0 1,-1 0 0,0 0-1,0 0 1,-1 0 0,1 0 0,-1 0-1,0 0 1,0 0 0,0-1 0,0 1-1,-1-1 1,0 0 0,1 1-7,-113 127 1804,108-118-4742,7-12-1335</inkml:trace>
  <inkml:trace contextRef="#ctx0" brushRef="#br0" timeOffset="1097.553">731 39 6433,'0'0'3839,"0"0"-1360,0 0-670,0 0-450,0 0-438,0 0-207,-4 15-65,-40 119 618,26-90-1197,3-1 1,2 2-1,1 0 0,3 1 1,2-1-1,-1 31-70,9-75-31,0 1-1,0-1 0,0 0 1,0 1-1,0-1 1,1 0-1,-1 0 0,0 0 1,1 0-1,-1 0 1,1 0-1,-1 0 0,1-1 1,0 1-1,-1 0 0,1-1 1,0 1-1,-1-1 1,1 0-1,0 0 0,0 1 1,-1-1-1,1 0 1,0-1-1,0 1 0,-1 0 1,1 0-1,0-1 0,-1 1 1,1-1-1,0 1 1,-1-1-1,1 0 0,0 0 32,21-7-25,0-2-1,0 0 0,0-1 0,-2-2 0,1 0 0,-2-1 1,0-1-1,8-8 26,20-14-130,221-156-1986,-265 191 985,-8 4-405,-13 12-784</inkml:trace>
  <inkml:trace contextRef="#ctx0" brushRef="#br0" timeOffset="1647.722">1143 548 8362,'0'0'9426,"0"0"-4473,0 0-1328,0 0-1265,0 0-511,0 0-825,0 0-640,0 6-272,0-6-112,0 1-904,0 13-1353,0-1-2272,0-2-1344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9:17.73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264 234 3529,'0'0'3328,"0"0"-1431,0 0-113,0 0 273,0 0-169,-6 118-384,-5-66-455,-3 9-361,1 5-96,-1 5-144,1-1-136,3-3-192,4-3-120,2-14-600,4-13-1016,0-14-1065,0-16-2384</inkml:trace>
  <inkml:trace contextRef="#ctx0" brushRef="#br0" timeOffset="368.838">1 221 4545,'0'0'2384,"0"0"-523,13-17-346,2-4-1101,2 1 1,0 1-1,0 1 1,2 0-1,0 1 1,1 1-1,1 1 1,0 1-1,5-2-414,-19 12 31,1 0-1,-1 0 1,1 1-1,0 0 1,0 0-1,0 1 1,0 0-1,0 0 1,0 1-1,1 0 1,-1 0-1,1 1 1,-1 0-1,0 1 1,1 0-1,-1 0 1,0 1-1,0 0 1,0 0 0,0 1-1,0 0 1,0 0-1,-1 1 1,1 0-1,-1 0 1,0 1-1,0 0 1,-1 0-1,0 1 1,0-1-1,0 2 1,0-1-1,-1 0 1,0 1-1,0 0 1,3 7-31,0 5 120,-1 0 0,0 1 0,-2 0 0,0-1 0,-1 2 0,-1-1 0,-1 0 0,-1 1 0,0-1 0,-2 1 0,-1 5-120,-31 49-595,-22-67-3655,36-17 11</inkml:trace>
  <inkml:trace contextRef="#ctx0" brushRef="#br0" timeOffset="752.25">782 212 9002,'0'0'2019,"0"0"-612,0 0-365,0 0-232,0 0-88,0 19 282,-30 216 1129,11-170-1775,-32 177 245,52-239-634,1 0-1,-1 1 1,0-1 0,1 0-1,0 0 1,0 0 0,0 0-1,0 0 1,0 0 0,1-1-1,-1 1 1,1-1 0,-1 1 0,1-1-1,0 0 1,0 0 0,0 0-1,0-1 1,1 1 0,-1-1-1,0 0 1,1 0 0,-1 0-1,1 0 1,-1 0 0,1-1-1,-1 1 1,1-1 0,-1 0-1,1 0 1,-1-1 0,1 1-1,-1-1 1,1 1 0,-1-1-1,1 0 1,-1-1 0,0 1-1,1-1 1,-1 1 0,0-1-1,0 0 1,0 0 0,0 0-1,-1 0 1,1-1 0,0 1-1,-1-1 1,0 0 31,261-203-2951,-164 118-1411,-75 67-745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9:16.69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144 1 4297,'0'0'1978,"0"0"-462,0 0-329,0 0-152,0 17 1232,-1 151 2452,2 182-3773,8-271-3169,-4-44-2394,-3-23-1231</inkml:trace>
  <inkml:trace contextRef="#ctx0" brushRef="#br0" timeOffset="341.098">1 586 3025,'0'0'2296,"0"0"-373,1 19-328,0 3-1234,-3-5-51,2 1 0,0-1 0,1 1 0,1-1 0,0 0 0,1 0 0,1 0 0,1 0 0,1-1 0,0 1 0,1-1 0,0-1 0,1 1 0,1-1 0,11 13-310,-12-24-31,0-1 1,1 0 0,0-1 0,-1 0 0,1 0 0,0-1-1,0 0 1,0 0 0,0-1 0,0 0 0,0-1-1,0 0 1,0 0 0,0-1 0,0 0 0,0-1-1,-1 0 1,1 0 0,-1 0 0,0-1 0,0-1-1,6-4 31,321-234-6602,-315 227 5927,44-37-3393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9:19.61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77 1768,'0'0'5330,"0"0"-3906,0 0 448,0 0-559,0 0-785,0 0 120,0 0 8,43-4-64,-12 2 120,3-2-216,7-1-240,3-1-176,-1-1-80,7-2-136,-7-3-456,7 1-824,-13 0-2897,-12 5-3337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9:19.91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4 4761,'0'0'3081,"0"0"-593,0 0-631,0 0-513,0 0-376,0 0-288,0 0 0,94-3-296,-43 8-384,47-1-256,-11 0-1712,-6-4-2249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9:24.32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156 0 3169,'0'0'1557,"0"0"-442,0 0 115,0 0-283,0 0-311,0 0 47,0 5 118,1 18-15,-2 0 0,0 1 0,-1-1 0,-2 1 0,0-1 0,-2-1 0,0 1 0,-9 19-786,-13 19 61,13-34-227,2 1 0,1 0 1,0 1-1,3 0 1,0 1-1,2 0 0,1 1 1,0 18 165,24-62-6680,-3-9 1087</inkml:trace>
  <inkml:trace contextRef="#ctx0" brushRef="#br0" timeOffset="274.207">231 155 1720,'0'0'2113,"0"0"-25,0 0-447,0 0-481,0 0-560,0 0-120,134 17-112,-99-13-288,5-4-80,1 0-768,-10 0-1552,-14 2-3514</inkml:trace>
  <inkml:trace contextRef="#ctx0" brushRef="#br0" timeOffset="525.858">284 370 3025,'0'0'2448,"0"0"-447,0 0-81,0 0-968,137-28-760,-102 20-192,3-1-1096,-11 3-1393,-9 2-4464</inkml:trace>
  <inkml:trace contextRef="#ctx0" brushRef="#br0" timeOffset="893.281">713 155 6489,'0'0'2549,"0"0"-902,0 0 53,0 0-509,0 0-643,-14 21-165,-99 168 89,108-178-468,0-1 0,1 1-1,0 0 1,1 0 0,1 0-1,-1 1 1,2-1 0,0 0-1,0 1 1,1 0 0,0-1 0,1 1-1,1 4-3,1-13-19,0 0 1,1 1-1,-1-1 0,1-1 0,0 1 0,0 0 1,0-1-1,0 0 0,0 0 0,0 0 1,0 0-1,1-1 0,-1 0 0,1 0 0,-1 0 1,1 0-1,0-1 0,-1 0 0,1 0 0,-1 0 1,1 0-1,0-1 0,-1 0 0,1 0 0,0 0 19,-1 1 3,28-6-159,0-2 0,0-1 0,-1-1-1,0-1 1,-1-2 0,0-2-1,-1 0 1,0-2 0,-1-2 156,36-17-1293,2-2-3202,-57 33-302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9:34.19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2 2633,'0'0'2016,"0"0"-592,0 0-63,0 0-393,114 15-640,-60-15-328,-9-3-544,-1-10-2553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9:34.45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1240,'0'0'4769,"0"0"-2944,0 0-145,0 0-792,159 23-888,-107-16-1016,-6-1-1417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24:35.699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7509.0293"/>
      <inkml:brushProperty name="anchorY" value="-15079.40918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8805.03906"/>
      <inkml:brushProperty name="anchorY" value="-17025.53125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0299.44141"/>
      <inkml:brushProperty name="anchorY" value="-18212.69922"/>
      <inkml:brushProperty name="scaleFactor" value="0.5"/>
    </inkml:brush>
    <inkml:brush xml:id="br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609.83789"/>
      <inkml:brushProperty name="anchorY" value="-19514.27539"/>
      <inkml:brushProperty name="scaleFactor" value="0.5"/>
    </inkml:brush>
    <inkml:brush xml:id="br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7427.86475"/>
      <inkml:brushProperty name="anchorY" value="-14973.1543"/>
      <inkml:brushProperty name="scaleFactor" value="0.5"/>
    </inkml:brush>
    <inkml:brush xml:id="br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6142.81201"/>
      <inkml:brushProperty name="anchorY" value="-13706.82031"/>
      <inkml:brushProperty name="scaleFactor" value="0.5"/>
    </inkml:brush>
    <inkml:brush xml:id="br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8673.79688"/>
      <inkml:brushProperty name="anchorY" value="-26548.71094"/>
      <inkml:brushProperty name="scaleFactor" value="0.5"/>
    </inkml:brush>
    <inkml:brush xml:id="br7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7374.18555"/>
      <inkml:brushProperty name="anchorY" value="-25465.36133"/>
      <inkml:brushProperty name="scaleFactor" value="0.5"/>
    </inkml:brush>
    <inkml:brush xml:id="br8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068.89648"/>
      <inkml:brushProperty name="anchorY" value="-24196.15039"/>
      <inkml:brushProperty name="scaleFactor" value="0.5"/>
    </inkml:brush>
    <inkml:brush xml:id="br9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925.33496"/>
      <inkml:brushProperty name="anchorY" value="-20787.97266"/>
      <inkml:brushProperty name="scaleFactor" value="0.5"/>
    </inkml:brush>
    <inkml:brush xml:id="br1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399.39258"/>
      <inkml:brushProperty name="anchorY" value="-22289.375"/>
      <inkml:brushProperty name="scaleFactor" value="0.5"/>
    </inkml:brush>
    <inkml:brush xml:id="br1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732.39258"/>
      <inkml:brushProperty name="anchorY" value="-23462.00586"/>
      <inkml:brushProperty name="scaleFactor" value="0.5"/>
    </inkml:brush>
    <inkml:brush xml:id="br1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7132.82031"/>
      <inkml:brushProperty name="anchorY" value="-25355.3457"/>
      <inkml:brushProperty name="scaleFactor" value="0.5"/>
    </inkml:brush>
    <inkml:brush xml:id="br1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7423.74219"/>
      <inkml:brushProperty name="anchorY" value="-25427.2207"/>
      <inkml:brushProperty name="scaleFactor" value="0.5"/>
    </inkml:brush>
    <inkml:brush xml:id="br1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253.84668"/>
      <inkml:brushProperty name="anchorY" value="-24785.03516"/>
      <inkml:brushProperty name="scaleFactor" value="0.5"/>
    </inkml:brush>
    <inkml:brush xml:id="br1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0979.70508"/>
      <inkml:brushProperty name="anchorY" value="-23521.4082"/>
      <inkml:brushProperty name="scaleFactor" value="0.5"/>
    </inkml:brush>
    <inkml:brush xml:id="br1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523.35352"/>
      <inkml:brushProperty name="anchorY" value="-24922.03125"/>
      <inkml:brushProperty name="scaleFactor" value="0.5"/>
    </inkml:brush>
    <inkml:brush xml:id="br17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3946.53613"/>
      <inkml:brushProperty name="anchorY" value="-26573.84375"/>
      <inkml:brushProperty name="scaleFactor" value="0.5"/>
    </inkml:brush>
    <inkml:brush xml:id="br18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224.6748"/>
      <inkml:brushProperty name="anchorY" value="-28602.26563"/>
      <inkml:brushProperty name="scaleFactor" value="0.5"/>
    </inkml:brush>
    <inkml:brush xml:id="br19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552.19336"/>
      <inkml:brushProperty name="anchorY" value="-30370.48633"/>
      <inkml:brushProperty name="scaleFactor" value="0.5"/>
    </inkml:brush>
    <inkml:brush xml:id="br2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7864.32422"/>
      <inkml:brushProperty name="anchorY" value="-31588.63867"/>
      <inkml:brushProperty name="scaleFactor" value="0.5"/>
    </inkml:brush>
    <inkml:brush xml:id="br2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9227.5"/>
      <inkml:brushProperty name="anchorY" value="-32895.54297"/>
      <inkml:brushProperty name="scaleFactor" value="0.5"/>
    </inkml:brush>
    <inkml:brush xml:id="br2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0901.79492"/>
      <inkml:brushProperty name="anchorY" value="-31989.78516"/>
      <inkml:brushProperty name="scaleFactor" value="0.5"/>
    </inkml:brush>
    <inkml:brush xml:id="br2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401.60547"/>
      <inkml:brushProperty name="anchorY" value="-33394.60938"/>
      <inkml:brushProperty name="scaleFactor" value="0.5"/>
    </inkml:brush>
    <inkml:brush xml:id="br2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3726.03223"/>
      <inkml:brushProperty name="anchorY" value="-34947.73828"/>
      <inkml:brushProperty name="scaleFactor" value="0.5"/>
    </inkml:brush>
    <inkml:brush xml:id="br2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084.14063"/>
      <inkml:brushProperty name="anchorY" value="-36685.07031"/>
      <inkml:brushProperty name="scaleFactor" value="0.5"/>
    </inkml:brush>
    <inkml:brush xml:id="br2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3567.65039"/>
      <inkml:brushProperty name="anchorY" value="-36617.27344"/>
      <inkml:brushProperty name="scaleFactor" value="0.5"/>
    </inkml:brush>
    <inkml:brush xml:id="br27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3707.85059"/>
      <inkml:brushProperty name="anchorY" value="-35996.69141"/>
      <inkml:brushProperty name="scaleFactor" value="0.5"/>
    </inkml:brush>
    <inkml:brush xml:id="br28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981.82324"/>
      <inkml:brushProperty name="anchorY" value="-37452.68359"/>
      <inkml:brushProperty name="scaleFactor" value="0.5"/>
    </inkml:brush>
    <inkml:brush xml:id="br29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902.27051"/>
      <inkml:brushProperty name="anchorY" value="-38585.46094"/>
      <inkml:brushProperty name="scaleFactor" value="0.5"/>
    </inkml:brush>
    <inkml:brush xml:id="br3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477.30273"/>
      <inkml:brushProperty name="anchorY" value="-37673.875"/>
      <inkml:brushProperty name="scaleFactor" value="0.5"/>
    </inkml:brush>
    <inkml:brush xml:id="br3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21.83704"/>
      <inkml:brushProperty name="anchorY" value="-44442.94531"/>
      <inkml:brushProperty name="scaleFactor" value="0.5"/>
    </inkml:brush>
  </inkml:definitions>
  <inkml:trace contextRef="#ctx0" brushRef="#br0">1275 988 2577,'0'0'0,"0"0"1000,0 0 747,0 0-522,0 0 448,0 0-929,0 0-283,25 7 378,5 0-184,5-1-444,0 0-57,-3-2-70,-4-1-12,-5-2 2,-4-1 62,-6 0-83,-3 0 94,-5-1 214,-2 0 146,-2 1 69,-1 0 78,-1 2-149,0 4-192,-1 5-211,-3 7-63,-3 8 66,-2 9-73,-5 10-35,-4 8-147,-2 9-188,-4 5-70,0 3-224,-3 2-1325,1-4-367,2-6-3163,4-15 1896</inkml:trace>
  <inkml:trace contextRef="#ctx0" brushRef="#br1" timeOffset="216.651">1325 1471 4521,'0'0'0,"0"0"1048,0 0-140,0 0 330,0 0-869,21-7-187,9-2-122,10-5-43,6-3-369,2-2-2403,-9 2-3004</inkml:trace>
  <inkml:trace contextRef="#ctx0" brushRef="#br2" timeOffset="649.051">1768 1316 6905,'0'0'0,"0"0"1849,0 0-1298,0 0 706,-10 24-337,-2 9-29,-1 8-420,1 1-402,4-2-9,3-5-252,6-8-94,5-8-270,6-8-118,5-8 123,5-11 186,2-12 264,3-10-402,0-9 219,-1-6-80,-3-2 368,-5 0-47,-5 5 455,-5 6 252,-3 8 572,-7 9-77,-6 7-336,-5 8-529,-5 9-209,-2 8-44,-2 10-547,3 8-2699,4 2-3286,4-4 3284</inkml:trace>
  <inkml:trace contextRef="#ctx0" brushRef="#br3" timeOffset="999.093">2079 1378 5345,'0'0'0,"0"0"680,0 0-410,0 0 340,0 0-149,0 0-176,10 18 142,6 2 150,8-2-251,6-8-34,5-13 229,3-13-127,1-13-161,-2-10-153,-3-5 67,-8-1 193,-7 5 293,-8 7 1146,-10 9-809,-13 11-530,-10 11-335,-11 14-42,-8 13-511,-4 14-598,-1 11-2044,4 4-4837,9-9 6167</inkml:trace>
  <inkml:trace contextRef="#ctx0" brushRef="#br4" timeOffset="-1801.383">528 973 368,'0'0'0,"0"0"1448,0 0-746,0 0-58,0 0-57,0 0 16,0-2 150,1-1-87,0 0-1,0-1-79,-1 0-10,1 1-154,-1 0-44,0 0 67,0 0-49,0 1 52,0 0 71,0 0 84,0 1 94,0 0-110,0 0 5,0 0-124,0 1-101,0-1-64,0 0-60,0-2-106,0 1-136,0-2 105,0-1-129,0-1 35,0-2-12,0 0 0,0-1 9,0 0-11,-1-1 3,-1 1 18,-1 0 199,0 1-18,-2 1 85,0 0-52,-1 1 86,0 1-34,1 1-44,-1 2 118,-1 0-215,0 1 10,-1 0-169,0 1 38,-2 1-33,0 1-34,-2 1-121,0 2 209,1 1 24,1 0-95,2 0 31,1-1-10,1 0-2,3 0-10,0-2 4,2-1 7,1 0-77,0 0-127,0 0-266,0 2 110,1 3 122,3 3-278,3 6 101,3 5-156,3 5 259,2 6-287,1 5 316,1 5-169,-1 2 53,-2 3 93,-3 1 82,-4-1 21,-2-2 135,-2-4 71,-2-6 101,-1-6 114,-4-8 100,-2-6 2,-4-6 106,-3-5-323,-3-7-79,-1-6-85,-3-6-250,2-5 132,0-3-290,3-2 77,4 0-107,4 1-157,2 3-72,6 2 53,5 2 102,5 2 100,7 0-336,4 2 352,3-1 63,2 0 272,2-1 19,-1-1 112,-2-1-15,-2 0 125,-3-1-23,-5 0 89,-4 1 315,-4 1 382,-3 2 120,-3 0-365,-2 2 79,-3 0 253,-4 2-82,-2 2-251,-3 2-167,-2 3-502,-3 2-416,-1 5-1091,-1 4-1666,3 0-4442</inkml:trace>
  <inkml:trace contextRef="#ctx0" brushRef="#br5" timeOffset="-552.142">867 940 1640,'0'0'0,"0"0"905,0 0 176,0 0 258,0 0-287,0 0-181,0 0-164,0 0 38,1 0-82,-1 0-21,1 0-43,-1 0-39,0 0 25,0 0-49,0 0 88,0 0 2,0 0 49,0 0-29,-2 0-285,-2 0 147,-2 0-146,-3 0-134,-3 2-122,-1 2-101,-2 2 3,0 1-15,2 3-75,1 2-17,2 1-261,4 1 23,2 3-100,2 2-199,5 2 88,5 3-163,5 3 13,5 2 279,4 3 7,0 2 80,0 0 69,-1 1 184,-4-1 67,-4-2 43,-5-3 404,-3-4 209,-3-3 97,-5-4 121,-4-4-341,-2-3-161,-2-4-53,-2-2-342,0-2 82,2-2-364,2-3-106,2-3-624,3-5-407,6-5 182,6-7 243,8-6-86,6-6-286,5-5 162,4-3 1269,1-2-196,-1 0 141,-4 3 81,-6 2 358,-6 6 666,-5 5 273,-7 5-174,-6 6-32,-7 4 101,-3 5-538,-3 4-230,-1 2-503,1 3-207,1 6-1176,5 6-956,1 4-2323,4-1 642</inkml:trace>
  <inkml:trace contextRef="#ctx0" brushRef="#br6" timeOffset="6465.833">4867 1933 6041,'0'0'0,"0"0"2577,0 0-2036,0 0 900,0 0 10,0 0-665,0 0-463,0 0-112,-9 26-100,-3 12 14,-3 12 198,-1 8-58,2 0 106,3-3-302,4-7-49,4-10-196,7-11 45,7-9-235,6-12 96,6-14 166,6-14-16,2-13-168,1-12-184,-2-6-4,-4-2 296,-5 1 173,-7 8-31,-5 8 579,-7 10 4,-9 10 136,-6 9-288,-8 8-45,-5 11-383,-2 10-153,-1 11-676,2 8-1826,4 4-1715,5-7-2328</inkml:trace>
  <inkml:trace contextRef="#ctx0" brushRef="#br7" timeOffset="6881.838">5173 2162 1168,'0'0'0,"0"0"4033,0 0-3398,0 0 1101,0 0-1204,4 22-1,3 4 272,3 1-427,3-4 160,3-5-80,0-6-324,2-9 139,0-10-15,-1-8-221,-2-10-17,-2-6-6,-3-3-152,-4-1 180,-2 0 34,-6 5 86,-5 5 33,-7 7-46,-7 7-167,-4 7-19,-3 10-353,-1 8 323,2 11-845,5 6-2400,6 4-4706,5-6 10056</inkml:trace>
  <inkml:trace contextRef="#ctx0" brushRef="#br8" timeOffset="7264.89">5459 2140 3913,'0'0'0,"0"0"2896,0 0-2463,0 0 143,0 0 191,0 0 25,8 20 292,4 5-344,6 3-397,3-2 70,4-5-409,2-6 38,1-11-34,1-11 76,-2-13 69,-3-10 23,-4-9 21,-6-4 271,-5 0 271,-5 3 5,-8 6-99,-6 9-95,-7 8-286,-5 9-268,-4 12-88,-1 15-1044,-1 11-3029,2 9-2209,5-3 2402</inkml:trace>
  <inkml:trace contextRef="#ctx0" brushRef="#br9" timeOffset="4648.682">3419 1872 1712,'0'0'0,"0"0"2089,0 0-486,0 0 45,0 0-416,0 0-158,0 0-28,-2 0-14,-1 0-159,0 0-67,1 0-149,0 0-129,0 0-126,2 0-55,-1 0-47,1 0-44,0 0 6,0 0-146,0 0-118,0 0-106,1-2-163,0-1-145,4-2 221,5-5-16,6-4-18,6-5-422,4-6 253,4-3 459,1-2-132,-1 0 69,-1 3-6,-5 3 10,-3 5-12,-5 6-81,-4 4 4,-4 4-6,-3 4 109,-2 8 145,-2 7 78,-1 7-110,0 9-1,-3 8 64,-2 5-72,-2 5-33,-2 2-84,-2 0 18,0-1-22,2-4-493,1-4-1101,3-7-1704,1-9-6610</inkml:trace>
  <inkml:trace contextRef="#ctx0" brushRef="#br10" timeOffset="5082.584">3761 2013 2777,'0'0'0,"0"0"3280,0 0-3052,0 0 266,0 0-114,0 0 309,0 0-85,0 0-110,3 20 50,2 5 60,2 4 135,2 0-192,1-2-259,2-5 61,1-6-127,3-5-184,2-7-18,3-9-29,1-10 14,2-10-7,-1-8-26,-2-6 36,-3-3 212,-3 1-144,-6 2 46,-3 5 262,-4 6 398,-4 6-70,-7 6-154,-5 7-141,-6 3-457,-3 7-96,-4 4-748,0 8-323,0 4-1240,3 3-2769,6-2-576</inkml:trace>
  <inkml:trace contextRef="#ctx0" brushRef="#br11" timeOffset="5748.898">4156 1804 4537,'0'0'0,"0"0"1728,0 0-1446,0 0 851,0 0-733,0 0 598,0 0-85,24 2-722,7-1-51,8 0 318,2-2-308,0-5-98,-2-2 23,-5-3-16,-4-2-14,-6 1 32,-4 2-93,-6 2 19,-3 3 0,-5 1 89,-2 3 96,-2 0 240,-2 1-76,0 0 15,-1 1 70,0 3-22,1 4-66,-1 7 69,-2 8-16,-3 10-51,-5 11-225,-3 10-98,-5 11 1,-4 7-20,-4 3-10,0 0-222,0-5-376,3-10-653,4-12-1418,5-16-2300,5-11-710</inkml:trace>
  <inkml:trace contextRef="#ctx0" brushRef="#br12" timeOffset="5987.139">4254 2188 5633,'0'0'0,"0"0"912,0 0-186,0 0 762,0 0-313,24-4-201,8-2-545,8-3-418,6-4 30,1-1-1085,-1-2-1750,-10 2-5622</inkml:trace>
  <inkml:trace contextRef="#ctx0" brushRef="#br13" timeOffset="13332.211">4457 2612 744,'0'0'0,"0"0"680,0 0 103,0 0 73,0 0-61,0 0 196,0 0-111,0 0-146,0 15-67,0 8-42,-1 5-2,0 6-380,-3 4-127,-1 5-90,-1 4 100,-3 3-54,0 2 82,-2 3 56,-1 0 15,0-2-72,0-2 63,1-4-96,1-5-29,2-8-4,2-7-90,1-7 14,3-8-10,0-5-85,2-4 33,0-2 5,0-2 51,1-1 6,-1 1 77,0 0-19,0 0 151,1 1-21,-1-1 80,0 1 2,0 0-5,0 0-116,0 0-97,0 0-46,0 0 1,0 0-10,0 0 0,0 0 0,0 0 0,0 0 102,0 0-66,0 0 54,-1 0 14,-1 0-14,-2 0-95,0 0 130,-2 0-155,-2 0 158,-3 0 8,0 0-28,-3 0-40,-2 0 2,-1 0-23,-2-1-52,-1 1 13,0 0 1,-1-1-21,1 1 7,-2 0 15,1 0 42,0 0 36,-1 0 3,0 0-15,-1 0-77,1-1 273,-1-1-205,0 0-61,1-1 105,-1 1-127,1-1 27,0 1 74,1-1-118,-1 0 38,0 1 220,-1 0-290,0-1 88,-2 2 82,0-1-136,-2 1 102,0-1 109,-1 0-69,-1 0-45,-1 0-20,1 0-1,-1-1 33,0 0-96,0 0 21,-1-1 9,1 1 68,-2 0-112,0 0 37,-1-1 90,0 1 26,-1 0-85,0 0 51,-1 1 76,0-1-34,-1 0-86,1 0 37,0-1-92,-1 0 78,1-1-35,0-1-27,0-2 0,-1-1-3,1 0 9,-1-1 80,-1 0-106,0 0 27,0 0 56,0 1-86,0 0 19,0 1 59,0 1-49,2 1-19,-1 1 81,1 0 11,0 1-47,0 1 9,-1-1 25,0 1 8,1-1-84,-1-1 63,-1 0-78,2-1 30,-1 0-1,1-1-11,0 0 5,2 0-2,0 0-10,1 0 13,1 0-14,2 1 5,1-1-2,1 2 65,1-1-9,0 1-3,2 1 14,-1 0-79,0 0 32,1 1-13,-1 1 19,-1 0 24,1 0 3,-1 0-54,-1 0 17,0 0 94,0 1-84,-1-2-17,1 1 71,-1 0 12,1 0-104,-1 0 91,1 0-78,0 0 12,0 1 62,-2 0-30,1 1 87,-2 0-153,1 0 113,-2 0-56,0 0-32,0 0 58,0 0-68,0 0 30,1 0 47,0 0-24,2 0 47,0 0-104,2 1 115,1 0-46,3 0 5,0 1-8,3-1 10,1 0 16,2-1 126,1 1-54,2-1-180,0 0 111,1 0-92,0 0 265,-1 1-329,0-1 107,-1 1-45,-2 1 11,0-1 6,0 1-10,-2 0 3,1-1-1,0 1 84,0-1-108,1 0 27,-1 0-1,2 0-3,0 0 132,1-1-169,2 1 66,1 0-21,1-1 1,2 1-9,1-1 2,2 0-10,0 0 2,2 0-10,0 0 11,0 0 6,0 0-20,1 0-30,-1 0 7,0 0 42,0 0-61,0 0 68,0 0-12,-1 0 5,0 0-8,1 0-82,0-1 23,1 0-77,1 0-38,0 0-40,1 0 25,0 1-60,0-1 35,0 1-21,0 0-32,0 0-112,0-1-92,0 0-179,1-2-119,3-4 567,6-4-96,5-8-925,7-7 432,7-8 193,6-8-609,3-7-237,3-4 995,1-2 217,-1 1-199,-5 5-570,-4 8 593,-8 9 453,-6 10-10,-7 8 1125,-5 9-72,-5 9-610,-5 10-264,-7 9 42,-6 9-52,-6 10-62,-5 7-83,-5 6-17,-4 4 24,-3 2-59,0-2 128,-1-3-10,1-5-122,4-6 31,3-8 59,6-8-97,4-8 31,6-8-19,5-6-156,4-3 90,4-4-26,2-1 50,2 0 44,1-1-9,0 1-57,-1 1-113,1 0 29,0 2 149,3 2-20,4 1 296,6 1-169,5 2 150,6 2 10,5 0-188,3 1 13,2 0-98,2 0-112,0 0-442,-1 0-1062,-3-1-3511,-8-3 1715</inkml:trace>
  <inkml:trace contextRef="#ctx0" brushRef="#br14" timeOffset="16534.748">7075 1864 864,'0'0'0,"0"0"1008,0 0 47,0 0 379,0 0-264,0 0-152,0 0-267,0 0-216,0 0-174,0 0-166,0 0-144,0 0-26,0 0-29,0 0-1,0 0-50,0 0 126,0 0 36,0 0 274,0 0 71,0 0-9,0 0-71,0 0-133,0 0-81,0 0-46,0 0-46,0 0-5,0 0 52,0 0 11,0 0 38,0 0-26,0 0 57,0 0 50,0 0-59,0 0 60,0 0-45,0 0-62,0 0-1,0 0-52,0 0 20,0 0 65,0 0 18,0 0-19,0 0 20,0 0-42,0 0-36,0 0 18,0 0-37,0 0-47,0 0 31,0 0-14,0 0 3,0 0-56,0 0 7,0 0 59,0 0-84,0 0 27,0 0 47,0 0 31,0 0 31,0 0-49,0 0 27,0 0-103,0 0 75,0 0-83,0 0 89,0 0-46,0 0-23,0 0-1,0 0-3,0 0-1,0 0 47,0 0-60,0 0 66,0 0-57,0 0 120,0 0-25,0 0-7,0 0-22,0 0-68,0 0 91,0 0-4,0 0-43,0 0 7,0 0-50,0 0 11,0 0-6,0 0 0,-1 0 0,1 0 0,0 0 0,-1 0-9,0 0 30,1 0-27,-1 0 55,1 0-62,0 0 19,0 0 4,0 0-13,0 0-5,0 0 11,0 0-5,0 0-7,0 0 12,0 0-14,0 0 14,0 0-14,0 0 4,0 0-1,0 0 0,0 0 19,0 0 78,0 0-39,0 0-2,0 0 3,0 0-59,0 0-87,0 0-16,0 0-32,0 0 31,0 0 63,0 0 29,0 0-3,0 0 7,0 0-298,0 0-382,0 0-461,0 0-1066,0 2-2605,0 0 353,0 0 2598</inkml:trace>
  <inkml:trace contextRef="#ctx0" brushRef="#br15" timeOffset="17498.792">6362 3014 2208,'0'0'0,"0"0"1233,0 0-617,0 0 596,0 0-208,0 0-257,0 0-143,0 0 87,3-4-229,1-1 22,2-2-164,1-1-19,2 0 23,1 0-109,3-3 21,2-1-1,2-3 98,4-3-205,4-3 47,3-4-123,1-4-30,2-1-16,0-2-4,-2 0-2,-3 2 10,-4 5-13,-4 5 4,-5 7-75,-5 4 95,-3 5 80,-3 3 241,-1 5 155,-1 7-303,-2 8-58,-2 7-2,-2 8-95,-3 7-18,-2 6-9,-1 3-2,-1 1 7,0-1-21,2-4-329,3-5-916,3-6-1887,2-9-4951,1-9 8926</inkml:trace>
  <inkml:trace contextRef="#ctx0" brushRef="#br16" timeOffset="18037.013">6874 2858 5577,'0'0'0,"0"0"960,0 0-933,0 0 350,0 0 189,0 0 71,0 0-275,0 0-215,18-12 199,3-1-227,2 1 322,-1 5 224,-4 8-111,-4 8-96,-5 10-10,-3 9 37,-4 6 46,-5 6-218,-4 2-127,-3 0-105,-3-2-65,0-5 68,0-5-104,2-8 31,2-6-133,2-6-2,2-5-90,1-3-57,3-2 56,0 0-14,1-2-80,0 2 80,0 1 20,1 1 97,-1 2 52,3 1 59,1 1-9,2-1 10,3-1-74,2 0-129,2-1-425,4 1-218,2 1-1306,0 0-2784,-4-1 2810</inkml:trace>
  <inkml:trace contextRef="#ctx0" brushRef="#br17" timeOffset="18622.476">7413 2701 2737,'0'0'0,"0"0"1048,0 0 196,0 0 47,0 0-57,0 0-54,0 0-189,0 0-187,-6-8-37,-2 0-96,-3 0-323,-2 4-122,-2 5 21,-2 7-14,0 6-50,-2 7-68,1 5-58,0 5-46,2 3 5,1 2 39,3 0 23,2-2 53,3-3-39,4-3-40,1-6-53,3-4-195,5-6 30,5-4 70,5-4-85,4-3 38,3-3-76,2-5 179,0-4 20,-2-2-8,-2-1 32,-4 1 68,-4 3 38,-4 4 227,-4 1 259,-2 5-216,-3 7 250,0 9-330,-1 9-15,1 11-163,-1 9-121,0 8-138,1 6-584,0 8-800,0 3-824,0-1-2900,0-14-522</inkml:trace>
  <inkml:trace contextRef="#ctx0" brushRef="#br18" timeOffset="20726.595">7758 2817 1360,'0'0'0,"0"0"2209,0 0-785,0 0 47,0 0-304,0 0-124,0 0-192,0 0 6,0-1-179,-1-1-62,0-1-217,0-2-73,4-2 106,3-4-9,6-2-192,4-2-107,5-3-36,3 0-92,0 0 35,-1 4-27,-2 3-4,-5 3-111,-5 5 143,-4 7-39,-3 8 378,-5 8-66,-5 8 51,-3 5-146,-2 4-134,-1 1-55,1-2-10,3-4-19,2-5-643,2-6-125,4-5-107,6-6-444,2-4 510,4-3 196,0-2 213,0-1 296,-3 1 87,-3 2 1228,-2 4-152,-4 6-222,-4 5-99,-5 4 163,-3 3-167,-3 3-279,-1 0-247,0-1-187,1 0 20,1-1-611,3 1-508,3-1-1141,3-2-2530,2-5-2536</inkml:trace>
  <inkml:trace contextRef="#ctx0" brushRef="#br19" timeOffset="21116.115">8036 3193 5217,'0'0'0,"0"0"1825,0 0-1439,0 0 785,0 0-237,11 19-267,5 5-278,5 3-225,4-2-83,2-4-74,2-7-128,-1-8 158,0-11 75,-2-12-140,-3-11 100,-4-9-21,-5-6 87,-5-2 128,-5 2 389,-8 4 181,-7 8 139,-8 8-314,-8 8-384,-4 9-144,-2 9-115,0 11-637,4 12-870,5 7-2811,8 4-2161,5-6 5076</inkml:trace>
  <inkml:trace contextRef="#ctx0" brushRef="#br20" timeOffset="21482.885">8347 3281 4585,'0'0'0,"0"0"864,0 0-728,0 0 591,0 0-447,12 20 262,7 3 299,6 1-450,4-4 82,4-6-161,2-11-122,1-12 415,-1-12-95,-3-11 82,-4-8-127,-6-4 190,-6 2-107,-7 4 408,-5 8 307,-9 9-468,-9 10-572,-10 12-162,-7 14-566,-8 21-486,-6 15-2065,-1 11-3529,8-6 1851</inkml:trace>
  <inkml:trace contextRef="#ctx0" brushRef="#br21" timeOffset="24030.596">7516 3642 4889,'0'0'0,"0"0"1384,0 0-223,0 0 184,0 0-131,0 0-235,0 0-446,-2 19-78,-2 8-20,0 9-18,-2 7-124,-2 6-103,-1 6-99,-2 5-5,-2 4-86,0 1 19,0 0-11,0-3 0,2-6-9,2-7-7,3-9-83,2-10-173,1-9-180,2-9-188,1-6 13,0-3 20,0-4 358,1-1 235,-1-2 248,0 0 347,1-1 101,-1 1-88,0 0-154,0 1-57,0 2 37,0 0-100,0 0-48,0 1 11,0 0-95,0 0 24,0 1 7,-2-1 106,-1 0-234,-2 0-94,-2 0-46,-3 0 60,-3 0-29,-3 0 10,-2 0-9,-3 0-16,-3 0 31,-2 0 0,-3 1 131,-2 0-26,-2 0-41,-3 0-10,-1 1 85,-3-1-95,-3 2 22,-3-1 40,-3 2-126,-3-1 38,-3 2 40,-3 0 12,-3 0 46,-2 0-36,-1 0 42,0 0-68,0-1 38,0-1-106,1 0 39,1-2 142,1-1-71,-1-1 11,0-1-26,0-3 14,-2-1-62,-2-1-20,1-2 77,-1 0-27,0 0 48,0-1-47,1 1 15,1-1-42,0 0-27,0-1-4,1 0 165,1 0-208,-1 0 135,1-1-60,0 0 6,0 0-48,0-1 97,1 0 44,-1 0-38,2 0 84,-1-1-69,1-1-5,-1 0-55,0-2 22,0-1-96,-2-1 26,0-2 44,-1 0-62,1-1 76,0 0-78,1 0 90,0 0-46,1 1-32,1 0 10,0 2 13,1 1 60,0 0-54,1 1-26,1 1-2,1 0-4,0 0 9,2 1-13,-1 1 107,1-1-124,1 2 51,-1 0-26,1 2 51,0-1-5,0 2-62,1 0 39,0 0 41,-1 2-87,-1 0 28,-2 1-10,0 2 0,-2 0 0,0 1 10,0 0-4,-1 1 12,1 0-13,1 1-5,-1 0 1,2 2-85,0-1 108,1 1-92,0 0 75,0 0-68,1 1 66,0 0-10,0 1 3,-1 0 2,1 0 10,0 0-13,-1 0 4,2 1-10,-1 0-72,1 1 10,1 1 76,0 0-15,0 1-48,1-1 74,0 1-14,0 0-5,0-1 14,0 0 42,2 0-68,1-2 33,2 1-2,2-2-11,3 0 14,2 0-14,2-1 4,2-1-1,3 1 0,1-1 10,3 0 24,1 1-43,1-1 98,3 1-122,0 0 38,3 0 6,0 1 41,2-1-76,1 0 25,0 1 75,2-1-108,0 1 27,0-1 0,1 1-61,-2-1 74,0 0-24,-1 0 8,0 1 10,0-1-13,0 1-24,2 0 26,1-1-103,3 0 132,3 0-43,2 0 15,2-1-74,3 0-157,0 0-165,1 0-116,0 0-6,1 0 41,-1 0-113,1-1-142,-1 1 233,0 0 162,1-2 98,1 0 107,0-1 82,2-1 26,1-2 21,0 0 0,1-4 59,2-2 12,0-4-74,3-5 15,1-4-92,2-4-107,2-2-162,2-2 324,1 0-7,1 1 12,1 2-59,2 3 48,-1 2-37,0 4-149,-2 4 108,-1 4-78,-3 3-224,-4 4 373,-3 3 17,-4 2 23,-2 1 499,-2 3 192,-3 5-277,-5 6-273,-4 6-26,-7 9-65,-7 7-50,-6 7-49,-6 4 48,-4 2-1,-1 0 28,0-2-23,2-6 74,4-7-40,6-7-32,7-8 1,7-6-228,6-6-161,5-4-201,3-2-171,1-1-218,4 1 731,4 1 114,1 2 93,5 3 23,2 3 237,2 1 104,3 3 133,3 2-27,3 1-182,1-1 1,1 0-144,0-1-54,-2-2-42,-2-3-7,-4-2-14,-3-3-148,-5-1-174,-3-3-90,-3 0-367,-3-1-677,0 0-796,-2-1-1058,-1 1-2961</inkml:trace>
  <inkml:trace contextRef="#ctx0" brushRef="#br22" timeOffset="26915.848">10304 3719 2425,'0'0'0,"0"0"1688,0 0-691,0 0-492,0 0-276,0 0-132,0 0 127,5-2-60,3-1 300,5-3 415,3-4-213,3-5-281,2-3-289,1-5 74,1-3 434,-1-4-391,-1 0-25,0-1 134,-3 2-60,0 3-140,-1 4-49,-2 3-5,-2 4 129,-2 3-143,-4 5 2,-1 2 26,-2 3-32,-3 2 186,0 4 96,-1 6 85,0 8-306,-2 9 44,-2 11-111,-3 8 44,-3 7-104,-1 2 18,-1 1-484,2-4-959,2-6-931,3-10-4442,2-11 5961</inkml:trace>
  <inkml:trace contextRef="#ctx0" brushRef="#br23" timeOffset="27536.961">10797 3478 4649,'0'0'0,"0"0"1944,0 0-569,0 0-136,0 0-136,0 0-563,0 0 131,0 0 7,11-7-194,4-3 4,2-2-167,1 1-139,-2 2-76,-4 2 42,-3 2 115,-3 2 367,-3 2-105,-1 1-136,-2 0-243,1 1-130,1-1-354,3 1 60,3 0-1,4 1-287,3 1-130,2 1 135,1 1 21,-2 2 281,-1 3 266,-5 3 103,-3 6 340,-5 4-121,-5 5 267,-6 4 66,-5 2-102,-4 0 45,-1-2-31,0-4-117,0-5-14,3-6-247,3-5-105,3-4-81,2-5-351,2-1-127,2-2-391,1-1-93,0 0 96,-1 1-438,0 1-1285,-2 3-1846,1 0-1553</inkml:trace>
  <inkml:trace contextRef="#ctx0" brushRef="#br24" timeOffset="28053.107">11182 3456 720,'0'0'0,"0"0"5201,0 0-5367,0 0 1467,0 0-869,0 0-338,0 0 692,0 0-383,20-7-73,4 0-68,2 4 524,-3 5-342,-5 7 293,-5 8-63,-6 8-101,-7 8-337,-7 7-69,-8 6 29,-6 3-42,-5 1 63,-2-2-82,0-5 45,3-7-90,4-8-3,5-9-96,5-8-81,4-5-375,3-4-249,6-3 464,4-2 166,5-1 48,6 0 33,2 0 0,3 2-79,3 5-604,-1 5-1326,-1 6-3145,-6-1 698</inkml:trace>
  <inkml:trace contextRef="#ctx0" brushRef="#br25" timeOffset="29864.39">10863 3454 968,'0'0'0,"0"0"1433,0 0-552,0 0 65,0 0-426,0 0-47,0 0-41,0 0-68,0-2 274,1 0-261,1-1 42,1 0 62,1 0-261,2 0-25,1 1 24,1 1-42,0 0-83,1 0 4,0 1-26,0 0-62,-2 0 164,0 0 24,-1 0-141,-1 1 23,-2-1-77,1 1 70,-1 0-72,-1 2 134,1 0 26,-1 2 73,1 3 53,-1 1-93,1 3-12,-1 3-56,0 2-55,-1 2-8,0 0-5,0 1-11,-1-1-44,0 0 123,0-2-75,0-1-58,0-1 29,0-2 59,-1-2-48,1-2 57,0-1 78,0-1-31,0-1 7,-1-1-92,-1 0-40,-2 0 99,0-1-27,0 1 85,-2 0-57,0-1-44,-1 0 14,0 0 55,0 0 38,0 0-54,2-2 41,0 1 99,1-1-66,1-1 26,1 0-5,1-1-84,1 0 33,0 0-70,0 0-86,0 0 3,0 0-93,1-1-16,-1 1-58,0-2-157,0 1 31,0-1 127,1 0-80,1 0 12,1 0-9,2 1 1,2 1-40,1-1 2,0 1 63,2 1 54,-1 2 166,1 3-31,0 2 32,0 4 83,1 1 98,-2 2-116,1 0 54,-1 1 2,-2-1-50,0 0-87,-2 0 69,-1 0-65,-2-1 74,0 0 34,-1 0 122,-1-2 9,0 0 129,-1-2 46,-2-1 4,-3-1 103,-4-1-64,-5 0 108,-5 0-103,-5 0-42,-4-1-279,-3-1-21,-1-1-126,1-1-10,3-2-326,4 0-631,5-1-1110,5-2-2690,6 0-4995</inkml:trace>
  <inkml:trace contextRef="#ctx0" brushRef="#br26" timeOffset="32848.871">12512 3478 4929,'0'0'0,"0"0"1840,0 0-569,0 0-238,0 0-192,0 0 213,0 0-428,0 0-41,-7 23-207,-4 7-20,-2 7-24,-1 4-153,-1 0 105,2-1-58,1-3 62,4-4-166,2-5-128,3-4-83,5-6-208,4-4-10,6-4-379,5-5 282,2-2 204,4-5 180,0-4-15,1-3 41,-2-3 45,-1-1-2,-3 1 60,-4 2-53,-3 2 38,-3 3 92,-4 2 217,-2 1-9,-1 2-54,-1 0 48,-1 2 2,1 3-59,-1 3-55,1 6 87,-1 5-41,0 8 4,-2 6-241,-2 5 21,-3 5-59,0 1-51,-1 0-252,1-5-829,1-4-1405,2-8-3035,2-8-2245</inkml:trace>
  <inkml:trace contextRef="#ctx0" brushRef="#br27" timeOffset="31448.834">11578 3512 696,'0'0'0,"0"0"4321,0 0-3053,0 0 751,0 0-485,0 0 90,0 0-577,0 0-356,0 2-199,-1 4-109,-1 8-343,-2 9-4,-3 12-24,-2 11 16,-1 10-27,0 7 10,2 2-12,2-1 2,2-7-178,3-9-71,4-13-673,6-11 207,5-17 304,7-16 214,6-19-1015,4-17 971,2-15 133,1-10 46,-2-5 50,-4 2 10,-6 6 178,-6 11 594,-6 13 598,-6 14-302,-8 11-430,-9 12-314,-8 10-141,-5 11-86,-5 9-98,-2 6-228,3 7-671,3 3-1097,7-1-2579,7-8-2721</inkml:trace>
  <inkml:trace contextRef="#ctx0" brushRef="#br28" timeOffset="32181.94">12127 3566 360,'0'0'0,"0"0"6081,0 0-5124,0 0 1276,0 0-864,0 0 212,0 0-378,0 0-289,0-3-209,0 0-51,0 0 27,0 0-98,-2 0-75,-1-1-46,-2 1-100,-1 0-44,-2 0-109,-1 1 42,0-1-31,-1 2-60,-1 0-67,-2 0-87,-1 2 7,-1 1-12,-2 3-1,0 4-130,-2 3-122,1 4-2,-1 7-247,0 5-78,2 7 100,1 5 66,2 3 111,2 3 138,3-1-17,4-2 38,1-2 53,4-4-52,4-4-111,5-6-99,5-5 74,4-7-52,4-5 143,2-5 35,2-6 156,-1-5-26,0-6 21,-4-3 104,-2-2-76,-5-1 130,-4 3 39,-5 2 255,-2 3 290,-2 3-213,-4 3 10,-5 2-297,-4 2-244,-3 4-437,-1 2-280,1 4-485,4 1-1063,3 1-3514,3-2-1907</inkml:trace>
  <inkml:trace contextRef="#ctx0" brushRef="#br29" timeOffset="36082.175">11667 4360 1296,'0'0'0,"0"0"2769,0 0-971,0 0-283,0 0-390,0 0-270,0 0-176,0 25-387,0 9 104,-2 12-315,-2 7 570,-2 4-364,-3 4 12,-2-1-126,-1-1-34,1-4-87,1-6-40,1-8-6,3-8-4,1-8-133,3-8-252,1-6-20,0-6 179,1-2 100,1-3 120,-1 0-16,0-1 291,1 0 119,-1 0-56,0 1-119,0-1-54,0 1 14,0 0 21,0 0-28,0 0 142,0 0-50,0 0 49,0 0-130,0 0-37,0 0-32,0 0-66,0 0 13,0 0-46,0 0 57,0 0 0,0 0-18,0 0 28,-1 0 57,0 0 21,-1 0-76,-2 0 8,-1 0-43,-2 0-38,-1 0 63,-2 0-78,-2 0 15,-3 0-71,-3 1 73,-2 0-71,-4 2 76,-3 1-22,-2 1 92,-4 2-108,-1 1 111,-1-1-90,-2 1 195,0-1-74,-1-2-28,-1-1 136,0-1-146,0-1-28,0 0 81,-2-2-50,-1 1-12,-2-1-79,-4 0 29,-3 0 51,-3 0-36,-2-1 24,-3 1-61,-2 0 91,0 0-103,-2 0 32,0 0 63,-1 0-86,-1 0 132,0 0-94,0 0 76,-1 0-67,1 0 29,-1 0-75,0 0 161,1 0-69,2 0 16,1 0 1,2-3-49,1-1 4,2-1-59,1-2 14,1-1 122,-1-2-167,-2-1 131,0 0-78,-3-1-16,0 0 126,-1 0-20,1 1-120,1 0 125,1-1-34,2 1 122,1-1-115,1 1 77,2-1 6,1 1-134,2 0 51,0 0-96,1 0 79,1 1-92,-1-1 26,0 2-9,0 0 56,-1 0-72,-1 1 33,0 1-19,-1-1 3,-1 1-1,-1 1 9,1 0-2,-1 1-8,-1 1 11,-1 0-3,-2 2 1,-2 0 0,-2 2 0,-2-1 0,-1 1 0,0 0 0,0 1 9,0-1-11,1 0 50,-1 0-71,1-1 23,0 1 1,0-1-11,0 1 3,-1-1-1,0 0-9,0 0 2,-1 1-1,0 0 0,0-1 9,1 2-11,-1 0 3,1 0-1,-1 2 9,0-1-2,-2 0 1,-1-1 0,-2 1 0,-1-2 9,-1 1-2,0-1-8,0 0 2,-1-1-1,2 0 9,0 0-11,0-1 22,2 0-26,0 1 18,2-1-5,0 0 1,2 0 0,0 1 47,2-2-60,0 1 10,1-1-4,1-1-1,-1 0-9,-1-1 12,-1 0 5,-3 0-11,-1 0 4,-1 1 9,-3 0-13,1 0 14,-1 2-14,1 0 4,1 1 9,1 0-13,1 0 4,2 0 9,2 0-13,1 1 4,1-1-10,2 1 12,1 0-5,1 0 2,1 0 0,0 0 0,1 0 0,1 0 0,0 0 0,0 0 0,0 0 0,0-1 0,-1 1 0,-1-1 10,0-1-13,-1 0 79,2 1-88,0-1 39,1 1 81,3-1-128,0 1 52,2 1 20,2 0-56,2-1 18,1 1 4,2 1-13,1-2 14,1 1 33,1-1-66,0 0 13,1 0 4,0 0-5,-1 1 2,0-1 0,0 1 0,0 0 0,0 0 0,0 0 19,1 0 69,2 0-28,1 0-61,2 0 19,1 0-10,1-1 0,2-2 0,-1 0-9,1 0 2,1-2-1,-2 0 0,0 1 10,-1-1-13,-1 1 14,-1 1-5,-1 1 2,0 1 0,2 0 0,1 1 94,2-1-74,3 1 64,1-1 66,3 0-186,1-1 98,0 0-26,2 0 12,-2-1-67,1 1 30,-1-1-69,-1 1 65,1 0-22,-1 0 147,1 1-180,1 0 70,3 1 172,1 0-194,2-1 3,2 1-2,2-1 1,1 1-13,1-1 14,1 0-14,-1 0-5,-1 0 11,0 0-14,0 1-182,0 0 238,-1-1-80,1 1-57,0 0 15,0 0 84,0 0-94,-1 0-5,0-1 104,-1 0-81,-1 0-29,1-1-8,1 0 127,2 1-40,2 0 1,2-1-70,2 2-66,2-1-163,1 0-102,1 1-41,1-1 15,-1 0-126,0 0-283,2-1 262,2-1 69,5-2-30,4-4-58,7-2 191,5-3 145,5-4-510,5-4 230,3-2 380,2-4 17,1-4 156,-1-1-436,-2-3 53,-3 1 311,-5 2 38,-6 4 16,-4 6 37,-7 6 192,-5 6 517,-3 5 89,-3 4 101,-2 3 344,-3 3-550,-5 6-501,-5 4-152,-6 7-26,-7 6-38,-6 7-1,-6 4 10,-4 4-4,-3 0 58,-2 0-53,0-3 9,3-4 44,5-6-61,6-7 10,8-7-97,8-5-208,6-4-488,6-4-215,5-2 94,5 0 732,7 0-3,5 1 156,4 1 11,3 1 12,1 2 122,-1 2-72,-1 1 38,-2 1-8,-2 2-8,-3 1-73,-3 0 12,-2 2-504,-2 0-1726,-2-1-453,-2-3-6119</inkml:trace>
  <inkml:trace contextRef="#ctx0" brushRef="#br30" timeOffset="39268.26">1222 97 224,'0'0'0,"0"0"680,0 0-18,0 0 201,0 0-302,0 0-52,0 0 149,0 0-15,-4 16-218,0 4 90,0 3 9,-1 1 83,1-2-207,0-2 95,0-2-203,0-2-88,1-2-59,-1 0-8,0-1 12,0 0-45,0 1-90,-1 0 6,1 1 122,-1 0 155,0 1-186,0 0-98,1 0 18,0 0 146,0 2-49,0-1-51,1 2 69,0 0-100,-1 2-36,1-1 7,-1 2-18,0 0 21,0 1-16,-1 0-4,0 1 10,-1 1-3,1 1-8,-1 1 2,0 1 8,0 2-11,0 0 12,-1 0-12,1 0 3,0 0-1,-1-1 0,0 1 0,0 0 0,0 0 9,0 0-11,0 1 12,0-2-12,1 0-53,0-1 62,0-1-31,0-1-28,1-1-56,-1 1 32,0 0 13,0 0 60,0 2-14,0 0-10,0 2 25,0-1 0,-1 1-8,1-1 3,0 0 8,1 0-11,0-1-100,1-1 76,0-1 27,2-1-9,-1 0-1,1-1 21,0-1-16,-1 0 14,0 1-3,0 0 1,0 1 0,-1 1 0,0 2 0,1-1 9,-1 0-11,1-1 3,1-3-1,0 0 0,1-2 0,0 0 0,0 0 0,0 0 0,0 0 0,0 0 0,-1 1 0,1 1 0,-1 0 0,0 1 0,1 1 0,-1 0 0,0 1 19,-1 0-15,0 0-4,-1 0 1,-1 1 8,0-1-11,-1 1 59,1 0-73,-1 0 24,1 1-8,0-1 9,-1 1-11,1 0 12,-1 0-3,0 1-8,0 2 30,-1 0 168,-1 1 47,1 2-234,-1 0 14,0 1-15,0 2 10,-2 1 78,0 1-114,0 0 38,-1 0-13,2-1-9,0-2 12,1-1-14,2-3 4,1-2-10,1-2 2,2 0-85,-1 1 24,0 2-31,-1 3 53,-2 4 48,-2 5 73,-2 4-99,-4 6 36,-1 4-3,-3 3 73,0 4-40,-2 3 64,1 1 114,0 0-87,0 2 110,1-2-160,2-2 29,0-3-32,1-2-7,3-5-74,0-3 19,3-4-10,1-3 66,0-2-85,2-2 28,0 0 1,-1 2 43,1 0-68,-2 4 163,-2 1-48,-1 3-36,-1 3 45,-2 2 160,0 2-102,0 1 31,-1 2-79,0 1 38,0 1-53,0 1 60,-1-1-37,1 1-63,-1-2-19,0-2-55,1-2 29,0-3 33,2-5-67,1-4 23,1-4-8,2-6 0,2-6 9,1-4-11,2-5 50,2-6-71,0-5 23,2-4-17,0-3 11,0-2-3,1-1 1,-1-1-9,0 0 11,0 0-22,1 1 26,-1-1-18,0 1 14,0-1-12,0 1 12,0 0-3,0 1 1,0-1 0,0-1-9,0 1 11,0-1-124,0 0-152,0 1-402,0-3-704,0-1-86,2-3-1648,0-1-3861</inkml:trace>
  <inkml:trace contextRef="#ctx0" brushRef="#br31" timeOffset="70498.822">4484 0 1696,'0'0'0,"0"0"705,0 0-244,0 0 182,0 0 456,0 0-87,0 0-228,0 0-275,0 0 36,0 0 11,0 0-58,1 0-204,-1 0-45,0 0-11,1 0 24,0 2-86,-1 3 64,1 5-58,-1 4-125,0 7 17,0 4-72,0 5 24,0 4-21,0 3 14,0 1-14,-1-1 14,0-2 51,0-4-79,0-6 26,0-5-9,0-6 0,1-5 0,0-3 0,-1-4 0,1-1 10,0-2-13,1 0 51,-1 0-61,0 1 10,0-1-4,0 1-19,0-1 14,0 1-108,0-2 142,0-2-46,0-3 231,0-3 144,0-4-131,0-2-44,0-3-51,-1-3-89,0-1 83,0 0-51,-1-1 61,0 1-53,-1 1-29,1 2-39,0 2-3,0 4-13,1 3-8,1 4-73,0 3-74,0 2-40,0 1-43,0 2-14,0 3-30,0 5 240,0 5 22,0 6-3,0 8-366,0 6-938,0 1-2099,0-5-2700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9:25.87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54 299 488,'0'0'3709,"0"0"-1739,0 0-294,0 0-38,0 0-343,0 0-179,6-6-140,106-41 2343,483-8 360,-137 25-4038,-456 30 77,-2 0 194,0 0-81,0 0-375,-11 5-5837,3-1 643</inkml:trace>
  <inkml:trace contextRef="#ctx0" brushRef="#br0" timeOffset="4895.401">1 994 984,'0'0'1215,"0"0"216,0 0 209,0 0-711,0 0-308,0 0-41,20-11 24,148-99 1846,-62-32 818,-28 6-1452,-67 84 618,-61 52-2197,45 1-246,0-1 0,1 2 0,-1-1-1,1 0 1,-1 1 0,1 0 0,0 0 0,0 0 0,-1 1-1,1-1 1,1 1 0,-1 0 0,0 0 0,1 0-1,0 1 1,-1-1 0,1 1 0,1 0 0,-1 0 0,1 0-1,-1 0 1,1 0 0,0 0 0,0 1 0,1-1-1,-1 1 1,1-1 0,0 2 9,-21 136 4,22-121 0,-2-17-2,1 0-1,0 1 0,1-1 0,-1 0 1,1 0-1,0 0 0,0 0 1,0 1-1,0-1 0,1 0 0,0 0 1,-1 0-1,2 0 0,-1 0 1,0 0-1,1 0 0,0 0 0,0 0 1,0-1-1,0 1 0,0-1 0,1 0 1,0 1-1,-1-1 0,1 0 1,1 0-1,-1-1 0,0 1 0,1-1 1,-1 0-1,1 1 0,-1-1 1,1-1-1,0 1 0,1 0-1,108 2-2345,-73-5-2735,-30 1 1958</inkml:trace>
  <inkml:trace contextRef="#ctx0" brushRef="#br0" timeOffset="6113.364">653 476 1296,'0'0'2206,"0"0"-52,0 0-403,0 0-569,0 0-272,0 0-99,17-12-168,55-40-103,10-58 1984,-73 92-2293,1-7-45,-1-1 1,-2 0-1,0-1 0,-1 0 0,-2 0 0,-1 0 0,-1 0 0,-1-1 0,-2-16-186,-33 44 206,-27 66-348,55-55 121,-14 29-74,1 0-1,3 1 1,1 0-1,2 2 1,2 0 0,1 0-1,3 0 1,2 1-1,1 8 96,4-53-72,1 1 1,-1 0-1,1-1 0,0 1 0,-1 0 0,1 0 1,0 0-1,0 0 0,-1 0 0,1 0 0,0 0 0,-1 0 1,1 0-1,0 0 0,-1 0 0,1 0 0,0 0 1,-1 1-1,1-1 0,0 0 0,-1 0 0,1 1 1,-1-1-1,1 1 0,0-1 0,-1 0 0,1 1 0,-1-1 1,1 1-1,-1-1 0,1 1 0,-1-1 0,0 1 1,1 0 71,35-44 1049,-28 44-1031,0 0-1,-1 0 1,1 0 0,-1 1-1,1 0 1,-1 1 0,0 0-1,0 0 1,0 0-1,0 1 1,0 0 0,-1 0-1,0 1 1,1-1 0,-2 1-1,1 1 1,-1-1 0,0 1-1,0 0 1,0 0 0,2 5-18,-20-13-4433,3-4 101</inkml:trace>
  <inkml:trace contextRef="#ctx0" brushRef="#br0" timeOffset="6605.222">1144 485 8066,'0'0'3080,"0"0"-727,0 0-81,0 0-839,0 0-529,0 0-320,0 0-384,2-2-200,-2 2-168,0 0-768,0 0-1249,-6 0-1912</inkml:trace>
  <inkml:trace contextRef="#ctx0" brushRef="#br0" timeOffset="7121.92">1465 88 3649,'0'0'1807,"0"0"11,0 0-150,0 0-420,0 0-230,0 0-35,-2 9-87,-74 157 1283,65-150-2213,0 2-1,1-1 1,0 1-1,2 1 1,0 0-1,1 0 1,1 0-1,1 1 1,1 0 0,0 0-1,0 14 35,4-31-37,0 0 0,0 1-1,1-1 1,-1 0 0,1 0 0,0 0-1,0 1 1,0-1 0,0 0-1,0 0 1,0 0 0,1-1 0,0 1-1,0 0 1,-1-1 0,1 1-1,1-1 1,-1 1 0,0-1 0,1 0-1,-1 0 1,1 0 0,-1 0 0,1 0-1,0-1 1,0 1 0,0-1-1,0 0 1,0 0 0,0 0 0,0 0-1,0 0 1,1-1 0,-1 1-1,0-1 1,0 0 0,1 0 0,-1 0-1,0-1 1,1 1 37,5-1-431,0 0-1,1 0 0,-1-1 1,0 0-1,0 0 1,1-1-1,-2 0 1,1-1-1,0 0 0,-1 0 1,0-1-1,0 0 1,6-5 431,-5 0-4769</inkml:trace>
  <inkml:trace contextRef="#ctx0" brushRef="#br0" timeOffset="7404.025">1231 390 5513,'0'0'1585,"0"0"239,0 0-64,0 0-1088,122 7-672,-74-3-600,-5-4-3609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9:35.46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210 0 6185,'0'0'1826,"0"0"-216,0 0 86,0 0-465,0 0-521,0 0-252,-2 8-124,-196 598 2690,190-548-4363,7-20-3787,1-28 526</inkml:trace>
  <inkml:trace contextRef="#ctx0" brushRef="#br0" timeOffset="250.685">266 183 1768,'0'0'2113,"0"0"127,0 0-415,0 0-713,0 0-600,130 0-512,-94 6-168,-12-1-1336,-7 1-3665</inkml:trace>
  <inkml:trace contextRef="#ctx0" brushRef="#br0" timeOffset="500.451">266 347 4961,'0'0'2161,"0"0"-337,0 0-224,106-4-792,-51-11-808,-9 1-760,-9 2-2160</inkml:trace>
  <inkml:trace contextRef="#ctx0" brushRef="#br0" timeOffset="787.03">651 231 4505,'0'0'2858,"0"0"-1072,0 0 449,-2 17-132,-43 168 1027,43-181-3101,-5 13 9,0 0 0,2 0 0,0 1 0,0 0 0,2 0 0,0 0 0,1 0 0,1 1 0,1-1 0,1 1 0,0 2-38,3-18-104,0 0 0,1 0 0,-1 0 1,1 0-1,-1-1 0,1 0 1,0 0-1,0 0 0,0 0 0,0-1 1,0 0-1,0 0 0,1 0 1,-1-1-1,0 0 0,0 0 0,1 0 1,-1 0-1,0-1 0,0 0 1,0 0-1,0-1 0,0 1 0,0-1 1,0 0-1,0 0 0,0-1 0,-1 1 1,1-1-1,-1 0 0,1-1 104,169-104-3958,-100 55-163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9:36.80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0 406 10162,'0'0'2449,"0"0"-1049,0 0-64,0 0-1336,0 0-1232,0 0-280</inkml:trace>
  <inkml:trace contextRef="#ctx0" brushRef="#br0" timeOffset="1169.616">251 337 3137,'0'0'1703,"0"0"-312,0 0-84,0 0-220,0 0-89,0 0-32,12 2-186,6 1-518,-1-1 0,1-1 0,0 0 0,0-1 0,-1-1 0,1-1 0,0 0 0,-1-2 0,12-3-262,10-8 128,-1-2 1,0-2-1,-2-1 1,0-1-1,-2-3 1,0-1-1,-2-1 1,0-1-1,21-27-128,-51 53 80,0 0 0,-1 0 0,1 0 0,-1 0 0,1 0 0,-1 0 0,0 0 0,1-1 0,-1 1 0,0-1 0,0 1 0,0-1 0,0 1 0,0-1 0,0 0 0,-1 0 0,1 1 0,0-1 0,-1 0 0,1 0 0,-1 0 0,0 1 0,0-1 0,0 0 0,0 0 0,0 0 0,0 0 0,0 0 0,0 1 0,-1-1-1,1 0 1,-1 0 0,1 0 0,-1 1 0,0-1 0,0 0 0,0 1 0,0-1 0,0 1 0,0-1 0,0 1 0,0-1 0,-1 1 0,1 0 0,0 0 0,-1-1 0,1 1 0,-1 0 0,0 0 0,1 0 0,-1 1 0,0-1 0,1 0 0,-1 1 0,0-1 0,0 1 0,0-1 0,1 1 0,-1 0 0,0 0 0,0 0 0,0 0 0,0 0 0,0 0 0,1 1 0,-1-1 0,0 1 0,-1-1-80,-7 4-31,-1 0-1,1 0 1,0 1 0,0 0 0,0 1 0,0 0 0,1 0-1,0 1 1,1 0 0,-1 1 0,1 0 0,1 0 0,0 1 0,0 0-1,0 0 1,1 0 0,1 1 0,0 0 0,0 0 0,1 1 0,0-1-1,0 1 1,1 0 0,1 0 0,0 0 0,1 0 0,0 0-1,0 10 32,25 115-4506,6-82-299</inkml:trace>
  <inkml:trace contextRef="#ctx0" brushRef="#br0" timeOffset="3946.434">69 330 3089,'0'0'2643,"0"0"-515,0 0-98,0 0-244,0 0-529,0 0-438,9 11 2001,33 39-2676,-24-34-309,15 19-1527,-28-11-6847,-9-19 5780</inkml:trace>
  <inkml:trace contextRef="#ctx0" brushRef="#br0" timeOffset="4106.971">9 464 264,'0'0'4417,"0"0"-2705,0 0-119,0 0 151,0 0-456,0 0-183,0 0-233,29-56-448,-17 43-240,7-4-104,3-2-64,12-5-8,3-2-8,13-2-8,1-2-376,9-5-1072,-12 7-1089,-13 7-5961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9:43.34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53 912,'0'0'2482,"0"0"-532,0 0-262,0 0-242,0 0-406,0 0-258,7-1 3166,30-2-3926,82 3 86,-119 0-23,0 0 40,0 0 65,0 0 126,0 0 125,0 0 23,-35 0 1357,-68-48-917,101 48-908,2 0-64,0 0-97,0 0-138,41 14-1723,34 0-2235,-63-11 1478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9:45.83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207 1 5945,'0'0'2441,"0"0"-667,0 0 301,0 0-596,0 0-813,0 0-364,5 2-122,-8 19 197,-1 0 1,-1-1-1,-1 0 0,-1 0 1,0 0-1,-1-1 1,-2 0-1,1-1 0,-2 0 1,-1 0-1,-13 15-377,-35 65 286,54-89-323,0 1 0,1 0 0,0 0 0,1 0 0,0 0 0,0 1 1,1 0-1,1 0 0,0 0 0,0 0 0,1 0 0,0 0 0,1 0 0,0 0 0,2 3 37,2-8-142,1-1 0,-1 1 0,1-1 1,1-1-1,-1 1 0,1-1 0,0 0 0,0 0 0,0-1 0,0 1 0,1-1 0,-1-1 0,1 1 0,0-1 0,0 0 0,0-1 0,0 0 0,6 1 142,-2 0-623,-1 0-1,0-1 1,1 0 0,-1-1-1,1 0 1,-1-1 0,0 0-1,1 0 1,-1-1 0,0 0-1,0-1 1,7-3 623,0-5-5021</inkml:trace>
  <inkml:trace contextRef="#ctx0" brushRef="#br0" timeOffset="270.537">33 377 4793,'0'0'2393,"0"0"-1249,0 0 736,0 0-375,0 0-793,0 0-480,110-2-232,-79 2-592,-8 0-1393,-6 4-2944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9:44.68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0 694 1792,'0'0'1818,"0"0"-442,0 0-22,0 0-152,0 0-224,16-17-241,194-261 851,-195 252-1193,-1-1 0,-1-1 0,-1 0-1,-1-1 1,-2 0 0,0 0 0,-3-1 0,0 0 0,-2 0 0,-1-1 0,-1-10-395,-2 39 10,0 0 1,0 1 0,0-1-1,0 1 1,-1-1 0,1 1-1,0-1 1,-1 0 0,1 1-1,-1-1 1,0 1 0,1 0-1,-1-1 1,0 1 0,0-1-1,0 1 1,0 0 0,0 0-1,0 0 1,0-1 0,0 1-1,0 0 1,-1 0 0,1 1-1,0-1 1,-1 0 0,1 0-1,-1 1 1,1-1 0,-1 1-1,1-1 1,-1 1 0,1-1-1,-1 1 1,0 0 0,1 0-1,-1 0 1,1 0 0,-1 0-1,0 0 1,1 0 0,-1 1-1,1-1 1,-1 1 0,1-1-1,-1 1 1,1-1 0,-1 1-1,1 0 1,-1 0 0,1 0-1,0 0 1,0 0 0,-1 0-1,1 0 1,0 0 0,0 0-1,0 0 1,0 1 0,0-1-1,0 2-10,-27 46-103,2 2 0,2 1-1,3 1 1,1 1-1,4 0 1,1 2-1,-3 37 104,2-25-18,-52 262-242,68-403-689,46 76 616,48 36 95,-35-7-4380,-45-24-400</inkml:trace>
  <inkml:trace contextRef="#ctx0" brushRef="#br0" timeOffset="647.817">467 694 7017,'0'0'1489,"0"0"-593,0 0 688,0 0-695,0 0-601,0 0-232,0 0-48,12 0-8,-8 0-136,0 0-713,-2 0-879,0 0 736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1:05.8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69 1 6689,'0'0'2876,"0"0"-1433,0 0-523,0 0 263,0 0-34,0 0-330,0 17-216,-23 202 884,5-118-1222,5 0-1,4 1 1,3 44-265,6-143-42,1 0 1,-1 0 0,0 1-1,1-1 1,0 0 0,0 0-1,0 1 1,0-1 0,0 0 0,0 0-1,1 0 1,0 0 0,0-1-1,-1 1 1,1 0 0,1-1 0,-1 1-1,0-1 1,1 0 0,-1 0-1,1 0 1,0 0 0,-1 0 0,1-1-1,0 1 1,0-1 0,0 1-1,0-1 1,1 0 0,-1-1 0,0 1-1,0 0 1,1-1 0,-1 0-1,0 1 1,0-2 0,1 1 0,-1 0-1,0 0 1,1-1 0,-1 0-1,0 0 1,0 0 0,0 0 0,0 0-1,0-1 1,0 1 0,0-1-1,2-1 42,14-10-92,0 0 1,-1-2-1,-1 0 0,0-1 0,-1 0 0,-1-1 0,-1-1 0,0-1 0,2-5 92,33-39-78,-38 49-77,32-33-277,-12 32-2802,-25 16 21,-5 4-3587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1:07.4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125 0 5457,'0'0'2270,"0"0"-458,0 0-429,0 0 56,0 0-62,0 0-337,0 8 128,-50 120-678,42-109-529,-4 5-28,1 1-1,2 0 1,0 0 0,2 1 0,1 0 0,1 0 0,1 1-1,1 9 68,69-29-1557,161-75 826,-224 72 780,0 0 1,-1-1 0,1 2-1,-1-1 1,0 0-1,0 0 1,0 1-1,-1-1 1,1 1-1,-1-1 1,0 1 0,-1 0-1,1-1 1,-1 1-1,0 0 1,0-1-1,0 1 1,0 0 0,-1-1-1,0 1 1,0 0-1,0-1 1,-2 2-50,3 2 53,-99 361-1406,92-338-2200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1:08.0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128 0 8978,'0'0'2810,"0"0"-690,0 0-949,0 0-548,-18 12-106,-58 40-139,73-50-375,0 0 1,1 0 0,-1 1-1,1-1 1,0 1-1,0 0 1,0-1-1,0 1 1,0 0 0,0 0-1,1 0 1,0 0-1,-1 1 1,1-1-1,0 0 1,1 0 0,-1 1-1,0-1 1,1 1-1,0-1 1,0 0-1,0 1 1,0-1 0,1 1-1,-1-1 1,1 1-4,0 13-86,2 1-182,0 0 1,1 0 0,0 0 0,2-1 0,0 1 0,1-1-1,1-1 1,0 0 0,2 0 0,8 12 267,33 66-1349,-42-73 1162,-1-1 1,-1 1 0,-1 0-1,0 1 1,-2 0 0,0-1-1,-2 1 1,0 1 0,-1-1-1,-2 0 1,-1 10 186,2-29 80,0 0 1,0-1 0,0 1-1,-1 0 1,1 0-1,-1-1 1,0 1 0,0 0-1,0-1 1,0 1-1,0-1 1,-1 1-1,1-1 1,-1 0 0,1 0-1,-1 1 1,0-1-1,0 0 1,0-1-1,0 1 1,0 0 0,0 0-1,-1-1 1,1 0-1,0 1 1,-1-1-1,0 0 1,1 0 0,-1 0-1,1 0 1,-1-1-1,0 1 1,0-1-1,1 0 1,-1 1 0,0-1-1,0 0 1,1-1-1,-1 1 1,0 0-1,1-1 1,-1 0 0,0 0-1,1 1 1,-1-1-1,0-1 1,1 1 0,0 0-1,-1-1 1,1 1-1,0-1 1,0 0-1,0 1 1,0-1 0,-1-2-81,-3-14-458,1 0 0,0-1 0,2 0 0,0 0 0,1 0 1,1 0-1,1 0 0,1 0 0,0 0 0,2-2 458,-3 19-73,3-20-728,1 1-1,0 1 1,2-1 0,0 1 0,2 0 0,0 0-1,1 0 1,1 2 0,6-10 801,-11 20-336,26-50-2334</inkml:trace>
  <inkml:trace contextRef="#ctx0" brushRef="#br0" timeOffset="255.649">236 179 1528,'0'0'2257,"0"0"-17,0 0 737,0 0 232,0 0-825,0 0-1216,0 0-792,-89 66-376,64-38-736,3-6-3121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1:06.2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1 209 5945,'0'0'2729,"0"0"-1281,0 0-568,0 0-288,0 0 89,0 0 127,0 0-336,109 0-288,-69 0-184,-1-9-80,15-16-832,-13 1-1409,-12 0-4528</inkml:trace>
  <inkml:trace contextRef="#ctx0" brushRef="#br0" timeOffset="249.782">23 0 6753,'0'0'2697,"0"0"-2161,0 0-120,0 0-128,137 0 72,-89 0-360,24 0-440,-10 0-1584,-8 0-4834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17:54.161"/>
    </inkml:context>
    <inkml:brush xml:id="br0">
      <inkml:brushProperty name="width" value="0.1" units="cm"/>
      <inkml:brushProperty name="height" value="0.6" units="cm"/>
      <inkml:brushProperty name="color" value="#849398"/>
      <inkml:brushProperty name="inkEffects" value="pencil"/>
    </inkml:brush>
  </inkml:definitions>
  <inkml:trace contextRef="#ctx0" brushRef="#br0">628 4948 2865,'0'0'2448,"0"0"-912,0 0 25,0 0 135,0 0-7,0 0-369,0 0-192,0-9-176,0-4-248,0 0 17,-1 2 71,0 3 24,0 3-48,-2 2-56,-4 4-424,-3 5-272,-8 10-16,-8 9-16,-8 10 8,-7 9-40,-5 7 48,-3 4 0,1 2 0,2-2 0,3-2 0,6-6-16,6-6-56,7-6-96,6-8-272,6-5-104,5-6 120,4-3 48,2-3-48,4-1 176,5-1 104,5-1 64,5 1 8,6 0 24,6-1 48,5 1-16,3 1-72,1 1-329,0 0-503,-4 0-440,-4 0-1008,-6-1-1513,-8-2-3953</inkml:trace>
  <inkml:trace contextRef="#ctx0" brushRef="#br0" timeOffset="253.026">1 5286 7154,'0'0'1744,"0"0"-1176,0 0 408,21 6-112,18 7-431,16 9-433,11 7-617,5 4-2279,-10-4-5330</inkml:trace>
  <inkml:trace contextRef="#ctx0" brushRef="#br0" timeOffset="718.761">730 5586 5249,'0'0'1224,"0"0"-952,0 0-72,0 0 449,0 0-81,0 0-168,0 0 120,-6 19 232,-2 12-184,0 4-192,3 0-184,6-2-192,7-7-160,9-6-128,8-9 168,8-9-64,5-12 96,2-12 88,0-9 256,-5-7 784,-7-5 697,-8-2 95,-12 0 25,-15 5-497,-14 7-512,-15 9-248,-16 18-600,-11 20-1704,-6 18-3185,9 3-8178</inkml:trace>
  <inkml:trace contextRef="#ctx0" brushRef="#br0" timeOffset="-4074.776">1732 6188 1608,'0'0'4761,"0"0"-3576,0 0-329,0 0 304,0 0-72,0 0-272,0 0-367,0 0-257,0 0-88,0 0-16,0 0-16,0 0-64,0 0 0,0 0 64,0 0 16,0 0 64,0 0 80,0 0 64,0 0-16,0 0 0,0 0-72,0 0-40,0 0-104,0 0-56,0 0 0,0 0-8,0 2 8,0 4 64,0 4-16,0 4-48,0 4 40,0 3-40,0 3 96,-1 2 24,0 2-32,-1 1 0,0 1 32,0 4 0,-1 1 0,0 1 48,0 2 16,0 0-80,0-1-48,0-2 0,0-1 24,0-2 40,1-2-56,0 1 120,-2 0 1,0 1 63,-1 1 88,-1 1-144,0 0-16,-2-1 8,1 0-48,-1-2-48,1-3-8,2-3-24,1-4-64,1-3 8,0-5 0,2-2 0,0-2 0,0-1-8,1-1 8,-1 0-16,1 0 16,-1 0-8,1 0 0,-1 1 8,0-1 8,0 0-16,0-2 8,0 0-8,1-1 8,-1-1 0,1-1-8,-1 0 0,1 0 0,-1 1 72,0 2 32,0 1 0,-1 2 24,0 0-64,0 0 32,0 0 8,0 0 0,1 0 8,0-1-104,0-2 56,0 1-64,0 0 16,-1 0 48,1 0 0,-1 0-56,1 1 40,1-2-40,-1 0 0,0-1 56,1 0-56,-1-2 56,1-1-64,0 0 16,0 0 32,0-1 16,0-1 0,0 1-8,0 0 16,0 0-72,0 0-32,0 0-264,0 0-416,0 0-424,0-3-745,0-2-1959,-1-4-7771,0 0 11291</inkml:trace>
  <inkml:trace contextRef="#ctx0" brushRef="#br0" timeOffset="-1767.235">1871 6866 1592,'0'0'1713,"0"0"-569,0 0 56,0 0-368,0 0-304,0 0-111,0 0-33,0 0 64,0 0 48,0 0-88,0 0-224,0 0-64,0 0 16,0 0 48,0 1 16,0-1-16,0 2 48,1-1 112,2 2-8,4-1-8,2 1-23,3 0-1,3-1 16,3-1-72,2 0 56,4-1-72,1 0-104,1 0-120,0 0 0,1 0 8,-1 0-8,0 0 72,-2 0-32,0 0-40,-1 0 48,-2 0-8,0 0-40,-2 0-8,1 0 0,0 0 0,0 0 0,1 0 8,2 0 8,1 0 64,1 0-72,0-1 40,1-2-40,-1 0-8,2-1 56,0-2-48,-1 1 0,0-1 0,-2 0-8,0 2 8,-2 0-8,0 1 0,-2 1 8,1 0 0,0 1 8,1 0 216,2 1-80,3-2-104,3 1 0,3-2-40,3 0 128,5-2-64,3 0-72,2-1 8,3 0 0,0 0 0,1 1 56,-1 0-56,-1 1-8,-3 1 80,0 1 8,-2 0-24,-1 2 0,-1 0 64,0 0-56,0 0 8,0 0-72,1 1 48,1-1 48,2-1-40,0 0 16,3-1-32,0-2-40,1 0 0,1 0 72,-1 0-64,1 0-8,-2 1 0,0 1 0,0 0 40,0 1-32,-1 1-16,2-1 8,0 1 40,1 1-32,2-1 32,0 0 0,3 0-40,0 0 8,1 0-8,1 0 40,0 0-48,0 0 0,1 0 16,1 0-16,2 0 0,1 0 0,2 2 16,1-1-16,2 2 8,2 0 0,1 1-8,2-1 8,1 1-8,2 0 0,2 0 0,2 1 0,2 0 0,3 1 0,2-1 0,1 2 0,2-1 0,1 1 8,1 1-8,3-1 0,8 2 0,12-1 8,14 0 8,12 0-8,6-1-8,2-1 48,0-2-40,1-1-8,0-1 16,0-2-8,2 0 0,0 0 24,1-1-24,1 0 0,1-2 8,3 1-8,2-1 0,5 0-8,2 0 0,2 0 0,2 0 0,0 1 8,0-1-8,0 1 0,0 0 0,1 0 8,1 0-8,0 0-8,0 0 8,-2-1 0,-3 1 0,-5-1 0,-5 1 8,-4 1 0,-5 0 0,-3 0-8,-4 1 0,-3 0 0,-2 0 0,-3 0-8,-4 1 8,-4-1-8,-5 0 8,-7 0 0,-10 0 8,-11 0-8,-11 0 8,-7-1 0,-4 1-8,1-1 0,3-1 8,-1 0-8,0 1-8,-3 0 8,-4 0-8,-6 0 0,-7 1 8,-8 0 0,-7 0 0,-7 0 0,-8 1-8,-7-1 8,-6 1 0,-4 0 48,-4 0 201,-2 0 191,0 0 32,-2-1-48,1 0-72,0 0-24,0 0-32,1 0 16,0 0 32,0 0-72,0 0-112,0 0-48,-1 0-112,-2 0-640,-6 0-1208,-6 0-1209,-6 0 2857,0 0-14147</inkml:trace>
  <inkml:trace contextRef="#ctx0" brushRef="#br0" timeOffset="-1247.545">14443 6406 1816,'0'0'2193,"0"0"-1569,0 0 168,0 0 160,0 0-111,0 0-41,0 0-176,3 7-48,1 4 192,2 6 272,1 4 209,-2 5-297,-1 7-168,-1 7 32,-3 9-152,-3 7-168,-5 8-120,-3 6-199,-1 4-121,-1 3-8,1-1-48,3-2-473,5-4-871,5-5-1312,7-9-3042,1-14-775</inkml:trace>
  <inkml:trace contextRef="#ctx0" brushRef="#br0" timeOffset="6868.578">5017 6419 2785,'0'0'1136,"0"0"504,0 0-408,0 0-407,0 0-297,-3 19 96,-2 11-264,-1 7-160,-1 1-64,0-1 48,0-1-32,0-3 0,3-3 88,0-3-112,1-5-56,2-4-64,0-4 64,1-4-56,0-3-16,0-4 16,1-1 112,-1-2 232,0 0 160,0-1 89,0 0 15,0 0 8,0-2-112,0-2-272,0-5-192,0-3-48,0-5 0,1-3-8,0-3 0,2-2 0,1 0 0,1 0 0,-1 2 0,0 3 0,-1 3 8,0 4-8,-1 4-8,-1 3 0,1 2 8,-2 3 0,1 0 0,-1 2 0,0 1-8,0-1 0,0 1 8,0-1 8,-1 0 96,1 2-104,0 3-24,0 6 24,0 8 288,-2 9 16,-2 8-88,-3 7 24,0 5-72,-3 2-16,1-1-56,-1-1-88,1-4 8,1-4-16,1-6-280,1-5-496,2-6-424,0-6-801,0-6-495,1-5-1961,1-3-104</inkml:trace>
  <inkml:trace contextRef="#ctx0" brushRef="#br0" timeOffset="11350.731">6981 1 824,'0'0'1512,"0"0"-463,0 0 343,0 0-120,0 0-287,0 0-225,0 0-168,0 0-184,0 0-176,0 0 32,0 0 72,0 0 24,0 0 88,0 0-40,0 0-144,0 1-112,0 0-56,0 2 16,2 0 88,3 2-127,2 1 63,3 2 72,4 1 48,3 1-88,4 2-112,3 1-48,4 2 64,2 0-64,2 1 48,0 1-48,1 0 0,-1 1 0,-1-1 0,-3 0-8,-2 1 48,-4 0 80,-1 0-32,-2 1 32,-2 2-16,0 2 16,-1 1-24,1 2-56,1 2 16,1 0-56,2 0 80,1 1 56,1-1-64,0 1-72,1-1 0,-1 1 8,0 1 64,-3 1 48,-2 2 24,-2 2-48,-3 1 0,-3 1-40,-2 2-16,-2 0-40,-2 0 48,0 0 16,-2 0 8,1-1-32,-2 0-40,1 0 136,-1 0 40,-1 0-40,1 0-72,-1 1-8,-2 1 56,-1 0-24,-3 1-24,-2 0-16,-2 0-8,-2 1 0,0-2 0,-2 0 56,0 0-32,-1 0-64,0 1 0,0 0 80,-1 2-80,-1 0-8,0 1 16,-1 1-16,-1 1 8,0 0-8,-2 2 8,-1 0 8,0 0-8,-2 0-8,-1 0 8,-1-1-8,-1 0 8,-1 0 8,0-1-8,-1 1-8,0 0 0,-1 1 17,0 1-9,-1 0 32,-2-1-40,-1 0-8,-2-1 8,-1-1 16,-2-1-8,-1 1 0,0 0 0,-1 0-8,1 2 0,-1 0 0,0 2 8,-1 0 56,1 1-64,0-1 16,-1 1-8,0-1-8,0-1 8,-1-1 0,-1-1-8,0 0 0,1 0 0,1 1 8,1 1 8,1 2-16,2 1 0,3 1 8,1 0-8,2 0 8,1 0-8,0-1 0,2 0 0,0-1 16,0-1-8,0-1 40,0-1-40,0 0 0,-1-1 40,0 0 16,-1 1 48,-2-1-40,1 2-8,1 0-56,1 0 64,2 2-72,1 0 8,2 0 0,2-1-8,2 1 56,2-2 48,1 0-96,1-1 0,1-1 40,1 1-40,0-1-8,1 0 0,0 0-8,2-1 8,0 1 0,1-1 0,0 1 0,1-1 0,1 0 0,1-2 0,1-2 0,0-1 0,1-3 0,1-2 0,0-3 0,1-2-8,0-2 8,1-3 0,0-1 0,1 0 0,-1-1 0,1 0 0,-1 2 8,0 0 0,-1 0 0,1-1-8,-1 0 0,-1-3 8,1-3 0,1-3 56,-1-2-48,1-5 48,0-2 56,0-3 16,-1-3 0,-1 0-8,0-3-128,-2-3-8,-1-3-64,-2-4-16,-1-4 40,0-3 32,-1-1-40,0-1 48,-1-1 0,1 2 8,0 2 0,2 2-8,0 0 8,0 2-8,2 0-8,1 1-40,2 0 48,1 2-56,1 0 64,0 2-8,2 3 0,0 1 0,1 1-40,0 1 0,1 2-8,-1 0 40,0 1-32,0 0-112,0 0-8,0 1 48,-1 5 16,1 5 104,-2 6 56,1 8-48,-1 6 8,0 4-8,1 2 8,0 0-16,2-2-8,3-4 0,4-3-56,5-6 8,6-5 48,5-5 8,9-6 8,7-9 16,8-9 32,6-10-48,3-8-8,0-6 0,-5-3-48,-8 3 48,-9 3-80,-10 6-136,-9 6-553,-8 5-743,-5 5 480,-4 4-721,-2 3-9729</inkml:trace>
  <inkml:trace contextRef="#ctx0" brushRef="#br0" timeOffset="12685.07">8207 6426 4353,'0'0'2136,"0"0"-1215,0 0-201,0 0 168,0 0-16,0 0-248,0 0-160,0 0-104,0 1-24,1 3 233,-1 5 127,1 5-176,0 8-80,0 7-56,-2 7-40,-3 6-136,-3 4-128,-3 3-72,-2 0 0,0-2-8,1-6 0,2-6-8,3-7 0,2-9-64,2-7 0,1-5 24,1-5-64,0-3 16,1-3 0,0-7 88,2-6 0,3-6 0,1-8 8,2-5 0,1-4 0,0-3-8,1 1-96,-1 4 88,-2 6 16,-1 8 0,-3 7 56,-1 8 40,-2 4 0,-1 6-96,0 7-112,-3 8 112,-3 11 0,-4 11 48,-2 8-48,-1 8 8,0 4 0,2 1-8,1-1-400,2-2-1048,1-2-257,-2-2-311,-1-1-841,-2-2-23,1-10-281</inkml:trace>
  <inkml:trace contextRef="#ctx0" brushRef="#br0" timeOffset="15243.05">7204 1934 2721,'0'0'1928,"0"0"-856,0 0 16,0 0 113,0 0-73,0 0-264,0 0-240,3 0-96,1 0 129,2 0-17,1 0-192,3 0-32,4 0-56,4 3-32,6 2-48,5 5-8,6 4-16,5 3-56,5 5 0,4 2-120,1 4-24,1 2-48,-1 2 0,-2 2 40,-2 3 32,-4 2-8,-2 2-16,-4 3-48,-3 2 64,-3 3 64,-3 2 0,-2 4 0,-3 2-8,-3 1-80,-1 2-48,-3 0 48,-1 1 33,-3 2-65,-1 2 56,-1 2-16,-3 2 0,-1 1-48,-2 1 0,-1 0 0,-1 0 40,-1-1-48,-1 0 0,1 0 0,0 1 0,0 0 0,-1 1 0,1 0 8,0 0-8,0-1 0,0-1 0,0-2 8,1-2-8,0-1 0,1-2 0,0 0 8,-1-2-8,0 0 8,-1-2 0,0-1 0,-4-1 40,-2 0 56,-2-1-48,-1 0-48,-1-1 0,0-2 0,1-1 8,1-1 48,1-3-64,2-2 0,1-3 0,2-2 8,1-3-8,0-2 8,1-1 0,0-2 0,1-1 0,-1-1-8,0-2 0,0-1 0,1-4-16,-1-4-64,0-4 80,0-5-16,0-3 16,0-3 0,0-2 64,0-2 8,-1-1 0,0 1 8,0 1-72,-3 2-8,-1 4 0,-4 5-8,-1 3-16,-2 4 16,-1 2 0,0 1-8,3-2-32,1-2 0,3-2 40,2-4 0,1-2 8,2-2-48,1-2 40,0-2-16,1-1-24,-1 0 0,1-2 40,-1 0 8,0-1-48,0 0 40,0-1 8,0 0 0,0 0 8,0 0 96,0 0 168,-2-3 48,0-4-272,-3-4 8,-1-6-48,-4-5-8,-1-6 0,-1-3 8,-1-4 112,2-3-120,1-1-40,3-2-320,3 1 40,1 2 0,2 5 216,1 7 96,0 7-112,0 6-217,1 7-183,-1 5 40,1 9 232,-1 8 248,0 9 56,0 8 0,2 7-48,3 6 88,2 2 32,4 0 200,5-1-160,3-2-80,6-5 112,5-5-112,5-4 8,6-7-24,6-5 1,3-7-65,3-5-8,2-7-65,-2-7-231,-3-6-160,-7-4 120,-7-3-184,-10 0-88,-8 1 0,-8 3-8,-10 3-1281,-8 4-1159,-2 3-4890</inkml:trace>
  <inkml:trace contextRef="#ctx0" brushRef="#br0" timeOffset="17551.711">12082 6257 1928,'0'0'1849,"0"0"-649,0 0-160,0 0-256,0 0-7,0 0-121,-2 17-112,-1 13 184,-4 11 72,-1 9 272,-3 8-303,-3 6-481,-1 4-128,-3 2 264,0-1-240,1-3-136,0-5 0,3-7 8,3-8 0,2-9-56,4-11-8,3-8-104,0-7-136,2-6-56,1-4-8,2-1 104,3-4 80,3-4-24,4-3 48,3-5-97,2-5-143,2-4 48,0-5 88,0-3 144,-2-5 64,-2-3 72,-2-2 24,-4 0 32,-3 2 64,-3 3 112,-3 8 537,0 7 215,-2 8-1056,-3 9-8,-3 10-216,-6 14 176,-6 18 48,-9 21 280,-7 20-144,-5 13-88,-1 2-48,5-6-8,7-12-152,8-15-904,8-16-969,5-16-535,5-12-5194</inkml:trace>
  <inkml:trace contextRef="#ctx0" brushRef="#br0" timeOffset="19651.652">7654 3476 1768,'0'0'2249,"0"0"-841,19 0-192,15 0-279,12 1 47,8-1-168,7 0 0,4-1-304,3-1-192,3 0 64,1 0-31,-1-1-65,-1 2-48,-1 0 8,-3 0 56,-3 2-192,-2 2-24,-3 1-24,0 2-56,-1 0 8,1 1 120,1 0-16,0 2-72,1 0 32,0 3 32,0 0 56,-1 2-56,1 1-64,-1 1 16,-1 0-8,-1-1 40,-1 1-16,-1 0-72,-2-1 64,-1 0 8,-1 0-24,-2 0 40,-2 0 32,-2 0 0,-2-1-24,-1 1 48,-2 0-48,-2 1-16,-1-1 88,-2 1-48,0 1-40,-2-1-24,-1 0 48,-1-2 0,0 1 16,-1-1-48,1 0 48,0 0 1,1 1 15,1 2 88,2 0-136,0 3-16,2 1 40,1 2-40,1 1 208,-1 2-208,0 0 144,-2 0-128,-2-1 56,0 1-80,-1-1-64,-1 0 104,0 0-104,1 1 96,0 1-40,0 2-56,1 0 56,-1 2 112,0 1 0,-2 0-72,-1 2 56,-2 1-104,-1 1 112,-1 1-72,-1 2 176,0 3-104,1 2-88,-1 2 16,1 3 0,0 1-24,0 1-24,0 1-48,-1 2 64,1 0-16,-1 2-40,-1 1 8,1 1 32,-1 0 8,-1-1-48,0 1 0,-1-2 0,0-1 40,-1-1-40,1-1-8,0-3 16,0-1-8,1-3-8,-1-3 8,0-1 0,-1-3 0,-1-3 0,-1-2-8,-3-2 8,-1-3-8,-3-1 8,-3-2 0,-1 0 0,-2-1 0,-2 1 40,0 0-48,-1-2 0,0-1 8,-1-3-8,1-4 0,-1-4-8,0-5 8,-1-3-8,0-2-8,0-2 8,0 0 8,0-4 96,1-4-40,0-6-56,0-7-48,0-6 40,0-7-64,-1-6-24,0-6 32,-1-4 56,0-3 0,1-2-56,2 0-104,1 1-104,2 3 88,1 2-8,2 4 112,0 5 24,0 3 8,1 5 32,-2 4-64,-1 6 8,-1 5 0,-1 5 64,-2 5-40,-1 3-56,-1 3-88,-1 1-8,0 1 0,0 2-40,-1 4 72,2 4 160,-1 6-8,2 6 16,0 6 0,0 6 8,-1 6 88,0 3-8,0 4-32,-1 2 0,0 1-48,0-2 0,0-2 0,0-3 0,0-4 0,-2-5 0,-1-5 0,0-4 40,-1-6-40,-1-3 64,-2-5 56,-2-3 120,-4-3 40,-6-2-40,-7-3 104,-8 0 88,-9-3 144,-6-2 265,-4-5 127,0-1-368,4-3-320,7-1-288,8 1-248,7 0-992,9-2-1241,8-2-1392,4-2 3377,4 2-14667</inkml:trace>
  <inkml:trace contextRef="#ctx0" brushRef="#br0" timeOffset="22618.508">1504 6072 3713,'0'0'1032,"0"0"128,0 0 49,0 0-41,0 0-400,0 0-48,-8 20 72,-4 12-304,-2 7-88,-1 4 209,0 2-97,-1 2-96,1 0-56,0 0 32,1 0-104,0-1-40,0 0-88,1 1-56,2 0-8,0 0-24,2 2-16,0 1 16,3 4 24,1 2 8,2 4 32,2 1 80,1 1-16,4 1 8,5-1-32,5-1-8,4-1-80,5-2-40,2-3-40,3-2 8,1-3 32,-1-4-40,-1-4 0,-1-4 8,-3-4-16,-1-5 0,-2-6-48,-1-5 32,-2-4-80,-1-6 8,1-3 32,1-3 56,3-3 64,3-6 0,4-6-48,3-5-16,3-5 0,2-4-64,0-3 16,1-2-32,-1-1-88,-1-1-16,-2-1 56,-2-2 80,-1-3 48,-3-3 8,-3-3 48,-4-6 40,-5-5-48,-3-6-40,-4-8-8,-4-7-8,-2-6-72,-2-3-40,-2-2 32,-5 1-56,-3 3 24,-5 4-64,-3 8 128,-2 8 56,-4 10 104,-1 10-64,-3 10-40,-2 10-176,-4 10-176,-5 6-216,-5 7-400,-5 8-8,-7 11-41,-5 10-767,-1 7-1073,10-2-3504</inkml:trace>
  <inkml:trace contextRef="#ctx0" brushRef="#br0" timeOffset="25251.642">4911 7325 2777,'0'0'1096,"0"0"-216,0 0 344,0 0-256,0 0-87,0 0-257,0 16-72,-2 9-88,1 3 312,0 0-312,-1-1 136,0-2-23,1 0-321,-1 1 240,-1-1-224,0 3-104,-2 2 48,-1 2-112,-1 3 0,-2 3 32,-1 3 40,-2 3-48,-1 2-64,-1 2 24,0 1-24,0 2 0,-2 2-64,2 1 8,-1 2-8,0-1 0,1-1 0,0-1 64,0-2 40,1-2 24,0 0-32,0-3 88,0 0-40,0-1 16,0-1-56,1-2-56,1-2 80,0-3-32,1-2-88,1-3 56,-1-3-56,1-2 72,-1-3 8,1-2-80,0 0 88,-1 1 24,0 1-8,0 1-64,0 1 0,-1 0 32,2-1-8,0-2-64,2-2-8,2-5 16,1-3-8,2-4 49,1-3-9,0-3 8,1-2 48,0-1 16,1-1 224,-1 1 128,-1-2 56,-1 0-208,-1-3-200,-3 0 72,-2-3-72,-2 0-8,-3-2 8,-1 1 40,-3-1-24,-1 1-64,-1 0-64,-3 0 8,-1 0 32,-1 0 40,-3 1 32,0 0 112,-2 0 0,-1 1 0,-2 0-56,-1 1-120,-1 0-40,-1 1 128,0 1-16,0 1-120,1-1 48,0 2-40,-2 0-16,0 0 0,-1 0 0,-1 0 8,-1 0-8,0-1 8,0 0 233,-1 0-161,1-1-72,-1 0 0,1 0 120,-2 0-120,0 0 0,-3 0 0,-4 0 0,-3 0-8,-5 0 8,-2 0 48,-2-1-56,2 1 8,2 0 208,5 0 72,6 0-24,5 1-96,4 0 120,5 0-208,1 1-32,2-1 112,-1 1-152,-1 0-8,-4 0-168,-4 1 56,-2 0 112,-3 0-8,0 1-8,2 0-32,3 0 48,3 0 8,4 0 0,3 0 0,3 0 40,2 0-48,-1 0 8,0 0-8,-2 0 0,-2 0 0,-4 0 0,-3 0-16,-3 1 8,-4-1 0,0 1 8,-2 0-8,2 0 8,2 1-8,2-1 8,2 0-8,4 0 8,2 0 0,3-1 8,2 0-8,3 0 0,3 0-8,2-1 8,2 0 0,3-1-8,1 1-40,1-1 40,0 0-40,1 0-16,-2 1-64,-1-1-8,-3 0 128,-2 0-112,-3 0 0,-2-1 72,-1 0 0,0 0 48,2 0-8,3 0 0,4 1-64,4 0-72,4 1-216,5-2-441,7-1-231,11-5 512,16-6-24,18-8 104,16-8 64,13-7 32,8-3 192,4-2 56,0 2-80,-5 3 8,-9 5-136,-14 8-49,-14 7 121,-15 6 192,-14 6 40,-10 4 272,-9 3 153,-10 5-97,-10 5-144,-10 7 88,-10 5-88,-9 5-104,-8 4-72,-5 3 64,-4 0-24,-1-1-48,0-1 0,2-2 56,4-4-56,8-4-8,9-5 8,10-3-16,10-4-104,9-2-56,6 0 0,5 2 48,7 4 112,6 4 16,7 3 0,7 4 176,7 3 152,6 0-8,3 1-200,1-1-48,-2-1-64,-4 0 40,-3-1-48,-5-1-80,-4-2-512,-4 0-336,-2-1-633,0-2-855,-3-2-841,-2-6-6097</inkml:trace>
  <inkml:trace contextRef="#ctx0" brushRef="#br0" timeOffset="476736.723">6502 8510 4505,'0'0'2232,"0"0"-1079,0 0 111,0 0-56,0 0-216,0 0-199,0-1-185,-1 0-16,1-1 40,0 0-72,-1 0-152,1 1-24,0 0 40,0 0-96,0 1-56,0 0 17,0 0 31,0 0 24,0 0 0,0 0-48,0 0-64,0 0-40,0 0-48,0 0-40,0 0-48,0 0-48,0 0-8,0 0-56,0 0 8,0 1 24,1 2 24,2 2 88,1 3 0,2 3-32,2 2-8,1 3 24,0 1-16,2 1 8,-1 2-16,0 0-40,0 0 0,0 0 40,-2-2-40,0-2-8,-1-1 0,-1-2 0,-1-1 0,0-1 0,0-1 0,-1 0 0,2 0-8,-1-2-40,-1 0-16,0-1-56,-1-2-40,-1-2-40,0-1-56,-1 0-152,-1-2-200,0 0-152,0 0-345,0 0-263,0-1-448,-1 1-705,-1 0-1944,0 0-776</inkml:trace>
  <inkml:trace contextRef="#ctx0" brushRef="#br0" timeOffset="477287.192">6264 8857 5065,'0'0'1536,"0"0"-599,0 0 103,0 0-16,0 0 8,0 0-32,0 0-55,14-6-97,10-6-192,7-2-72,6-4 248,3-2-48,3-3-223,1-2-145,-1-2-120,-3 1-144,-3 1-24,-5 2-16,-4 3-24,-7 4-24,-5 4-64,-4 3 16,-5 4 80,-2 2 40,-4 2 48,0 2 64,-2-1-64,1 1-88,-1 0-96,0-1-72,1 0-496,0 0-744,1-1-577,2-3-807,1 0-2882,-1-1-1367</inkml:trace>
  <inkml:trace contextRef="#ctx0" brushRef="#br0" timeOffset="478779.016">7163 8518 4729,'0'0'2577,"0"0"-1097,0 0 224,0 0-31,0 0-441,0 0-320,0 0-200,0 0-144,0-1-40,0 1-47,0-1-105,0 1-128,1 0-48,1 0 160,4 0 48,3 0-40,3 0 8,4 0 136,3 0-48,2 0-64,2 0-32,2 0-136,0 0-7,1 0 15,0 0 8,-1 0-56,-1 0 24,1 0-72,-1 0-40,1 0 16,0 0-16,1 0 32,0 0-16,1 0-16,-2-1 32,0 1 16,-1 0-24,0-1 56,-1 1 32,0 0-48,0 0-16,-1 0-16,0 0-8,0 0 24,0 0-32,0 0-24,0 0 0,2 0 24,1 0 40,0 0-32,2 0-8,0 0-72,0 0 40,0 0 16,-1 0 32,-1 0-7,0 0 7,-2 0-56,0-1-32,-1 0 64,0 0-16,-2 0-48,-1-1 56,0 1-8,-1-1 24,0-1-48,0 1 48,1-1-24,-1 1-24,2-1-24,-1 2-40,2-1 56,0 1-8,0 0 32,1 0 16,0 0-8,1 0 0,0-1 24,0 0 16,0 0-16,0-1 0,1-1-24,0 1-24,0-1-16,1 0-8,-1 1-40,0 0 0,-2 0 8,0 1 56,-3 1-24,-1 0-40,-3 1 56,-2-1-16,-3 2-40,-2-2 40,-3 1-48,-1 0 16,-2 0 56,-1-1-64,-1 1 48,0 0 8,-1 0 8,1 0 0,0 0-72,-1 0-144,1 0-480,0 0-432,0 0-633,-1 0-943,-2 0-2041,-4 0-1768,-1 0-5274</inkml:trace>
  <inkml:trace contextRef="#ctx0" brushRef="#br0" timeOffset="480936.756">7548 8046 4585,'0'0'2112,"0"0"-999,0 0 55,0 0 128,0 0-184,0 0-207,0 0-201,4 0-56,3-2 80,3-1-48,2-3-328,4-1-40,3-4 288,4-4-263,5-4-225,4-4-56,4-4-8,4-4-48,2-4 0,2-2 0,1-1-8,-2 0 8,-1 1-120,-5 2 120,-5 4 0,-5 6 0,-5 5-16,-7 6 16,-5 5 0,-5 4 128,-3 3 72,-1 1 160,-2 2 96,0 0-64,0 0-104,0 0-8,0 0 64,1 1-24,-1 1-32,1 2-56,-1 4-112,-2 5 64,-2 5 24,-3 6-72,-4 6-80,-3 5-40,-3 4-16,-2 3-344,0-1-672,1-1-640,0-4-905,2-6-1928,2-6 2873,3-8-7434</inkml:trace>
  <inkml:trace contextRef="#ctx0" brushRef="#br0" timeOffset="482218.997">7237 8818 1008,'0'0'4017,"0"0"-2681,0 0-15,0 0-17,0 0-16,0 0-16,0 0-279,0 0-297,0 0-64,0 0-176,0 0-184,2-1-56,0-2 32,4-1 24,3-2-96,4-1-72,3-3-32,4-1-64,3-1 72,2-1-64,2-1-8,-1 1-8,-1 0 8,-2 2 0,-3 2 8,-3 2-8,-4 2 0,-4 2 40,-2 2 24,-4 0 128,-2 1 113,-1 1-33,0 2 192,-1 3 80,1 3-144,-1 2-64,1 4-72,-1 3-64,0 2-64,-1 3-64,-2 2-72,-1 1 8,-2 2-16,0-1 0,0-1-176,0-3-272,1-3-392,1-3-504,1-3-673,1-4-1864,1-2-1768,1-2 744</inkml:trace>
  <inkml:trace contextRef="#ctx0" brushRef="#br0" timeOffset="482886.841">7801 8883 4825,'0'0'2289,"0"0"-1089,0 0 128,0 0-216,0 0 145,0 0-113,0 0-192,-1 1-152,-1 0-88,1 1-160,0-1-47,0-1-81,1 1-80,-1-1-232,1 0-112,1 0-176,1 0-32,5 0 192,5 1-40,5 0 48,5 1 8,4-1-128,2 0-48,1 0-208,-1-1-65,-3 0 1,-2-3-48,-5 0-312,-4-1-440,-5-2-753,-3 0-1215,-4 0-4522</inkml:trace>
  <inkml:trace contextRef="#ctx0" brushRef="#br0" timeOffset="483158.716">7948 8680 6889,'0'0'2113,"0"0"-793,0 0 729,0 0-545,0 0-592,0 0-448,-3 20-208,-4 15-136,-1 9-120,-1 6-120,-2 7-768,1 2-712,0-1-1681,2-10-6457</inkml:trace>
  <inkml:trace contextRef="#ctx0" brushRef="#br0" timeOffset="484353.736">8366 8682 968,'0'0'2241,"0"0"-417,0 0-88,0 0-279,0 0-281,0 0-24,0 0 169,0-1-169,0 0-136,0 0-160,0 0-96,0 0-104,0 0-119,0 1-113,0 0-8,0 0 32,-2 1-272,-1 2-176,-2 3-64,-3 5-56,-1 4-32,-1 4 8,0 6-32,0 3-24,1 2 80,2 0-8,2-1-32,1-3-40,3-4-112,0-3-1,3-5 73,4-4 64,3-3 48,4-4 56,3-1 72,3-4 0,1-4 8,1-5 96,0-6-32,-1-4-16,-1-5-8,-3-3 0,-3-1-40,-2-1 40,-3 1 8,-3 2-48,-2 3 56,-2 3 104,-1 5 33,-3 3 71,-3 5-32,-2 3-40,-2 4 48,-1 1-64,-2 1-80,0 2-88,0 2 8,0 4-24,0 4-488,1 4-392,1 6-993,1 4-2088,2 3-1112,2-4-440</inkml:trace>
  <inkml:trace contextRef="#ctx0" brushRef="#br0" timeOffset="484888.94">8576 8799 640,'0'0'8778,"0"0"-7418,0 0-215,0 0-57,0 0-264,-7 18-504,-2 11-320,-1 7-296,0 5-568,3 2-1009,2-1-3376,1-8-624</inkml:trace>
  <inkml:trace contextRef="#ctx0" brushRef="#br0" timeOffset="488103.329">16575 2256 1768,'0'0'1881,"0"0"-921,0 0 368,0 0-103,0 0-25,0 0-80,0 0-168,0 0 0,0 0-23,0 0-377,-1 1-56,-1 2-128,-2 2-112,-2 2-72,-2 2-112,-1 2-72,-1 3-8,-2 1-72,0 3-32,-1 0 24,-1 2 40,-1 0 24,-2 1-96,-2 2 64,-3 1 48,-3 1 0,-3 2-40,-3 1-16,-4 1 48,-3 0 8,-4 0 0,-4 1-8,-2-1 8,-3 1-40,-1 1 48,-2 0-16,-1 2 16,-1 1 0,-1 1-8,-2 1 8,0 1 0,-2 1 8,0 0-8,-2 1 0,-1 1 0,0 1 0,-2 0 0,-1 1 16,-1 1-16,0 0 0,-1 0 0,0 0 0,-2 1 0,-1 0 0,-3 1-16,-3 0 16,-3 2 16,-3 1-16,-3 1 0,-2 2 8,0 2 48,-1 1 24,1 0-16,1 1-56,1 0 40,1-1-32,2 0 56,2 0-24,1-2 104,2 0-24,2-1-8,1-1-112,2 0 40,0-1-24,1-1-16,-1 0 0,-1 0 0,-3 0-8,0 0 16,-2 1-8,0 0-8,0 1 8,1 1 0,-1 0-8,1 2 8,0 0 40,1 1-24,1 0 24,0 0-8,1 1-32,1 1-8,0 0 8,0 0 8,2 1-8,0 0 0,0 0 16,-1-1 56,0-2 0,-1 0 40,0-2 32,1-1 72,1-1-96,2 0-32,1 0 16,3-1 8,2 1 8,2-2-56,4 1-56,2-2-8,2-1 0,2 0-8,3-3 0,1 0 0,2-1 0,2 0-8,2-2 0,0 0 8,2-1 0,1-2 0,1 0 0,2-2 56,2-1-48,1-2 0,1 0 0,1-1-8,1 0 8,2 1-8,0 0 0,-1 1 0,-1 1 0,-2 0-8,-2 2-88,-1 2 88,-2 1 0,-2 1 0,1 0 8,-1 1-8,1 1 8,1 1 0,0 0 8,3 0 0,1-1 40,2-1 24,3-2-64,2-4 0,4-3 104,2-3 56,1-2-31,2-2-89,1 0-48,-1 1-8,0 3 8,-2 3-56,-2 3 48,-1 4 8,0 1-8,-1 1 8,1 0 48,2-1-40,2-5-8,4-4 152,3-8-16,4-6-72,3-6 32,3-5-32,1-4-64,1-2 0,1 0-8,0-2-72,0 1 64,-1 0-40,0 0-8,1 1 48,-1-1-56,0 1 8,0 0 64,0 0 0,0-1 56,0 1 72,0-1 32,0 0-24,0 1-8,0 0-56,0 0-8,0 0-16,0 0 32,0 0-8,0 0 8,0 0 0,0 0-16,0 0 40,-1 1 72,-1 2-112,-1 2-64,-1 3-16,-1 0 8,0 2-8,-1 1-40,0-1 8,1 1 40,-1 1 8,0 0 0,-1 3 0,-1 1-8,0 2 8,-1 1 8,-1 0-8,1-2 0,1-4 64,2-3-64,2-3 0,2-3-8,0-3-72,2 0-48,0-2 32,0 0-8,1-2 8,-1-2 48,0-4 48,0-6 72,1-6-72,0-6 0,3-6-176,0-4-88,1-2-184,-1-1-137,-1 3 257,-1 4 328,0 5 88,-2 6 40,-1 6 56,-1 6-16,-1 3 113,-1 4 39,0 2-32,1 1-56,0 1-104,1 0-120,-1 1-8,1 2-48,-1 4-120,0 6 40,0 6 56,0 6 64,2 3-40,-1 4 48,2-1-8,-1-1 8,1-2 8,0-4 0,1-4-8,-1-3 0,0-3 0,1-2 0,2-2 0,0-1-8,0-1-80,1-2 8,0-2-24,1-1-112,1-2-209,2-2 113,5-4 224,5-6 88,6-9 80,5-7-80,5-7-56,3-5-24,0-1-448,-3 1-608,-3 6-1240,-6 8-2153,-8 8-2689</inkml:trace>
  <inkml:trace contextRef="#ctx0" brushRef="#br0" timeOffset="489137.368">8710 8667 1144,'0'0'3177,"0"0"-1169,0 0-127,0 0-105,0 0 9,0 0-377,0 0-240,0 0-312,0 1-376,-1 3-160,0 2-104,-2 4-72,-1 4 41,-1 4-33,0 4-24,1 2 56,0 1-24,1-1-112,1-3-48,1-2-8,0-3-112,1-3-176,3-4-24,2-3 119,1-3 89,4-1 64,0-1 0,2-3 48,0-2 8,0-3 48,-1-3-40,-1-2 40,-1-2-40,-1-1 40,-3-1 16,-1-1 57,-2 0-9,-1 1 32,0 2 0,-2 1-8,-2 2 8,-1 2 112,-2 2 40,1 2 64,-1 2-40,0 1-80,0 1-104,0 1-64,1 0 8,0 1-80,0-1-8,1 0-160,0 1-408,0-1-728,2 2-785,-1 4-1888,1 3-1192,0 1-632</inkml:trace>
  <inkml:trace contextRef="#ctx0" brushRef="#br0" timeOffset="489653.425">9068 8518 5777,'0'0'2185,"0"0"-729,0 0 224,0 0-87,0 0-401,0 0-424,0 0-368,-8 8-224,-6 9-72,-3 8-40,-3 7-56,0 8 72,0 7-24,3 3-56,3 4 0,3-2 0,5-2-96,3-7-104,5-8-104,5-9 0,6-10 24,4-7 184,3-9 96,1-10 136,2-8-64,-3-7 112,-1-3 160,-5 1-32,-4 1 176,-3 6 329,-4 5 135,-4 5-248,-4 5-320,-6 4-384,-3 4-136,-2 5-696,0 5-521,2 4-783,3 2-2945,4-2-4033</inkml:trace>
  <inkml:trace contextRef="#ctx0" brushRef="#br0" timeOffset="490703.156">9361 8561 4281,'0'0'5737,"0"0"-3288,0 0 87,0 0-471,0 0-529,0 0-256,0 0-312,-13 11-255,-6 9-177,-3 6-144,2 2-160,3 2-136,4-2-96,5 0-8,4-4-120,3-2-64,5-2-144,5-3-56,6-1-64,4-2-57,3 0 169,2 0 32,-1 0 88,-3 1 224,-3 0 16,-6 1 312,-4 3 200,-4 1 57,-7 3-113,-6 2-216,-8 0-256,-4 0-160,-5-5-817,-3-4-631,-2-7-896,1-10-2545,6-4-6754</inkml:trace>
  <inkml:trace contextRef="#ctx0" brushRef="#br0" timeOffset="491736.65">9445 8678 10962,'0'0'2913,"0"0"-1137,0 0-159,0 0-809,0 0-576,0 0-160,23 0-72,18 0-496,12-1-1713,6 0-2408,-8 1-6441</inkml:trace>
  <inkml:trace contextRef="#ctx0" brushRef="#br0" timeOffset="492770.275">7513 7422 4961,'0'0'2537,"0"0"-729,0 0 288,0 0-207,0 0-505,0 0-400,0 0-183,-2 0-273,-1 1-40,-2 2 136,-2 2-24,-2 5-136,-2 4-216,-2 7-176,-2 7-64,-3 8 0,-2 8 8,-2 6 32,-2 7-48,-2 6 0,-2 6 0,0 9 0,-2 5-16,1 5 8,2 4 0,3 0 8,3-2 0,6-1 0,4-2-8,5-5-80,3-5 16,2-7-280,3-8 80,3-8-496,4-8-784,4-8-681,1-7-2320,-1-10-5081</inkml:trace>
  <inkml:trace contextRef="#ctx0" brushRef="#br0" timeOffset="492785.903">9390 7664 1176,'0'0'4257,"0"0"-2929,0 0 97,0 0-97,0 0-64,0 0-143,0 0-65,5 1-168,4 1-96,3 3-64,1 3-152,3 4 209,2 5-105,2 6-216,3 6 112,2 5-104,2 7-112,2 4-8,-1 5-64,1 5 120,-1 2 112,-1 4-7,-2 4-97,-2 3-40,-4 4-24,-2 2-72,-4 3-104,-3-1-64,-3 0-8,-3-4 168,-3-2 56,-5-5-88,-6-3 8,-8-4 48,-10-3-112,-10-4-104,-8-4-80,-8-5-152,-3-8-424,0-8-520,3-8-600,8-9-2017,8-8-1864,11-5-6434</inkml:trace>
  <inkml:trace contextRef="#ctx0" brushRef="#br0" timeOffset="495153.411">9727 7476 4137,'0'0'1456,"0"0"57,0 0-1,0 0-232,0 0-104,0 0-263,0 0-265,0 0 8,-1 0 8,1 0-24,0 0-104,-1 0-40,1 0-120,0 0-48,0 0-119,0-1-65,1-2 56,1-1 56,4-3-80,2-3 48,5-3-56,3-4-48,4-2-24,3-3-40,3 0-32,1-1-16,-1 3 0,-1 1 0,-2 4-8,-3 4-8,-4 3 0,-3 3 8,-4 3 40,-3 1 104,-1 3 152,-2 3 104,-2 4 152,0 4 96,-1 5-88,-1 3-79,-3 4-97,-2 2-40,-2 2 24,-1 0-96,-2-2-152,2-2-48,0-4-72,3-4-8,1-5-64,3-4-192,0-4-304,2-1-329,1-1 73,3 0 64,3 0 136,1 2 16,2 1 184,-1 0 240,-1 2 80,-1 1 104,-3 2 248,-2 2 240,-1 2 224,-4 2 248,-3 2 136,-4 2 1,-5 1-201,-2 0 0,-2-1 72,-2-2-144,-1-2-375,0-2-449,-1-2-96,-2-4-985,-4-3-1631,-3-4-3970,4-1-8737</inkml:trace>
  <inkml:trace contextRef="#ctx0" brushRef="#br0" timeOffset="512118.082">6983 10104 2473,'0'0'2504,"0"0"-1280,0 0 1,0 0 95,0-1-160,0-1-96,0 0 25,0 1-97,0-1-56,0 1-88,0 0 0,0 0-87,0 1-105,0 0-96,0 0 8,0 0-24,0 0-168,0 0-64,0 0 64,0 0 40,0 0 24,0 0-31,0 0-137,0 0-24,0 0 32,0-1 8,0 1 8,0-1-32,0 0-48,0 0-40,0 1 72,0-1 184,0 0-8,0 0 24,0 1-136,0 0-32,0-1-88,0 1-24,0 0 1,0 0-17,0 0 128,2-1-32,1 0 48,0-1-40,1 0-40,0-1 8,0 1 8,1-1-80,0 1 8,1 0 8,1 0 8,1 0-40,1 0-32,2 1-16,0 1 8,2-1 24,2 1 8,0 0 56,1 0-32,1 0 8,0 0-32,1 0-32,0 0 16,0 1 40,-1-1-40,-1 0-40,0 0-16,0 1-40,-1 0 56,1 0-72,0 1 8,-1 0 40,0 0-31,-1-1 31,-1 1-40,1-1 80,-1 0-88,1 0 16,0 1 40,1-1-8,2 1-32,1 0 40,2 0 40,1 1-24,1 0-8,1 0 32,1 1 8,1 0 8,0 0-56,-2 0 8,-1-1-8,-1 0-40,-3-1 56,-2 0-16,-1 0-40,-1-1 56,-1 1-16,1 0-8,0 0 72,2 0 24,1 1 0,1 0-48,2 0-32,1 1 8,1-1-64,1 0 80,0 0-8,2 0-16,0 0 0,0-1-64,0 0 0,-2 0 0,0-1 0,-2-1 0,-1 1 0,0-1 0,-1 0 0,0 0 0,0 0 0,-1 0 0,1 0 0,-1 0 0,1 0 0,0 0 0,0 0 0,2 0 0,0 0 0,2 0 0,1 0 0,1 0 0,1 0 0,-1 0 0,1 0 0,0 0 0,0 0 0,-2 0 0,1 0 0,-1 0 0,0 0 0,-1 0 0,0 0 0,0 0 0,0 0 0,-1 0 0,-1 0 0,0 0 0,-2 0 0,-1 0 0,-3 0 0,-2 0 0,-3 0 0,-3 0 0,-2 0 0,-1 0 0,-1 0 0,0 0 0,0 1 0,1-1 0,0 1 0,2-1 0,1 1 0,1-1 0,3 0 0,3 1 0,2-1 0,1 0 0,1 0 0,-1 0 0,0 0 0,-2 0 0,-2 0 0,-3-1 0,-3 1 0,-2 0 0,-1 0 0,-3 0 0,0 0 0,-1 0 0,0 0 0,-1 0 0,1 0 0,-1 0 0,1 0 0,0 0 0,-1 0 0,-1 0 0,1 0-728,-4-1-1841,-2-2-2504,-4-1-3057,0 0-8137</inkml:trace>
  <inkml:trace contextRef="#ctx0" brushRef="#br0" timeOffset="512886.865">8619 9799 680,'0'0'352,"0"0"-80,24-11-216,16-7-56,9-5-104,3-4-328,-2-2-392,-10 5 824</inkml:trace>
  <inkml:trace contextRef="#ctx0" brushRef="#br0" timeOffset="513636.652">8267 9881 1112,'0'0'1080,"0"0"-791,16-21-185,12-15-32,7-11-64,2-5-8,-1-1-320,-3 2-537,-5 5 737,-5 5-24,-6 8-160,-6 6 304,-4 5-920,-5 6 920,-6 2 376,-9 0 8,-9-2-384,-1 2-760</inkml:trace>
  <inkml:trace contextRef="#ctx0" brushRef="#br0" timeOffset="516286.644">6991 10634 2008,'0'0'1721,"0"0"-257,0 0 88,0 0-255,0 0-337,0 0-72,0 0 192,0 0 209,0 0-113,0 0-240,0 0-232,0 0-64,0 0-112,0 0-119,0 0 31,0 0 40,0 0 40,0 0 0,0 0-104,0 0-72,0 0-56,0 0-64,0 0-72,0 0-40,0 0 32,1-1 128,2 0 144,3-2-31,3-1-17,4-2 0,4-3 64,4-3-72,5-3-184,5-5 208,5-4-40,5-4-200,3-2-56,4-3-16,0-1-72,0 2 8,-3 2 8,-5 3 40,-4 4 8,-6 5-56,-6 4 64,-7 3 0,-6 5 48,-4 3 72,-3 1 120,-3 1 24,-1 1-120,-1 1-120,1-1-88,-1 0 0,2 0-8,0 0 8,0 0 0,0 0 41,0 0 47,0 0 16,-1 0 88,0 0 64,0 0 48,0 0 8,0 1 40,0 3-32,0 4-112,0 7 8,-1 7 8,-2 9 16,-2 9 16,-2 7-56,0 4-56,-2 3-16,0 2-16,-1-1-24,0-2-96,0-3 8,1-5 0,0-6 0,2-6-8,0-7-88,2-6-56,0-6-104,2-5-80,1-2-64,1-4-64,1 0-160,0-1-240,0 1-297,0-1-607,1 2-392,-1 2-1665,1 1-256,1 1-1200,0-1-3033</inkml:trace>
  <inkml:trace contextRef="#ctx0" brushRef="#br0" timeOffset="516722.566">7714 10813 2457,'0'0'5177,"0"0"-3273,0 0 561,0 0 87,0 0-351,0 0-225,0 0-160,0 2-303,0 4-329,0 7-176,0 7-200,0 9-376,-1 8-272,-1 6-160,-2 5-72,-1 1-528,0-1-864,-2-2-944,1-4-1977,0-7-1025,1-9-5904</inkml:trace>
  <inkml:trace contextRef="#ctx0" brushRef="#br0" timeOffset="518003.673">8286 10391 1192,'0'0'1777,"0"0"-25,0 0 192,0 0-255,0 0-105,0 0-120,0 0-223,0-1-25,0-1-40,0 1-24,0-1 73,0 2-33,0-1-128,-1 1-96,0 0-183,-1 0-201,-1 1-200,-2 3-192,-3 5-88,-2 6-96,-4 6-8,-2 8 0,-2 6-8,-2 5 8,0 5 0,2 1-8,1-1 0,3-3-40,4-5-16,4-6-64,2-6-32,4-6 8,5-3 0,3-4-40,3-1 72,1-2 0,2-1-80,-2-2-8,0-1 31,-3-1 25,-2-1-16,-1-1 24,-2-1-8,0-1-80,-1 0 24,1-2 88,2-4 120,3-6 0,2-7 16,4-6-16,2-7 0,2-5-72,2-4-24,0-2-8,0 0 16,-1 1 80,-3 3 8,-3 5 56,-4 3-48,-3 7 240,-2 4 192,-3 4 32,-2 4 89,0 2-25,-2 3-64,-3 0-128,-2 2-176,-3 1 8,-2 1-32,-2 1-24,-1 1-112,-2 0-8,0 1-8,0 1 0,1 3-72,0 2-112,2 4-232,1 4-776,0 7-1713,1 5-1872,1 4-1728,2-4-537</inkml:trace>
  <inkml:trace contextRef="#ctx0" brushRef="#br0" timeOffset="519935.995">8642 10401 3545,'0'0'2904,"0"0"-1303,0 0 447,0 0 121,0 0-505,0 0-352,0 0-184,0-2-199,0 1-129,0-1-192,0 1-120,0 0 32,-1 2-48,-2 3-312,-2 3-152,-5 5 0,-4 7 0,-4 7-8,-4 8-136,-3 7 96,-2 6 40,1 6 0,1 3 8,2 0 0,4-1 8,6-4-16,5-5 0,4-8-200,7-8-88,7-8 80,6-9 72,7-5 96,5-8 40,2-6 8,2-8 96,-2-6-16,-3-3 24,-5 0 24,-5 1-32,-6 4 304,-5 6 569,-4 4 79,-4 3-536,-6 4-176,-5 2-80,-4 3-168,-3 4 8,0 2-8,1 2-96,3-1-120,4-1-352,3-2-488,4-2-1081,3-2-1679,2-2-769,3-2-1713,1 1 433</inkml:trace>
  <inkml:trace contextRef="#ctx0" brushRef="#br0" timeOffset="520404.28">8832 10608 984,'0'0'6626,"0"0"-5370,0 0 808,0 0 137,0 0-249,0 0-55,0 0-137,1-5 56,1-2-151,-3 2-489,-2 4-464,-5 6-264,-3 5-112,-3 6 40,-2 5-104,2 2-112,1 1-47,4-1-113,3-1-129,3-2-231,5-2-288,7-1-168,5 0 16,4 0 104,4 0 128,1 2 296,-2 0 144,-3 3 128,-4 3 200,-5 2 408,-5 3 184,-6 1 80,-7 1 32,-5-1-256,-5-4-287,-3-3-105,-1-6-256,2-6-240,1-4-721,5-9-943,3-10-2401,5-8-2256,3-2-5506</inkml:trace>
  <inkml:trace contextRef="#ctx0" brushRef="#br0" timeOffset="520620.253">8886 10721 3913,'0'0'10690,"0"0"-8946,0 0 537,0 0-833,0 0-1048,0 0-192,0 0-176,20-10-32,15-7-568,10-2-1968,6 1-1937,0 4-1977,-9 4-239</inkml:trace>
  <inkml:trace contextRef="#ctx0" brushRef="#br0" timeOffset="523352.429">9410 10255 184,'0'0'848,"0"0"184,0 0 25,0 0-169,0 0 8,0 0-64,0 0-440,2-3-32,1-1 160,0 0 105,-1 0-25,1 0 48,-1 2-48,-1 0 72,1 0 16,-2 1-88,1 0 233,0 0-89,0 0-128,-1 0-88,1-1 8,0 1-48,0-1 16,-1-1-88,1 1-47,0 1-49,-1-1-40,1 1-40,-1 0 104,0 0 136,0 0 8,0 0-72,0 0 0,0-1 32,0 0 40,0-1 0,0-1 25,0-1-73,0 1-80,0-1-24,0 1 32,0 1 96,0 1 8,0 1-56,-1 1-48,1-1-32,-1 2-48,0-1-24,-1 0-7,0 0-17,-1 0-48,-1 0 8,-1 0-8,-2 1-16,0-1-56,-1 2 16,0 0-56,-1 2-16,1 0-64,-2 1 0,1 2 0,-2 2 0,0 0 0,0 2 0,0 2-16,0 1-56,0 1 64,1 2-56,1 0 64,1 0-8,0 0 8,2 1-16,1-1 8,0-1-40,1 0 32,1 0 8,0-3 0,0 0 8,0-1 0,1 0 0,-1-1 0,1 0 0,-1 0 0,1-1 8,0 1 8,0-1-8,-1 0 0,1 0 40,0-1-40,1-1-8,1 0 8,-1-2-8,1-1 0,0-1 0,0-1 0,1-1-8,-1 0 0,0-1-64,0-1 24,0 1 32,0 0 8,0 1 0,1 0 0,1 1 8,1 1-8,0-1 0,0 1 0,0-1 8,1 1 0,-1-1 8,1 1 8,-2-1-8,1 0 56,0 0-16,-1 0-40,1 0 40,0 0-40,1 0-8,0 1-8,2 0 8,1 0 0,0 0 8,0 1-8,1-1 0,0 0 0,-1 0-8,0-1 8,0-1 0,0 1 0,-1-1 0,1 1-8,1-1 0,0-1-48,1 1 40,0-1 8,1 0 0,0-1 0,0 0 0,0 1-48,0-1 56,1-2 0,-1-1 48,2-2 0,-2-1 0,1-2 0,-2-1 0,0 0-40,-2 0 56,0 0-16,-2-1 0,-1 0-40,0-1 40,-1-1-48,-1 0 8,0-2-8,-1 1 0,-1-1 0,1 0 8,-1 2 48,-1 0 8,1 1-16,0 3 8,0 0 16,0 2 0,-2 1-24,0 0-40,-2 1-8,0 0 8,-1 0 8,-1 0 64,0 0-32,-1 1 24,-1 0-24,-1 0 0,0 0 16,0 1 8,-1-1 24,0 0 32,-1 1-64,0-1 8,0 1-16,-1-1-8,1 1-40,-1 1-8,-2 0-56,0 0-352,-3 3-728,-5 7-1297,-5 8-3576,-5 5 3560,3 0-13714</inkml:trace>
  <inkml:trace contextRef="#ctx0" brushRef="#br0" timeOffset="533221.498">10850 10803 9098,'0'0'2216,"0"0"-935,0 0 151,0 0-168,0 0-304,0 0-159,0 0-225,0-1-8,0 0-56,1-1-96,2 1 152,3 0 72,4 0 0,4 0-239,4 0 351,5 1-48,6 0-160,4 0-136,5 0-8,5 0 112,4 0-144,4 2-16,4 1-104,2 1 105,-1 3-9,0 0-80,-2 0-72,-2 0-40,-4-1 128,-3 0-80,-3-2-8,-2-1-48,-3-1 16,-1 0-32,-2 0-8,-1 1 16,1 0 16,0 1 8,0 1 64,1 0 8,0 0-112,-1 1 32,0-1 40,0-1 40,-2 0-88,1-2 32,0 0-16,0-1-104,2-1 65,1 0 15,3 0-16,1-1 0,2 1 0,3 0 8,2 0-40,1 0-16,1 0-16,1 0 56,1 0-16,0 0 24,0 0-16,-1 0-8,-2 0 16,-3 0 16,-2 0 32,-4 0-32,-2 0 16,-1 0-24,-1 0 40,0 0-160,1 0 0,1 0 0,1 0 0,1 0 0,0 0 0,-1 0 0,-2 0 0,-3 0 0,-4 0 0,-5 0 0,-3 0 0,-5 1 0,-4-1 0,-3 0 0,-3 1 0,-3-1 0,-1 0 0,-2 0 0,0 0 0,0 0 0,-1 1 0,1-1 0,-1 1 0,1 0 0,0-1 0,0 0-848,0 1-961,-1-1-391,-1 1-1641,-3 3-1648,-3 2-1344,0 0-4914</inkml:trace>
  <inkml:trace contextRef="#ctx0" brushRef="#br0" timeOffset="535770.308">10848 11523 576,'0'0'824,"0"0"-400,0 0-160,0 0-216,0 0-48,0 0 8,0 0 233,-1 4 175,-1 1 352,1 1-48,0-2-216,0-1-48,1-1-40,-1-1-64,1-1-24,0 0-72,0 0 16,0 0 17,0-1 23,0 1 0,0 0 152,0 0 208,0 0 72,0 0-88,0 0-48,0 0-8,0 0 9,0 0-65,0 0-152,0 0-64,0 0-48,0 0 104,0 0 48,0 0 48,0 0-40,0 0-56,0 0 16,0 0-111,0 0 23,0 0 120,0 0-16,0 0-56,0 0-120,0 0 0,0 0-80,0 0-48,0 0-104,0 0-8,0 0 8,3 0 32,2-1 224,5-2 256,6-2 72,5-3-128,6-4-47,5-3 7,5-3-152,3-3-200,2-2 0,1-2 32,1-1-40,-2 0-64,-1 0 16,-3 3 80,-3 1-8,-3 2-16,-4 3 64,-5 2 8,-3 3-40,-3 1 8,-3 2-16,-2 0-16,-1 2 16,-1-1-40,-1 1-40,0-1 40,0 1 16,-2 0-8,0 1-56,-1 2 48,-3 1 40,0 1 0,-2 1 48,0 1 72,-1 0 64,0 0 24,-1 0-24,1 0-88,0 0-40,0 1-8,-1-1-48,1 0 0,0 0-8,0 0 8,0 0 33,0 0 55,0 0 32,0 0 0,0 1 32,0 3-32,0 7 32,-1 9-112,-4 13-88,-5 20 8,-4 18-40,-4 13-16,-1 6 48,0-2-40,2-5 0,0-5 0,3-7-8,2-10 8,2-10-8,3-11-48,2-13-192,3-10-368,1-9-721,0-5-839,2-10-1561,0-9-752,4-7-2304,-1 0-1353</inkml:trace>
  <inkml:trace contextRef="#ctx0" brushRef="#br0" timeOffset="536103.428">11635 11793 7466,'0'0'2632,"0"0"-463,0 0 199,0 0-303,0 0-449,0 0-312,0 0-88,0 9-423,-1 11-393,-1 10-144,-2 10-160,-1 6-96,-1 3-200,0 0-792,1-4-1001,1-7-2224,1-8-1056,2-9-4433</inkml:trace>
  <inkml:trace contextRef="#ctx0" brushRef="#br0" timeOffset="537653.417">12144 11325 4145,'0'0'2272,"0"0"-183,0 0-49,0 0-263,0 0-433,0 0-272,0 0-72,0 0-63,0-1-41,0 2-96,0 1-120,-1 6-448,-4 6-168,-3 8-64,-3 10 8,-2 8 56,-3 8-56,1 4 56,-1 4-16,3-2 104,3-3-48,4-6-56,2-7-48,4-6-8,7-7 0,5-6-56,6-7 56,6-5 8,4-5 8,2-7 136,1-8 24,1-8-96,0-9 56,-2-6 208,-1-7-208,-2-3-56,-2-2-8,-4 2-64,-5 3 64,-5 7 65,-4 6 263,-5 7 208,-5 7 16,-6 5-264,-5 5-152,-6 3-120,-4 2-80,-2 2-48,0 3 48,0 2 8,2 2-8,4 1-88,3 0-32,5-1-264,4 1-712,3 1-1081,3 3-719,2 3-1417,2 3-1121,1-3-1327</inkml:trace>
  <inkml:trace contextRef="#ctx0" brushRef="#br0" timeOffset="538197.727">12851 11264 7602,'0'0'4641,"0"0"-3385,0 0 152,0 0-320,0 0-175,-17 18-225,-10 14-240,-5 9-192,-3 6-168,1 5-16,2 3 0,5 2-64,4 0 0,7 0-8,6-2-8,5-3 0,7-5 0,7-6 0,6-7 8,7-7-48,4-7 32,1-7-56,2-5 64,-3-5 8,-3-4 72,-4-3 176,-4-4 216,-6-1 176,-3-2 160,-5-1 57,-4 1-137,-6 1-160,-6 1-88,-2 2-240,-3 3-224,1 1-8,1 2 0,5 1-520,3 1-1240,5 1-897,8 0-392,7 0-1288,8-1-1168,1 0-112</inkml:trace>
  <inkml:trace contextRef="#ctx0" brushRef="#br0" timeOffset="538598.63">13217 11474 12323,'0'0'2312,"0"0"-55,0 0 719,0 0-687,0 0-849,0 0-280,0 0-200,-3 0-335,-3 3-169,-4 4-256,-2 6-200,-3 7-64,1 7-80,2 5-216,3 4-369,2 2-367,6 1-96,5-1 160,6-3 168,4-3 111,2-6 297,1-4 240,-1-5 136,-3-4 80,-4-4 0,-2-3 176,-4-2 400,-1-3 9,-3 0-585,-4-1-697,-5-1-1439,-4-1-2585,-4-1 4625,2-1-13603</inkml:trace>
  <inkml:trace contextRef="#ctx0" brushRef="#br0" timeOffset="539136.817">13402 11482 5977,'0'0'6922,"0"0"-4770,0 0 1617,0 0-1881,0 0-1279,0 0-425,0 0-184,20-3-72,13-1-1233,8-2-1407,3-1-2537,-2 1-2785,-7 1 3905</inkml:trace>
  <inkml:trace contextRef="#ctx0" brushRef="#br0" timeOffset="542385.741">13779 11150 4905,'0'0'1960,"0"0"-143,0 0 119,0 0-111,0 0-401,0 0-120,0 0-104,0 0-79,0 0-193,0-1-216,0 1-56,0 0 8,0-1-104,0 1-175,0 0 39,0 0 64,0-1-32,0 1-16,0 0-32,0-1-104,0 1-88,0 0-88,0-1-40,0 1-8,3-2 16,2 0 152,4-1 56,4-1-128,5-1-8,4-2-24,4-1-80,5 0-16,3 0 8,1-2 17,2 1-57,-1-1 64,-1 0-64,-2 2 56,-4 0-64,-5 2 48,-5 2-40,-5 2 56,-5 1 72,-4 0 72,-3 1 40,-2 0 8,-1 1-32,0-1-8,0 0-8,1 1 0,-1-1 0,1 0 16,-1 0 16,1 0-8,0 0 24,0 1 24,0 2-48,-3 5-80,-2 8-88,-4 7-24,-3 11-40,-3 9 64,-2 6-64,-2 6 40,0 3-40,0-2 40,1-3-40,2-5 0,3-8 0,2-8 64,2-8-64,3-8 56,2-7-16,2-5 8,1-3 9,1-1-9,0-2-8,0 1-48,1 0-8,-1-1-64,0 2-1,1-1-95,-1 1-176,0 0-328,0 0-384,0 0-448,0 0-873,0-1-1752,0-2-536,0-2-744,0 0-4665</inkml:trace>
  <inkml:trace contextRef="#ctx0" brushRef="#br0" timeOffset="542872.972">13876 11379 5753,'0'0'2393,"0"0"103,0 0-111,0 0-729,0 0-336,0 0-255,0 0-241,4-1-8,3 0 208,3 0 8,3 0-151,4 0-57,4 1-8,5 1-88,5-1-48,5 1-200,5 0-80,3-1-87,2-1-41,1-1 32,-1-2-24,-2-1 0,-3-1 16,-3 1-88,-5 0-32,-6 1 8,-6 1-56,-5 2 16,-6 0 64,-4 0-8,-4 1 32,-1 0-16,-1 1-64,-1-1-32,0 0-72,0 0-48,0 0-216,1 0-432,-1 0-312,1 0-424,0 0-1001,0-2-2496,-1 0-1472,1 1-6154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1:04.9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265 41 4993,'0'0'2307,"0"0"-716,0 0-373,0 0-31,0 0-126,0 0-275,0 0-126,0 0-75,0 0-10,0 0-3,0 0-34,0 0-98,0 20 181,21 239 1161,1 297-1910,-21-552-1574,-1-7-1733,0-14-2526</inkml:trace>
  <inkml:trace contextRef="#ctx0" brushRef="#br0" timeOffset="498.196">0 140 6081,'0'0'908,"0"0"-406,0 0 49,0 0 224,0 0-61,0 0-128,10-9-169,7-6-122,1 2 0,0 0 0,1 1 1,0 1-1,1 1 0,0 1 0,1 1 0,10-3-295,-23 6 34,0 1 0,1 1 1,0-1-1,0 1 0,0 1 1,0-1-1,0 2 0,1-1 1,-1 1-1,0 1 1,1 0-1,-1 0 0,1 0 1,-1 2-1,0-1 0,0 1 1,1 0-1,-1 1 0,-1 0 1,1 0-1,0 1 0,-1 0 1,1 1-1,-1 0 0,-1 0 1,1 1-1,-1 0 0,0 0 1,0 0-1,0 1 0,-1 0 1,0 1-1,-1-1 0,0 1 1,0 0-1,3 9-34,-2 129 1424,-6-143-1398,0 0 0,0 1-1,0-1 1,-1 1 0,1-1-1,-1 1 1,0-1 0,0 0-1,0 0 1,-1 1 0,1-1-1,-1 0 1,1 0 0,-1 0-1,0-1 1,0 1 0,-1 0-1,1-1 1,-1 1 0,1-1-1,-1 0 1,0 0 0,1 0-1,-3 1-25,-33 0-3407,27-8-387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1:09.2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70 0 2905,'0'0'1784,"0"0"-976,-8 24-574,-6 18-132,2 0 0,1 0 0,2 1 1,3 1-1,1-1 0,1 40-102,5-78 1,0 0 0,0 0-1,1 0 1,0-1 0,0 1 0,0 0 0,1-1-1,-1 1 1,1-1 0,0 0 0,0 0 0,1 0-1,-1 0 1,1-1 0,0 1 0,0-1 0,0 0 0,0 0-1,1 0 1,-1-1 0,1 0 0,0 0 0,-1 0-1,1 0 1,0-1 0,0 1 0,0-1 0,0 0-1,1-1 1,-1 0 0,0 1 0,0-2 0,0 1-1,0 0 1,0-1 0,0 0 0,0 0 0,0-1-1,0 1 1,0-1 0,0 0 0,-1-1 0,1 1-1,-1-1 1,1 0 0,-1 0 0,0 0 0,0 0-1,-1-1 1,1 1 0,-1-1 0,1 0 0,0-3-1,12-8 94,0 0 0,-2-2 0,0 0 0,-1 0 0,0-2 1,-2 1-1,0-1 0,-1-1 0,-1 0 0,-1 0 0,0-1 1,-2 0-1,0-1 0,-2 1 0,0-4-94,-4 23 148,0 0 0,0 0 0,0 0-1,0 0 1,0 0 0,-1 0 0,1 0 0,-1 0 0,0 0-1,1 0 1,-1 0 0,0 0 0,0 0 0,0 0 0,-1 1 0,1-1-1,0 0 1,0 1 0,-1-1 0,1 1 0,-1 0 0,0-1 0,1 1-1,-1 0 1,0 0 0,0 0 0,1 0 0,-1 0 0,0 0-1,0 1 1,0-1 0,0 1 0,0-1 0,0 1 0,-1 0 0,1 0-1,0 0 1,0 0 0,0 0 0,0 0 0,0 0 0,0 1-1,-2 0-147,-90 28 830,82-21-1137,1 1 1,1 0-1,0 1 0,0 1 1,1-1-1,0 1 1,0 1-1,2 0 0,-1 0 1,2 0-1,-5 12 307,-8 20-4243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1:09.6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16 140 5873,'0'0'2658,"0"0"-1095,0 0-569,-2 19-58,-10 139 1531,11-156-2476,1-1 0,0 1 0,0 0 0,0 0 1,0 0-1,0 0 0,0 0 0,1 0 0,-1 0 0,1 0 0,-1 0 0,1-1 0,0 1 0,0 0 0,-1 0 0,1-1 1,0 1-1,1-1 0,-1 1 0,0-1 0,0 1 0,1-1 0,-1 1 0,1-1 0,-1 0 0,1 0 0,-1 0 1,1 0-1,0 0 0,-1 0 0,1 0 0,0-1 0,0 1 0,0-1 0,0 1 0,0-1 0,-1 0 0,1 0 0,0 0 1,0 0-1,0 0 0,0 0 0,0 0 0,0 0 0,0-1 0,0 1 0,0-1 0,-1 0 0,1 1 0,0-1 0,0 0 1,-1 0-1,1 0 0,0 0 0,-1 0 0,1-1 0,0 0 9,14-14-156,-1-1 1,-1-1-1,0 0 1,-2 0-1,0-2 1,-1 1-1,0-2 1,-2 1-1,-1-1 1,0-1-1,2-16 156,3-62 960,-72 93 2272,51 11-3306,0 0 0,1 1 0,-1 0 0,1 1 1,0 0-1,1 0 0,-1 0 0,1 1 0,0 0 1,1 0-1,0 0 0,0 1 0,1-1 0,-1 1 1,2 1-1,-1-1 0,-1 6 74,-21 92-6078,24-62 516</inkml:trace>
  <inkml:trace contextRef="#ctx0" brushRef="#br0" timeOffset="299.955">379 400 7274,'0'0'1587,"0"0"-723,0 0-563,25 14-217,83 35-28,-103-49-51,0 0 0,0 0 1,1-1-1,-1 1 0,0-1 0,0 0 0,0-1 0,0 1 0,0-1 1,-1 0-1,1 0 0,0-1 0,-1 1 0,0-1 0,1 0 0,-1 0 0,0 0 1,-1-1-1,1 0 0,0 1 0,-1-1 0,0-1 0,0 1 0,0 0 1,0-2-6,8-7 43,5-4 111,-1-1 0,0-1 0,-1-1-1,-1 0 1,-1 0 0,-1-2 0,0 1 0,-2-1 0,0-2-154,-9 23 86,0 0 0,1 0 0,-1 0 0,0-1 0,0 1 0,0 0 0,0 0 0,0 0 0,0 0 1,0 0-1,-1 0 0,1 0 0,0 0 0,-1-1 0,1 1 0,-1 0 0,1 0 0,-1 0 0,1 1 1,-1-1-1,1 0 0,-1 0 0,0 0 0,0 0 0,0 0 0,1 1 0,-1-1 0,0 0 0,0 1 1,0-1-1,0 1 0,0-1 0,0 1 0,0-1 0,0 1 0,0 0 0,0-1 0,0 1 0,-1 0 1,1 0-1,0 0 0,0 0 0,0 0 0,0 0 0,0 0 0,0 0 0,0 0 0,-1 1 0,1-1 1,0 0-1,0 1 0,0-1 0,0 1 0,0-1 0,0 1 0,0 0 0,1-1 0,-2 1-86,-68 33-279,-22 58-3229,58-52-1555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1:12.1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0 40,'0'0'1935,"0"0"-563,0 0-257,0 0-245,0 0 66,0 0-22,0 0-177,0 6 4416,0 26-3982,-15 329 427,10-311-2713,3-14-1672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1:16.1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94 1 6385,'0'0'2075,"0"0"-585,0 0-696,0 0-129,0 0-38,0 0-122,0 16 87,-21 234 862,16-231-1425,-17 76 232,5 2 0,3 0 0,0 86-261,14-182-11,0-1-1,0 1 0,1 0 0,-1 0 0,0 0 1,0-1-1,1 1 0,-1 0 0,1 0 1,-1-1-1,1 1 0,-1 0 0,1 0 1,-1-1-1,1 1 0,0-1 0,-1 1 1,1-1-1,0 1 0,0-1 0,-1 1 0,1-1 1,0 0-1,0 1 0,-1-1 0,1 0 1,0 0-1,0 1 0,0-1 0,0 0 1,0 0-1,-1 0 0,1 0 0,0 0 1,0 0-1,0 0 0,0-1 0,0 1 0,-1 0 1,1 0-1,0-1 0,0 1 0,0 0 1,-1-1-1,1 1 0,0-1 0,-1 1 1,1-1-1,0 1 0,-1-1 0,1 1 1,0-1-1,-1 0 0,1 1 0,-1-2 12,46-29-90,293-314 240,-332 337-391,15-12 171,-5 14-3563,-16 6-994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1:16.8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71 4233,'0'0'2224,"0"0"-639,0 0-841,0 0 272,0 0-8,0 0-264,0 0-55,122 0-321,-85-4-216,0-3-24,-1-3-128,7-8-208,-10 3-1081,-10-2-1343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1:17.1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49 4321,'0'0'2865,"0"0"-1361,0 0-336,0 0-272,0 0-16,0 0-295,135-32-585,-67 25-72,-8 1 72,-6 2-1729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1:14.2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83 1384,'0'0'1661,"0"0"-226,0 0-392,0 0-218,0 0-102,0 0-74,0 0 15,0 0-85,0 0-19,0 0-10,0 0-71,0 0-30,0 0-18,0 0-50,0 0-38,0 0-38,0 0-33,0 0-29,0 0-12,0 0 4,0 0-33,0 0-3,0 0-7,0 0-36,0 0-21,0 0 5,0 0-10,0 0-24,0 0 0,0 0-7,0 0-9,0 0-36,0 0-31,0 0 13,0 0-16,0 0-11,0 0-2,0 1-4,2 476 917,-2-476-1102,0 8-4483,0-7 1789</inkml:trace>
  <inkml:trace contextRef="#ctx0" brushRef="#br0" timeOffset="1186.66">2 0 1256,'0'0'3058,"0"0"-612,0 0-491,0 0-332,0 0-162,0 0-348,0 0-398,0 0-348,0 0-183,28 5-204,226 17-2652,-234-18 135,-5 1-1907</inkml:trace>
  <inkml:trace contextRef="#ctx0" brushRef="#br0" timeOffset="1448.223">112 220 4049,'0'0'1408,"0"0"-640,0 0 0,0 0-415,114 2-353,-75-15-353,1-4-2263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1:19.3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295 0 1632,'0'0'2354,"0"0"-623,0 0-637,0 0-319,0 0-145,0 0-175,-3 1 7755,-15 6-8178,-13 24-117,2 1 0,1 1 0,1 1 1,2 1-1,2 2 0,1 0 0,2 2 0,-12 31 85,25-50-78,0 0 1,1 0-1,1 1 1,1-1-1,1 1 0,0 0 1,2 1-1,1-1 0,1 14 78,1-31-73,0 0 0,0-1-1,0 1 1,0 0 0,0-1-1,1 0 1,0 1 0,0-1-1,0 0 1,0-1-1,0 1 1,0 0 0,1-1-1,0 0 1,-1 0 0,1 0-1,0 0 1,0 0 0,0-1-1,0 0 1,0 0 0,0 0-1,0 0 1,0-1 0,1 1-1,-1-1 1,0 0 0,0 0-1,1-1 1,-1 1-1,0-1 1,0 0 0,0 0-1,0-1 1,0 1 0,0-1-1,0 1 1,0-1 0,-1-1-1,1 1 1,-1 0 0,1-1-1,-1 0 1,0 0 0,0 0-1,2-3 74,8-5 52,-1 0-1,0-1 1,-1-1-1,0 1 1,-1-2-1,-1 0 1,0 0-1,-1 0 1,0-1-1,3-11-51,-10 25 890,-24 6 1066,-17 20-1982,-8 3-5699,41-27-173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1:20.0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85 118 4993,'0'0'1568,"0"0"-163,0 0-462,0 0-319,0 0-226,0 0-185,8-14-145,28-42-43,-34 53-22,0-1 1,1 1 0,-1 0-1,1 0 1,-1 0-1,1 0 1,0 0 0,0 1-1,0 0 1,0-1-1,1 1 1,-1 0 0,0 0-1,1 1 1,0-1-1,-1 1 1,1-1 0,0 1-1,0 1 1,0-1-1,0 0 1,-1 1 0,1 0-1,0 0 1,0 0-1,0 0 1,0 1 0,0-1-1,0 1 1,0 0-1,-1 0 1,1 1 0,0-1-1,-1 1 1,1 0-1,-1 0 1,1 0 0,-1 0-1,0 0 1,0 1-4,0 15 189,-1 0-1,0-1 1,-2 1-1,0 0 1,-1 0 0,-1 0-1,-1-1 1,0 1-1,-1-1 1,-1 0 0,-1 0-1,0 0 1,-1-1 0,-1 0-1,0 0 1,-3 2-189,-199 334 1630,210-352-1949,10-5-933,-1-1 1175,2 0 0,-1 1 0,1 0 0,0 0 0,0 1 0,0 1 0,0 0 0,1 0 0,0 1 0,-1 1 0,1 0 0,0 0 0,0 1 0,-1 1 0,1 0 0,0 1 0,-1 0 0,7 2 77,8 8-1742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13:23.14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0 202 6001,'0'0'1851,"0"0"-316,0 0-242,0 0-134,0 0-145,0 0-233,6-25 1056,10 5-1725,2 1-1,0 1 0,1 0 0,1 1 1,1 2-1,0 0 0,8-3-111,-26 14-29,1 1 1,0-1-1,0 1 0,0 0 1,0 0-1,1 1 0,-1 0 0,1-1 1,-1 1-1,1 1 0,0-1 0,0 1 1,0 0-1,0 0 0,0 0 1,0 1-1,0-1 0,0 1 0,0 1 1,0-1-1,0 1 0,0-1 0,0 2 1,0-1-1,0 0 0,-1 1 1,1 0-1,0 0 0,-1 0 0,1 1 1,-1 0-1,0-1 0,0 2 0,0-1 1,0 0-1,-1 1 0,3 2 29,0 13 59,-1 0 0,-1 0 0,-1 1 0,-1 0 1,0-1-1,-1 1 0,-1 0 0,-1 0 0,-1 0 0,-1-1 0,-1 1 0,0-1 0,-1 0 0,-6 13-59,0 5 223,-1-1-1,-1 0 1,-2-1-1,-2-1 1,-1-1-1,-2 0 1,-12 15-223,32-47 1,0 0-1,-1 0 1,1-1 0,-1 1 0,1 0 0,-1 0 0,1 0-1,-1 0 1,1 0 0,-1-1 0,0 1 0,0 0 0,1 0-1,-1-1 1,0 1 0,0-1 0,0 1 0,0-1 0,1 1-1,-1-1 1,0 1 0,0-1 0,0 0 0,0 1 0,0-1-1,0 0 1,0 0 0,0 0 0,0 0 0,0 0 0,0 0-1,0 0 1,0 0 0,0 0 0,0-1 0,0 1 0,0 0-1,0-1 1,0 1 0,0-1 0,0 1 0,0-1 0,0 1-1,0-1 1,1 1 0,-1-1 0,0 0 0,0 0-1,26 1-1307,-10 3 1055,0 1 1,0 1 0,0 0-1,-1 1 1,0 1-1,0 0 1,-1 1 0,0 0-1,0 1 1,-1 1-1,0 0 1,-1 0 251,15 10-2302,4 2-3219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15:33.539"/>
    </inkml:context>
    <inkml:brush xml:id="br0">
      <inkml:brushProperty name="width" value="0.05" units="cm"/>
      <inkml:brushProperty name="height" value="0.05" units="cm"/>
      <inkml:brushProperty name="color" value="#E71224"/>
    </inkml:brush>
    <inkml:brush xml:id="br1">
      <inkml:brushProperty name="width" value="0.05" units="cm"/>
      <inkml:brushProperty name="height" value="0.05" units="cm"/>
    </inkml:brush>
  </inkml:definitions>
  <inkml:trace contextRef="#ctx0" brushRef="#br0">13305 291 1736,'0'0'2416,"0"0"-787,0 0-502,0 0-203,0 0-221,-8 0 3473,-24 0-3541,22 2-642,1 0 1,0 1 0,0 1 0,0 0 0,0 0 0,1 0 0,-1 1 0,1 1 0,1-1 0,-1 1 0,1 0 0,-7 7 6,2-2-8,-5 0-15,0 1-1,2 1 0,-1 0 0,2 1 0,0 0 0,0 1 0,1 1 0,1 0 0,1 1 0,0 0 0,1 1 0,1 0 0,1 1 0,1-1 0,0 2 1,1-1-1,1 1 0,1-1 0,0 6 24,5-22-15,0 1 1,-1-1-1,1 1 0,0-1 1,1 0-1,-1 0 1,1 0-1,-1 0 0,1 0 1,0 0-1,0 0 1,0 0-1,0-1 0,1 1 1,-1-1-1,1 1 1,0-1-1,-1 0 0,1 0 1,0-1-1,0 1 1,0 0-1,1-1 0,-1 0 1,0 0-1,0 0 1,1 0-1,-1 0 0,1 0 1,-1-1-1,0 0 1,1 0-1,-1 0 0,3 0 15,124-14-182,-101 3 171,0-2-1,-1-1 1,-1 0-1,0-3 1,-2 0-1,0-1 1,0-2 0,-2 0-1,9-11 12,-27 22 33,0 0-1,0-1 0,-1 1 0,-1-1 1,0 0-1,0 0 0,0 0 0,-2 0 1,1-1-1,-1 1 0,-1 0 0,1-1 1,-2 1-1,0 0 0,0-1 0,-1 1 1,0 0-1,0 0 0,-1 0 1,-1 0-1,0 0 0,0 1 0,-1 0 1,0 0-1,0 0 0,-5-5-32,8 13-41,0-1-1,0 1 0,0 0 1,0 0-1,0 0 1,0 1-1,-1-1 1,1 0-1,0 1 1,0 0-1,0-1 0,-1 1 1,1 0-1,0 0 1,0 0-1,-1 0 1,1 1-1,0-1 1,0 1-1,-1-1 0,1 1 1,0 0-1,0 0 1,0 0-1,0 0 1,0 0-1,0 0 1,0 0-1,0 1 1,1-1-1,-1 1 0,0-1 1,1 1-1,0 0 1,-1 0-1,1-1 1,0 1-1,-1 1 42,-86 93-4174,50-49 380</inkml:trace>
  <inkml:trace contextRef="#ctx0" brushRef="#br0" timeOffset="556.313">13905 440 5009,'0'0'1572,"0"0"-315,0 0-124,0 0-46,0 0-176,0 0-157,-9-4-225,1 1-464,0 0 1,0 1-1,-1 0 0,1 0 1,-1 1-1,0 0 0,1 0 1,-1 1-1,0 0 0,1 0 1,-1 1-1,0 1 0,1-1 1,-1 1-1,1 1 1,0 0-1,0 0 0,-3 2-65,0 0-40,0 1-1,1 0 1,0 1-1,0 0 1,1 1-1,-1 0 1,2 0-1,-1 1 1,1 0-1,1 1 1,0 0-1,0 0 1,1 0-1,0 1 1,1 0-1,0 0 1,0 0-1,2 1 1,-1 0-1,1-1 1,1 1-1,0 0 1,1 0-1,0 0 1,1 1-1,0-1 1,2 3 40,4-5-24,2 0 0,-1 0 1,1-1-1,1 0 1,0 0-1,0-1 0,1 0 1,0-1-1,0 0 1,0-1-1,1 0 0,0 0 1,0-1-1,1-1 1,0 0-1,0 0 0,0-1 1,0-1-1,0 0 1,0 0-1,0-1 0,1-1 1,7-1 23,157 6-603,-63-16-3703,-66 2-2033</inkml:trace>
  <inkml:trace contextRef="#ctx0" brushRef="#br0" timeOffset="923.958">14361 801 6089,'0'0'896,"0"0"-407,0 0 295,0 0 40,0 0-200,122-18-288,-80 12-208,1 0-80,3 1-48,-1 1-16,9 0-704,-13-1-1176,-12 1-2905</inkml:trace>
  <inkml:trace contextRef="#ctx0" brushRef="#br0" timeOffset="1190.77">14535 447 3265,'0'0'1072,"0"0"-216,0 0 392,0 0-95,0 0-89,130-5-296,-90 5-408,3 0-352,21 0-8,-10 3-760,-8 1-1545</inkml:trace>
  <inkml:trace contextRef="#ctx0" brushRef="#br0" timeOffset="3375.162">15542 324 800,'0'0'1510,"0"0"-34,0 0-37,0 0-315,0 0-365,0 0-185,1 0 4316,20-8-4986,9-3 83,78-32-975,1 6-1,2 4 1,25 0 988,-125 37-335,-31 13 487,-48 27 432,56-37-594,-170 113 818,180-119-827,0 1 1,1-1-1,0 1 0,-1-1 1,1 1-1,0 0 0,0-1 1,0 1-1,0 0 1,0 0-1,0-1 0,0 1 1,1 0-1,-1 0 0,0 0 1,1 0-1,0 0 0,0 0 1,-1 0-1,1 0 1,0 1-1,1-1 0,-1 0 1,0 0-1,1 0 0,-1 0 1,1 0-1,-1 0 0,1-1 1,0 1-1,0 0 0,0 0 1,0 0-1,0-1 1,0 1-1,1 0 0,-1-1 1,0 1-1,1-1 0,-1 0 1,1 1-1,0-1 0,0 0 19,83 46-557,-77-43 573,186 64-1232,-194-67 1248,1 0 1,-1-1-1,1 1 0,-1 0 1,1-1-1,-1 1 1,0 0-1,1 0 0,-1-1 1,0 1-1,0 0 1,0 0-1,1 0 0,-1-1 1,0 1-1,0 0 0,0 0 1,0 0-1,-1-1 1,1 1-1,0 0 0,0 0 1,0 0-1,-1-1 1,1 1-1,0 0 0,-1-1 1,1 1-1,0 0 1,-1 0-1,1-1 0,-1 1 1,1-1-1,-1 1 1,0 0-1,1-1 0,-1 1 1,1-1-1,-1 0 1,0 1-1,0-1 0,1 1 1,-1-1-1,0 0 1,1 0-1,-1 1 0,0-1 1,0 0-1,0 0 1,1 0-1,-1 0 0,0 0 1,0 0-1,0 0 1,1 0-1,-1 0 0,0 0 1,0-1-33,-208 80 2011,-152 76-395,272-58-4526,73-68-2007</inkml:trace>
  <inkml:trace contextRef="#ctx0" brushRef="#br0" timeOffset="4561.799">16722 44 576,'0'0'4374,"0"0"-2449,0 0-1057,0 0-381,0 0-257,0 0-131,-15 10-43,-49 32-46,62-41-18,0-1 0,0 1 0,0 0 0,0 1 0,0-1 1,0 0-1,1 1 0,-1-1 0,0 1 0,1-1 0,0 1 0,-1 0 1,1-1-1,0 1 0,0 0 0,-1 0 0,2 0 0,-1 0 1,0 0-1,0 0 0,1 0 0,-1 0 0,1 0 0,-1 1 1,1-1-1,0 0 0,0 0 0,0 0 0,0 1 0,0-1 1,1 0-1,-1 0 0,1 0 0,-1 0 0,1 0 0,0 0 1,0 0-1,0 0 0,0 0 0,0 0 0,0 0 0,0 0 1,1-1-1,-1 1 0,1 0 0,-1-1 0,1 1 0,0-1 1,0 0-1,-1 0 0,1 1 0,0-1 0,0 0 0,0-1 1,0 1-1,0 0 0,0-1 0,1 1 0,-1-1 0,0 1 1,0-1-1,0 0 0,0 0 0,1 0 8,9 1 26,-1-1 0,1 0 1,-1-1-1,1-1 0,-1 1 0,0-2 0,0 1 0,0-2 0,0 1 1,0-2-1,-1 1 0,1-2 0,-1 1 0,-1-1 0,1-1 0,-1 1 1,0-2-1,0 1 0,-1-1 0,0 0 0,-1-1 0,0 0 1,2-3-27,-8 11 80,0-1 0,0 1 0,0-1 0,0 0 1,0 1-1,-1-1 0,1 0 0,0 0 0,-1 0 0,1 0 1,-1 1-1,0-1 0,1 0 0,-1 0 0,0 0 1,0 0-1,-1 0 0,1 0 0,0 0 0,-1 0 1,1 0-1,-1 1 0,1-1 0,-1 0 0,0 0 1,0 1-1,0-1 0,0 0 0,0 1 0,0-1 1,0 1-1,0-1 0,-1 1 0,1-1 0,-1 1 1,1 0-1,-1 0 0,1 0 0,-1 0 0,0 0 1,1 0-1,-1 0 0,0 1 0,0-1 0,0 1 1,1-1-1,-1 1 0,0 0 0,-2-1-80,-99-4 50,97 5-234,-1 2 0,0-1-1,0 1 1,1 0 0,-1 0 0,1 0-1,0 1 1,-1 0 0,1 1 0,1-1 0,-1 1-1,0 0 1,1 1 0,0-1 0,0 1-1,0 0 1,1 0 0,-1 0 0,1 1-1,1 0 1,-1 0 0,1 0 0,0 0 0,0 0-1,1 1 1,0-1 0,0 1 0,0 2 184,-5 30-4161</inkml:trace>
  <inkml:trace contextRef="#ctx0" brushRef="#br0" timeOffset="4856.161">17199 61 6001,'0'0'1465,"0"0"-377,-162 123-136,48-33 104,4-4-224,7-4-415,16-10-417,2 10-417,14-11-1063,11-8-2505</inkml:trace>
  <inkml:trace contextRef="#ctx0" brushRef="#br0" timeOffset="5241.006">16784 693 224,'0'0'6420,"0"0"-4533,0 0-1648,0 15-326,0 48-197,1-61 260,0 0 0,0 0 0,0 0 0,1 0 0,-1 0 0,1-1 0,-1 1 0,1 0 0,0-1 0,-1 1-1,1-1 1,0 1 0,0-1 0,0 0 0,0 0 0,1 0 0,-1 0 0,0-1 0,0 1 0,1 0 0,-1-1 0,0 1 0,0-1 0,1 0 0,-1 0 0,0 0-1,1 0 1,-1 0 0,0-1 0,1 1 0,-1-1 0,0 1 0,1-1 0,0-1 24,1 2-49,1-2 137,0 0 1,-1 1-1,1-1 0,-1-1 0,1 1 0,-1-1 1,0 0-1,0 0 0,0 0 0,-1 0 0,1-1 1,-1 1-1,1-1 0,-1 0 0,-1 0 0,1 0 1,0-1-1,-1 1 0,0-1 0,0 1 0,0-1 0,-1 0 1,0 1-1,1-1 0,-2 0 0,1 0 0,0 0 1,-1 0-1,0 0 0,0 0 0,-1-1-88,-70-12 3015,60 18-2778,5-1-232,-1 0 1,1 1 0,0-1 0,-1 1 0,1 1 0,0-1 0,0 1 0,-1 0 0,1 1 0,0-1 0,0 1-1,0 1 1,1-1 0,-1 1 0,0 0 0,1 0 0,0 0 0,-1 1 0,2 0 0,-1 0 0,0 0 0,1 1 0,-1-1-1,1 1 1,1 0 0,-1 1 0,1-1 0,0 0 0,0 1 0,-2 5-6,12 12-2143,18-9-1519</inkml:trace>
  <inkml:trace contextRef="#ctx0" brushRef="#br0" timeOffset="7512.967">17874 546 3817,'-17'27'1235,"-310"472"1135,316-483-2259,0-1 0,-1 0 0,0 0 0,-2-2 0,1 1 0,-2-2-1,0 0 1,0-1 0,-16 9-111,25-58 850,17 7-1011,1 1 0,2 0 0,1 1 0,1 1 0,1 0 0,1 1 0,2 1 0,11-11 161,-24 28-48,25-35-63,1 2 0,2 2 0,2 1 0,1 1 0,2 2 0,2 2 0,1 2 0,2 2 0,0 2 0,35-15 111,87 13 961,-161 30-945,-1 0 0,1 1 0,0-1 0,-1 1 0,1 1 0,-1-1 0,1 1 0,-1 0 0,0 0 0,0 1 0,1 0 0,-2 0 0,1 0 0,0 0 0,-1 1 0,1-1 0,-1 1 0,0 0 0,-1 1 0,1-1 0,-1 1 0,1-1 0,-1 1 0,-1 0 0,1 0-1,-1 1 1,0-1 0,0 0-16,0 8-63,0 0 0,-1 0 0,-1 0 0,0 0 0,-1-1 0,-1 1-1,0 0 1,0-1 0,-1 1 0,-1-1 0,0 1 0,-1-2-1,0 1 1,0 0 0,-2-1 0,1 0 0,-1 0 0,-1-1 0,0 0-1,0 0 1,-1-1 0,-1 0 0,1 0 0,-1-1 0,-1-1-1,1 0 1,-1 0 0,-1-1 0,1 0 0,-1-1 0,-6 2 63,-35 19-2930</inkml:trace>
  <inkml:trace contextRef="#ctx0" brushRef="#br0" timeOffset="7772.781">18418 673 9330,'0'0'1712,"0"0"-871,0 0-833,0 0-8,0 0-1265,0 0-1967</inkml:trace>
  <inkml:trace contextRef="#ctx0" brushRef="#br0" timeOffset="8352.163">19377 658 7114,'0'0'1483,"0"0"-450,0 0-6,0 0-286,0 0-54,-13-17-197,-47-53-217,55 65-253,0 1 0,0-1 1,0 1-1,-1 0 0,0 0 0,1 1 0,-2-1 0,1 2 0,0-1 1,0 0-1,-1 1 0,0 0 0,1 1 0,-1 0 0,0 0 0,0 0 1,0 0-1,0 1 0,1 1 0,-1-1 0,0 1 0,0 0 1,0 0-1,1 1 0,-1 0 0,1 0 0,-1 1 0,1 0 0,0 0 1,0 0-1,0 1 0,0 0 0,1 0 0,-1 0 0,1 1 0,0 0 1,-2 3-21,-6 2-17,2-1 0,0 1 0,0 1 0,1 0 0,0 1 0,0 0 0,2 0 0,0 1 0,0 0 0,1 1 0,0-1 0,2 1 0,-1 1 0,2-1 0,0 1 0,0 0 0,2 0 0,-1 6 17,7-15-45,0-1 0,1 0 0,-1 0 0,1-1 0,0 1 0,1-1 0,-1 0 0,1 0 0,0-1 0,0 0 0,0 0 0,0 0 0,0 0 0,1-1 0,-1 0 0,1-1 0,-1 0 0,1 0-1,0 0 1,0 0 0,-1-1 0,1-1 0,0 1 0,0-1 0,-1 0 0,1 0 0,2-2 45,8 3-101,-2 0 94,0-1 1,1 0-1,-1-1 1,0-1-1,0-1 1,0 0 0,0-1-1,-1 0 1,0-1-1,0-1 1,1-1 6,-1 54 17,46 85-2765,-34-94-236</inkml:trace>
  <inkml:trace contextRef="#ctx0" brushRef="#br0" timeOffset="8590.443">19783 1044 11562,'0'0'2425,"0"0"-2425,0 0-192,0 0-424,0 0-840,0 0-1345</inkml:trace>
  <inkml:trace contextRef="#ctx0" brushRef="#br0" timeOffset="36657.287">14067 2106 8570,'0'0'3064,"0"0"-2239,0 0-825,0 0-560,0 0-729,0 0-1383</inkml:trace>
  <inkml:trace contextRef="#ctx0" brushRef="#br0" timeOffset="35566.237">13309 1784 3545,'0'0'2463,"0"0"-1404,0 0-475,-6 18 279,-10 31 77,1 1 0,4 0 0,1 1 1,-3 50-941,14-66 107,0 9-1004,-3-16-4220,0-20 181</inkml:trace>
  <inkml:trace contextRef="#ctx0" brushRef="#br0" timeOffset="36106.098">13199 1815 5753,'0'0'1629,"0"0"-508,0 0-330,0 0-264,0 0-251,0 0-163,11-6-78,115-39 262,-115 43-292,0 0-1,0 0 1,-1 2-1,1-1 1,0 1-1,0 1 1,0 0-1,0 0 1,0 1-1,-1 0 1,1 1-1,-1 0 1,1 1-1,-1 0 1,0 1-1,-1 0 1,1 1-1,-1-1 1,0 2-1,0-1 1,-1 1-1,0 1 1,0 0 0,-1 0-1,0 0 1,0 1-1,-1 0 1,0 0-1,-1 0 1,0 1-1,0 0 1,-1 0-1,0 0 1,2 11-5,-5-10 123,1 0 1,-2 0-1,0 1 1,0-1 0,-1 0-1,0 1 1,-1-1 0,0 0-1,-1 0 1,0 0 0,-1-1-1,0 1 1,0-1-1,-2 0 1,1 0 0,-1 0-1,0-1 1,-1 0 0,0 0-1,-1 0 1,0-1-1,0 0 1,0-1 0,-1 0-1,0 0 1,-1-1 0,1 0-1,-1-1 1,-1 0-1,-1 0-123,11-5-30,0 1-1,0-1 1,0 0-1,0 1 1,0-1-1,-1 0 1,1 1-1,0-1 1,0 1 0,0-1-1,0 1 1,1 0-1,-1 0 1,0-1-1,0 1 1,0 0-1,0 0 1,1 0-1,-1 0 1,0 0-1,1 0 1,-1 0-1,1 0 1,-1 0-1,1 0 1,0 0-1,-1 0 1,1 0-1,0 0 1,0 0-1,0 1 1,-1-1-1,1 0 1,1 0-1,-1 0 1,0 0-1,0 0 1,0 1-1,0-1 1,1 0-1,-1 0 1,1 0-1,-1 0 1,1 0-1,-1 0 1,1 0-1,-1 0 1,2 1 30,0 6-42,7 33-898,-9-35 571,0 1 0,1 0 0,0-1 0,0 1 0,1-1 1,0 0-1,0 1 0,0-1 0,1 0 0,0 0 1,0 0-1,1-1 0,-1 1 0,1-1 0,1 0 0,-1 0 1,1 0-1,4 3 369,3-4-3016</inkml:trace>
  <inkml:trace contextRef="#ctx0" brushRef="#br0" timeOffset="36390.459">13750 2326 7986,'0'0'1768,"0"0"-1200,0 0-184,0 0 160,-35 129-440,2-58-104,6-14-904,2-6-1200</inkml:trace>
  <inkml:trace contextRef="#ctx0" brushRef="#br0" timeOffset="43419.649">14214 2313 208,'0'0'1618,"0"0"-185,0 0 93,0 0 9,0 0-249,7-6 10467,-61 7-11781,54 57-3236,54 92 1604,-52-147 1754,-1 0 0,-1 1 0,1-1 0,0 0-1,-1 1 1,0-1 0,1 1 0,-1-1 0,-1 0 0,1 1 0,0-1-1,-1 1 1,0-1 0,0 0 0,0 1 0,0-1 0,0 0 0,-1 0 0,0 0-1,1 0 1,-1 0 0,0 0 0,0 0 0,0-1 0,-1 1 0,1-1 0,-1 0-1,0 1 1,1-1 0,-1 0 0,0 0 0,0-1 0,0 1 0,0-1-1,0 1 1,-1-1 0,1 0 0,0 0 0,-1-1 0,1 1 0,-1-1 0,1 1-1,0-1 1,-3 0-94,-23-11-253,25-21-3864,4 15-912</inkml:trace>
  <inkml:trace contextRef="#ctx0" brushRef="#br0" timeOffset="44067.794">14947 1974 1608,'0'0'2405,"0"0"-1117,0 0-442,0 0-66,0 0-119,0 0-63,-4 6 67,-188 191 2185,41-55-1622,151-141-1248,-1-1-1,0 0 0,0 1 0,0-1 1,1 1-1,-1-1 0,0 1 0,0-1 0,1 1 1,-1 0-1,1-1 0,-1 1 0,0 0 1,1 0-1,-1-1 0,1 1 0,0 0 0,-1 0 1,1 0-1,0 0 0,-1-1 0,1 1 1,0 0-1,0 0 0,0 0 0,0 0 1,0 0-1,0 0 0,0 0 0,0 0 0,0-1 1,0 1-1,0 0 0,1 0 0,-1 0 1,0 0-1,1 0 0,-1 0 0,0-1 0,1 1 1,-1 0-1,1 0 0,-1-1 0,1 1 1,0 0-1,-1-1 0,1 1 0,0-1 0,-1 1 1,1 0-1,0-1 0,0 0 0,0 1 1,-1-1-1,1 1 0,0-1 0,0 0 0,0 0 1,0 1-1,0-1 21,64 2-600,-48-2 759,208 0 217,-225 0 249,0 0 285,-12 2 952,-145 68-259,155-69-1652,1 0-1,0 0 0,0 0 1,0 0-1,0 1 0,0-1 1,0 0-1,1 0 1,-1 1-1,0-1 0,1 1 1,-1-1-1,0 0 0,1 1 1,0-1-1,-1 1 0,1-1 1,0 1-1,0-1 1,0 1-1,0-1 0,0 1 1,0 0-1,0-1 0,0 1 1,1-1-1,-1 1 1,1-1-1,-1 0 0,1 1 1,0-1-1,-1 1 0,1-1 1,0 0-1,0 0 1,0 1-1,0-1 0,0 0 1,0 0-1,0 0 0,0 0 1,0 0-1,1 0 0,-1-1 1,0 1-1,1 0 1,-1 0-1,0-1 0,1 1 1,-1-1-1,1 0 0,-1 1 1,1-1 49,82 28-2583,-10-18-1446,-44-8 1134</inkml:trace>
  <inkml:trace contextRef="#ctx0" brushRef="#br0" timeOffset="44322.805">15227 2595 5209,'0'0'4305,"0"0"-3401,0 0 304,0 0-47,0 0-369,0 0-416,0 0-344,91 0-32,-39 0-688,-9 0-152,-1-4-2353</inkml:trace>
  <inkml:trace contextRef="#ctx0" brushRef="#br0" timeOffset="44540.631">15314 2354 6209,'0'0'1609,"0"0"-673,0 0 272,0 0-384,128 4-376,-89 1-368,19 3-80,-8-4-1096,-8-1-3041</inkml:trace>
  <inkml:trace contextRef="#ctx0" brushRef="#br0" timeOffset="45322.478">16072 2375 2841,'0'0'6416,"0"0"-3737,0 0-1145,0 0-190,0 0-351,5-17-577,-1 4-387,57-93-18,-50 94-161,1 2-1,0-1 0,1 2 1,0-1-1,1 2 0,0 0 1,0 0-1,1 2 0,-1-1 0,2 2 1,-1 0-1,0 1 0,1 1 1,0 0-1,0 1 0,12 0 151,-26 5-29,1 0-1,-1 0 1,0 1-1,0-1 1,0 1-1,0-1 1,-1 1-1,0 0 1,1 0-1,-1 0 1,-1 0-1,1 0 1,0 0-1,-1 0 1,0 0-1,0 0 1,0 0-1,-1 0 1,1 0-1,-1 0 1,0-1-1,0 1 1,0 0-1,-1 0 1,1 0-1,-2 1 30,-12 23 94,-1 0-1,-2 0 0,-1-2 0,-1 0 0,-1-2 1,-1 0-1,-1-1 0,-26 19-93,-114 81 1510,163-122-1866,247 15-1650,-205-8 655,-2-4-2451</inkml:trace>
  <inkml:trace contextRef="#ctx0" brushRef="#br0" timeOffset="46508.032">17246 2727 4889,'0'0'1247,"0"0"-240,0 0-260,0 0-197,-7 18-65,-20 56-245,27-73-239,0-1 0,-1 1 0,1 0 0,0 0 0,0 0 0,0 0 0,0 0 0,0 1 0,0-1 0,0 0 0,0 0 0,0 0 0,0 0 1,1 0-1,-1-1 0,0 1 0,1 0 0,-1 0 0,1 0 0,-1 0 0,1 0 0,-1 0 0,1 0 0,-1-1 0,1 1 0,0 0 0,0 0 1,-1-1-1,1 1 0,0-1 0,0 1 0,0-1 0,0 1 0,0-1 0,-1 1 0,1-1 0,0 0 0,0 1 0,0-1 0,0 0 0,0 0 0,0 0 1,0 0-1,0 0 0,0 0 0,0 0 0,0 0 0,0 0 0,0 0 0,0 0 0,1-1-1,4 1 19,8 1 48,0 0 1,0-1-1,1-1 0,-1 0 1,0-1-1,0-1 0,0 0 0,0-1 1,0 0-1,-1-1 0,1-1 1,-1 0-1,-1-1 0,1 0 1,-1-1-1,-1 0 0,1-1 1,-1 0-1,2-4-67,-11 12 92,-1 0 0,0 0 0,0-1 0,1 1 0,-1 0 0,0-1 1,0 1-1,0-1 0,-1 1 0,1-1 0,0 0 0,-1 1 0,1-1 0,-1 0 0,1 1 0,-1-1 0,0 0 1,1 0-1,-1 1 0,0-1 0,0 0 0,-1 0 0,1 1 0,0-1 0,0 0 0,-1 0 0,1 1 0,-1-1 1,0 0-1,1 1 0,-1-1 0,0 1 0,0-1 0,0 1 0,0-1 0,0 1 0,0 0 0,-1-1 0,1 1 1,0 0-1,-1 0 0,1 0 0,-1 0 0,1 0 0,-1 0 0,1 1 0,-1-1 0,0 0 0,1 1 0,-1-1 1,0 1-1,1 0 0,-1-1 0,0 1 0,0 0 0,0 0-92,-13-2-241,-1 1 0,1 1 0,0 0 1,0 1-1,-1 1 0,1 0 0,0 1 0,0 1 0,1 0 1,-7 3 240,-37 15-5624</inkml:trace>
  <inkml:trace contextRef="#ctx0" brushRef="#br0" timeOffset="45791.049">16894 2104 1792,'0'0'2505,"0"0"-1251,0 0-321,0 0-27,-20 10-190,-60 34-279,77-43-437,1 1 1,-1-1-1,1 1 0,-1 0 1,1 0-1,0 0 0,0 0 1,0 0-1,0 0 0,0 1 1,0-1-1,0 1 0,1-1 1,0 1-1,-1 0 0,1 0 1,0 0-1,0-1 0,0 1 1,1 0-1,-1 0 0,1 0 1,0 0-1,-1 0 0,1 0 1,1 0-1,-1 0 0,0 0 1,1 0-1,-1 0 0,1 0 1,0 0-1,0 0 0,0-1 1,1 1-1,-1 0 0,1 0 1,-1-1-1,1 1 0,0-1 1,0 0-1,0 0 0,0 1 1,0-1-1,0 0 0,1-1 0,-1 1 1,1 0-1,0-1 0,20 1 17,1-1 0,0-1 0,-1-1-1,1-1 1,-1-1 0,1-1 0,-1-2-1,-1 0 1,1-1 0,-1-1 0,0-1 0,-1-1-1,0-1 1,0-1 0,-1-1 0,-1-1 0,5-5-17,-19 16 42,-1 1 9,1 0-1,-1 0 1,-1-1 0,1 1-1,0-1 1,-1 0 0,1 0-1,-1 0 1,0 0 0,0-1-1,0 1 1,0-1 0,-1 0 0,1 0-1,-1 0 1,0 0 0,0 0-1,-1 0 1,2-4-51,-5 6 140,-1 0 0,1 0 0,0 0-1,-1 0 1,0 1 0,1-1 0,-1 0 0,0 1 0,1 0-1,-1 0 1,0 0 0,0 0 0,0 0 0,0 1 0,0-1-1,0 1 1,0 0 0,0 0 0,-1 0 0,1 0-1,0 0 1,0 1 0,0-1 0,-2 2-140,-5-2 184,-4 0-170,0 2 1,0-1 0,1 2 0,-1-1 0,0 2 0,1 0-1,0 1 1,0 0 0,0 1 0,0 0 0,1 1-1,0 1 1,-3 2-15,-74 88-5836,79-76 459</inkml:trace>
  <inkml:trace contextRef="#ctx0" brushRef="#br0" timeOffset="46074.378">17691 2123 4865,'0'0'2713,"0"0"-1785,-124 65 56,60-31 200,-4 3 105,-3 4-665,3 4-248,4 0-240,4-1-136,-3 10-344,16-11-1201,10-11-1111</inkml:trace>
  <inkml:trace contextRef="#ctx0" brushRef="#br0" timeOffset="50897.481">12874 3351 3753,'0'0'2215,"0"0"-719,0 0-194,0 0 63,0 0-44,0 0-229,0 0-361,0 0-310,0 0-145,0 0-82,0 0-49,0 0-65,0 0-59,31 17 38,12-2 144,0-3 0,1-1 0,0-3 0,0-1 0,0-2 0,30-1-203,-4 2 77,224 17 405,435 54-285,710 119 514,-105-59 362,-752-99-1113,-558-33-287,-23-5 254,-5 0-246,-91-17-6118,58 1 389</inkml:trace>
  <inkml:trace contextRef="#ctx0" brushRef="#br0" timeOffset="51852.007">14305 3853 5905,'0'0'2367,"0"0"-596,0 0-107,0 0-124,0 0-252,0 0-294,0 0-248,-12 1 547,-177 83 340,-355 136-951,483-188-2165,117 6-1494,49 1 2853,-86-33 127,1 0 0,-1 1 0,0 0 0,0 2 0,-1 0 0,0 2 0,-1-1 0,13 12-3,-28-20 11,0-1 0,-1 1 0,1 0 0,0 0 0,-1 0 0,0 0 0,1 0 0,-1 0 0,0 0 0,0 0 0,0 0 0,-1 1 0,1-1 0,0 0 0,-1 0 0,1 1 0,-1-1 0,0 1-1,0-1 1,0 0 0,0 1 0,0-1 0,-1 0 0,1 1 0,-1-1 0,1 0 0,-1 1 0,0-1 0,0 0 0,0 0 0,0 0 0,0 0 0,-1 0 0,1 0 0,0 0 0,-1 0 0,0 0 0,1-1 0,-1 1 0,-2 1-11,-81 57 931,80-58-908,-303 129 1576,308-131-1630,-1 0 0,1 0 0,-1 0 0,1 1 0,-1-1 0,1 0 0,-1 1 1,1-1-1,-1 0 0,1 1 0,-1-1 0,1 0 0,0 1 0,-1-1 0,1 1 0,0-1 1,-1 1-1,1-1 0,0 1 0,-1-1 0,1 1 0,0 0 0,0-1 0,0 1 1,0-1-1,-1 1 0,1-1 0,0 1 0,0 0 0,0-1 0,0 1 0,0-1 0,1 1 1,-1 0-1,0-1 0,0 1 0,0-1 0,0 1 0,1-1 0,-1 1 0,0-1 1,0 1-1,1-1 0,-1 1 0,0-1 0,1 1 0,-1-1 0,1 1 0,-1-1 0,1 0 1,-1 1-1,1-1 0,-1 0 0,1 1 0,-1-1 0,1 0 0,-1 0 0,1 1 1,-1-1-1,1 0 0,-1 0 0,1 0 0,0 0 0,-1 0 0,1 0 0,0 0 31,47 26-413,-44-24 439,39 15-30,1-1 0,0-3 0,0-1 1,2-3-1,43 4 4,46 2-7352,-120-13 114</inkml:trace>
  <inkml:trace contextRef="#ctx0" brushRef="#br0" timeOffset="52436.721">14991 4654 6161,'0'0'2753,"0"0"-1553,0 0-192,0 0-39,0 0-193,0 0-192,0 0-176,147 15-160,-94-9-248,1-1-80,8-5-1136,-12 0-1657,-13 0-2976</inkml:trace>
  <inkml:trace contextRef="#ctx0" brushRef="#br0" timeOffset="52684.061">15293 4444 6361,'0'0'1481,"0"0"-641,0 0 728,137 26-656,-83-17-576,24-1-336,-16-1-1328,-10-5-3937</inkml:trace>
  <inkml:trace contextRef="#ctx0" brushRef="#br0" timeOffset="55189.603">16513 4533 464,'0'0'2099,"0"0"-669,0 0-449,0 0-91,0 0 55,0 0-100,-5 0 6757,-22-1-7560,13 5-53,-1 1 1,1 1-1,1 0 1,-1 1-1,1 0 1,0 1 0,1 1-1,0 0 1,0 0-1,1 1 1,0 1-1,0 0 1,2 0-1,-1 1 1,1 1-1,1-1 1,0 1-1,1 0 1,1 1-1,0 0 1,0 0-1,0 7 11,2-16-36,1 0-1,1-1 1,-1 1-1,1 0 1,0 0-1,0 0 1,0 0-1,1 1 0,-1-1 1,1 0-1,1 1 1,-1-1-1,1 1 1,0-1-1,0 1 1,1-1-1,-1 1 1,1-1-1,0 0 1,1 1-1,-1-1 1,1 0-1,0 0 1,1 0-1,-1 0 0,1 0 1,0-1-1,0 1 1,0-1-1,1 0 1,-1 0-1,1 0 1,0 0-1,0 0 1,1-1-1,-1 0 1,1 0-1,0 0 1,-1-1-1,1 1 1,5 0 36,-4-1 14,1-1 1,0 0 0,-1-1 0,1 0 0,0 0 0,0 0 0,-1-1 0,1 0 0,0 0 0,-1-1 0,1 0 0,-1 0 0,1 0-1,-1-1 1,0 0 0,0 0 0,0-1 0,-1 0 0,1 0 0,-1 0 0,0 0 0,0-1 0,0 0 0,-1 0 0,0 0-1,0 0 1,0-1 0,0 0 0,-1 0 0,0 0 0,0 0 0,-1-1-15,-65 6 1180,19 42-2550,49-10-7635,13-27 4153</inkml:trace>
  <inkml:trace contextRef="#ctx0" brushRef="#br0" timeOffset="55460.355">16643 4945 3305,'0'0'3280,"0"0"-1943,0 0-561,0 0 360,0 0 152,-53 105-287,28-63-625,-2 11-376,6-11-969,9-10-1607</inkml:trace>
  <inkml:trace contextRef="#ctx0" brushRef="#br0" timeOffset="55907.551">17221 4563 7762,'0'0'2451,"0"0"-656,0 0-192,0 0-267,0 0-448,-14 6-472,-45 20-384,56-23-86,-1 1 0,1-1 1,-1 1-1,1 0 0,0 0 0,0 0 0,1 1 0,-1-1 0,1 1 0,0-1 0,0 1 0,1 0 0,-1-1 0,1 1 0,0 0 0,0 0 0,1 0 0,-1 0 0,1 0 0,0 0 0,1 0 0,-1 1 0,1-2 0,1 4 54,-1 12-458,21 144-3044,-25-161 3504,0 0-1,-1 0 1,0 0 0,1 0 0,-1-1 0,0 0 0,0 1 0,0-1 0,-1-1 0,1 1-1,0-1 1,-1 1 0,1-1 0,-1 0 0,0-1 0,1 1 0,-1-1 0,1 0 0,-1 0-1,0-1 1,1 1 0,-1-1 0,1 0 0,-4-1-2,-13-6-1735</inkml:trace>
  <inkml:trace contextRef="#ctx0" brushRef="#br0" timeOffset="56190.297">17482 4662 3633,'0'0'4089,"0"0"-2929,0 0-216,0 0-640,160-8-304,-113 3-1096,-5-1-4969</inkml:trace>
  <inkml:trace contextRef="#ctx0" brushRef="#br0" timeOffset="56607.381">18010 4522 6561,'0'0'1201,"0"0"-78,0 0-90,0 0-130,0 0-240,-16 10-398,-49 35-408,64-44 110,0 0-1,0 1 0,0-1 0,0 1 0,0 0 0,1-1 0,-1 1 0,0 0 1,1-1-1,-1 1 0,1 0 0,0 0 0,-1-1 0,1 1 0,0 0 0,0 0 1,0-1-1,0 1 0,1 0 0,-1 0 0,0 0 0,1-1 0,-1 1 0,1 0 1,0-1-1,-1 1 0,1 0 0,0-1 0,0 1 0,0-1 0,0 0 0,0 1 1,0-1-1,1 0 0,-1 1 0,0-1 0,1 0 0,-1 0 0,1 0 0,-1 0 0,1 0 1,0-1-1,-1 1 0,1 0 0,0-1 0,-1 1 0,1-1 0,0 0 0,0 1 1,-1-1-1,1 0 0,0 0 0,0 0 0,0 0 0,-1-1 0,1 1 0,0 0 1,0-1-1,-1 1 0,1-1 0,0 0 0,0 0 34,20 2-341,1-2 0,-1 0 0,0-1 0,-1-2 0,1 0 0,0-1 1,-1-1-1,0-1 0,-1-1 0,1-1 0,-1-1 0,7-5 341,70-61 702,-94 74-530,-1 0-1,1 1 1,-1-1-1,0 0 1,0 0-1,0-1 1,0 1-1,0 0 1,-1 0-1,1-1 1,-1 1-1,1-1 1,-1 0-1,0 1 1,0-1-1,0 0 1,-1 0-1,1 1 1,0-1-1,-1 0 1,0 0-1,0 0 1,0 0-1,0 0 1,0 0-1,0 1 1,-1-1-1,0 0 1,1 0-1,-1 0 1,0 1-1,0-1 1,-1 0-1,1 1 1,0-1-1,-1 1 1,0-1-1,1 1 1,-1 0-1,0 0 1,0 0-1,0 0 1,-1 0-1,1 0 1,0 1-1,-1-1 1,1 1-1,-1-1 1,1 1-1,-1 0 1,0 0-1,0 0-171,-121 1 33,18 60-3457,71-30-458</inkml:trace>
  <inkml:trace contextRef="#ctx0" brushRef="#br0" timeOffset="56874.426">18702 4395 8994,'0'0'2136,"0"0"-1648,-130 52-103,66-18 207,-7 7 56,1 7-376,-5 3-272,5 3-72,6 0-496,-9 6-705,19-12-1231,13-13-5010</inkml:trace>
  <inkml:trace contextRef="#ctx0" brushRef="#br0" timeOffset="57224.034">18280 4969 9754,'0'0'1973,"0"0"-1529,0 0-434,14 5-88,-4 0 60,93 5-31,-90-14 121,-1 0 1,0-2-1,1 1 0,-2-2 1,1 1-1,-1-2 1,0 1-1,0-1 0,-1-1 1,0 0-1,-1-1 1,0 0-1,0 0 0,3-6-72,-11 14 81,0 1 0,-1 0 0,1 0-1,-1-1 1,1 1 0,-1 0-1,0-1 1,1 1 0,-1-1-1,0 1 1,0 0 0,0-1 0,0 1-1,0-1 1,0 1 0,0-1-1,-1 1 1,1 0 0,0-1 0,-1 1-1,1 0 1,-1-1 0,0 1-1,1 0 1,-1 0 0,0-1-1,0 1 1,0 0 0,1 0 0,-1 0-1,0 0 1,-1 0 0,1 0-1,0 0 1,0 1 0,0-1-1,0 0 1,-1 1 0,1-1 0,0 0-1,-1 1 1,1 0 0,0-1-1,-1 1 1,1 0 0,-1 0 0,1 0-1,-1-1 1,1 2 0,0-1-1,-1 0-80,-78 3 540,69 1-844,0 1-1,1 0 0,0 0 1,0 1-1,1 0 1,-1 1-1,1 0 0,1 1 1,0 0-1,0 0 1,0 0-1,-4 8 305,10-14-242,-25 31-4500</inkml:trace>
  <inkml:trace contextRef="#ctx0" brushRef="#br0" timeOffset="59682.776">15761 3912 1816,'0'0'2406,"0"0"-740,0 0-291,0 0-103,0 0-150,0 0-75,-9 11-170,-73 138 1202,67-102-2007,1 2 0,3-1 0,2 2 0,3-1-1,1 1 1,3 0 0,1 0 0,5 28-72,0-53 0,0 1-1,2-1 1,1 0 0,1-1 0,1 0-1,1 0 1,1-1 0,1 0-1,1-1 1,1 0 0,1-1 0,1-1-1,0 0 1,2-2 0,12 11 0,27 22-1,2-3 1,2-2-1,2-3 0,47 22 1,73 32 34,4-9 0,4-7 0,22-3-34,-101-37-8,2-6 0,1-5 0,1-4 0,2-6 0,0-5 0,95-1 8,-125-9 26,-1-4 0,1-4 1,0-3-1,-1-5 1,0-3-1,-2-4 0,1-4 1,-2-3-1,8-8-26,-52 13 139,-2-1-1,0-2 1,-1-1-1,-2-2 0,-1-1 1,0-2-1,-3-2 1,0 0-1,-2-2 1,-2-1-1,0-2 1,-2-2-139,-13 13 175,0 0 1,-2-1-1,-1-1 0,-1 0 1,-2 0-1,0 0 0,-2-1 1,-1 1-1,-1-1 1,-1 0-1,-2 0 0,-3-24-175,-3 23 40,0 0-1,-2 0 1,-2 1-1,0 0 1,-2 1-1,-1 0 0,-1 1 1,-1 1-1,-2 0 1,0 1-1,-1 1 1,-2 1-1,0 1 1,-1 0-1,-1 2 0,-1 1 1,-1 1-1,0 0 1,-1 2-1,-1 2 1,0 0-1,-1 1 1,0 2-1,-4 0-39,-79-27-334,-2 4-1,-2 6 1,0 4 0,-1 5-1,-1 6 1,-1 5 0,-26 4 334,-131 12-1705,0 12 1,-134 32 1704,304-38-2302,28-4-1549</inkml:trace>
  <inkml:trace contextRef="#ctx0" brushRef="#br0" timeOffset="60684.711">19624 5068 4641,'0'0'971,"0"0"-352,0 0 154,0 0 202,0 0-116,-4-1-355,57-2 3123,110-13-2749,-103 10-342,572-54 124,-485 9 304,-146 50-718,-1 1-198,0 0-712,0 0-809,1 0-2058,2 0 765,-1 0-2028</inkml:trace>
  <inkml:trace contextRef="#ctx0" brushRef="#br0" timeOffset="61300.959">21140 4513 7017,'0'0'1053,"0"0"-466,0 0 3,0 0 58,0 0-13,0 0-204,1 17 685,-118 178 2340,116-193-3462,-7 8-47,1 1 0,-1 0-1,2 0 1,-1 0 0,2 1 0,-1 0 0,2 0 0,0 0 0,0 1 0,1 0-1,0-1 1,1 1 0,1 0 0,0 11 53,58-15-556,-39-13 593,0-1 0,-1 0 0,1-1 0,-1-1 0,0-1 0,0 0-1,-1-1 1,-1-1 0,7-5-37,45-24 348,-65 37-320,-1 1 0,1 0-1,0 0 1,0 0 0,1 0 0,-1 1-1,0-1 1,0 0 0,0 1-1,0 0 1,1-1 0,-1 1 0,0 0-1,0 0 1,1 0 0,-1 1 0,0-1-1,0 0 1,0 1 0,1-1-1,-1 1 1,0 0 0,0 0 0,0 0-1,0 0 1,0 0 0,0 0 0,-1 1-1,1-1 1,0 0 0,0 1-1,-1 0 1,1-1 0,-1 1 0,0 0-1,1 0 1,-1 0 0,0-1 0,0 2-1,0-1 1,0 0 0,-1 0-1,1 2-27,5 97-3895,-13-86-747</inkml:trace>
  <inkml:trace contextRef="#ctx0" brushRef="#br0" timeOffset="62255.474">21842 4854 7786,'0'0'1903,"0"0"-479,0 0-284,0 0-357,0 0-320,0 0-216,-20 1-173,-149 28 122,164-27-229,1-1-1,-1 1 0,1 0 0,0 0 0,-1 1 1,1-1-1,0 1 0,1 0 0,-1 0 1,0 0-1,1 0 0,0 1 0,0 0 1,0-1-1,0 1 0,0 0 0,1 0 0,0 1 1,0-1-1,0 0 0,0 1 0,1-1 1,-1 1-1,1 0 0,0-1 0,1 1 0,-1 0 1,1 0-1,0-1 0,0 1 0,1 0 1,-1 0-1,1-1 0,0 2 34,5 0-207,0-1 0,1 0-1,0 0 1,-1-1 0,2 0 0,-1 0-1,0 0 1,1-1 0,0 0 0,-1-1-1,1 1 1,0-1 0,0-1 0,0 0-1,1 0 1,-1-1 0,0 0 0,0 0-1,1 0 1,6-3 207,-10 3-98,108-5-383,-112 5 1247,-1 0 307,0 0 24,0 0-125,0 0-275,19 5-965,48 73-4697,-58-59 962</inkml:trace>
  <inkml:trace contextRef="#ctx0" brushRef="#br0" timeOffset="62542.545">22557 4651 4889,'0'0'3001,"0"0"-2249,0 0-368,0 0 136,-87 117-88,58-72-120,-2 1-208,-2 1-104,4-2-8,2-2-184,4-6-536,6-9-1056,9-11-2753</inkml:trace>
  <inkml:trace contextRef="#ctx0" brushRef="#br0" timeOffset="62806.197">22163 4917 6249,'0'0'1657,"0"0"-769,0 0 360,0 0-608,110 75-416,-62-64-224,12-7-176,-10-4-1656,-13 0-3937</inkml:trace>
  <inkml:trace contextRef="#ctx0" brushRef="#br0" timeOffset="63074.101">22507 5258 5169,'0'0'2527,"0"0"-1520,0 0-245,0 0 238,23-5 21,175-56 937,-95-5-644,-121 59 2539,-32 140-9316,45-93 1469</inkml:trace>
  <inkml:trace contextRef="#ctx0" brushRef="#br0" timeOffset="65323.843">22528 5558 3873,'0'0'2514,"0"0"-1479,0 0-610,0 0 147,0 0 164,-10 18-200,-137 183 337,67-122-845,-3-3 0,-4-5 0,-2-3 1,-4-4-1,-2-4 0,-2-5 1,-3-3-1,-2-5 0,-44 10-28,-452 173 352,501-194 40,-3-4 1,0-4-1,-2-4 0,0-5 0,-2-5 0,0-4 0,-27-4-392,-1127-2 1511,870-18-1492,2-18 0,1-17 0,2-16 0,4-17-1,3-16 1,4-17-19,52 12 36,5-15-1,5-13 0,6-13 1,5-15-36,-5-17 741,9-13 1,-98-92-742,285 187 466,5-6-1,3-3 1,6-5 0,4-4 0,5-3 0,-53-99-466,20 31 59,-8 4-1,-7 6 1,-36-25-59,-448-484-73,5-131-634,476 655 640,-6 6 0,-7 6 0,-7 7 0,-94-62 67,64 58-31,86 61 87,-3 5 0,-3 4 0,-4 5 0,-2 5 0,-20-4-56,-26-6 920,155 71-916,3 2-180,0 0-102,0 0-45,0 0-13,0 0-4,0 0 10,0 0 14,18 110-448,-21 336 836,-2-376-74,-4 0 1,-2-1-1,-4-1 1,-3 0-1,-3 3 2,17-164 631,-41-501-927,44 587 189,0 0 0,1 0-1,0 0 1,0 0 0,1-1 0,0 1 0,0 0 0,1 0 0,-1 0 0,2 0 0,-1 1-1,1-1 1,0 1 0,0-1 0,1 1 0,0 0 0,0 0 0,0 1 0,1-1-1,0 1 1,0 0 0,0 0 0,1 0 0,-1 1 0,2-1 107,440-295-1290,-116 85 1338,-514 382 520,113-93-613,44-46 33,-2-2 0,0-1 0,-2-1 1,-1-2-1,0 0 0,-2-3 0,0 0 0,-1-2 0,-1-2 0,0-1 0,-27 6 12,54-20-447,10 0-2880,3 0-1462</inkml:trace>
  <inkml:trace contextRef="#ctx0" brushRef="#br0" timeOffset="-141696.94">17 842 960,'0'0'1148,"0"0"-534,0 0-157,0 0-2,0 0-39,0 0-85,0 0-98,0 0-53,0 0-86,0 0 28,0 0 136,0 0 139,0 0 39,0 0-92,0 0-114,0 0-85,0 0-44,0 0-43,0 0-25,10-1-341,-7 1 4561,9 18-8211,-12-12-1833</inkml:trace>
  <inkml:trace contextRef="#ctx0" brushRef="#br0" timeOffset="-138874.919">1503 158 3977,'0'0'1640,"0"0"-873,0 0-252,-5 16 32,-123 277 3419,-23 0-2303,155-290-1654,-1-1 1,1 1-1,0-1 0,0 0 1,0 0-1,0 0 1,0-1-1,0 1 0,0-1 1,0 0-1,1 0 0,-1-1 1,1 1-1,-1-1 1,0 0-1,1 0 0,-1-1 1,1 1-1,-1-1 1,0 0-1,1 0 0,0 0-9,11 0 50,168 1 29,-183 0-27,-1-1-4,-1-18-4575,-4 11 57</inkml:trace>
  <inkml:trace contextRef="#ctx0" brushRef="#br0" timeOffset="-138459.499">1196 438 3929,'0'0'2083,"0"0"-439,0 0-135,0 0-118,0 0-198,0 0-286,18 4 509,142 20-759,-43-10-4016,-97-9 1468,-8 0-1107</inkml:trace>
  <inkml:trace contextRef="#ctx0" brushRef="#br0" timeOffset="-137789.122">1710 758 1016,'0'0'1803,"0"0"-688,0 0-445,0 0-281,0 0-78,0 0-14,-6 18-142,-26 189 386,32-205-531,0-1 0,0 1 0,-1 0 0,1 0 0,0-1 0,0 1 0,1 0 0,-1-1 0,0 1 0,1 0 0,-1-1 0,0 1 0,1-1 0,0 1 0,-1 0 0,1-1 0,0 1 0,0-1 0,0 0 0,0 1 0,0-1 0,0 0 0,1 0 0,-1 1 0,0-1 0,1 0 0,-1 0 0,0 0 0,1-1 0,-1 1 0,1 0 0,0 0 0,-1-1 0,1 1 0,-1-1 0,1 0 0,0 1 0,-1-1-1,1 0 1,0 0 0,0 0 0,-1 0 0,1 0 0,0 0 0,-1-1 0,1 1 0,0-1 0,-1 1 0,1-1 0,-1 1 0,1-1 0,-1 0 0,1 0 0,-1 0 0,1 0 0,-1 0-10,7-4 236,-1-1 0,0 0 0,-1 0 0,1-1 0,-1 0 0,0 0 0,-1-1 1,0 1-1,0-1 0,0 0 0,-1-1 0,-1 1 0,1-1 0,-1 1 0,-1-1 0,1 0 0,-2 0 0,1 0 0,-1 0 0,0-3-236,-4 10 103,1 0-1,-1 0 1,0 1-1,1-1 1,-1 1 0,0 0-1,0 0 1,0 0-1,0 0 1,0 0-1,0 0 1,0 1 0,0 0-1,0-1 1,0 1-1,0 0 1,0 1-1,0-1 1,-1 0 0,1 1-1,0 0 1,0 0-1,-2 0-102,-54 56-2466,48-39-322</inkml:trace>
  <inkml:trace contextRef="#ctx0" brushRef="#br0" timeOffset="-136459.604">2569 652 2969,'0'0'1896,"0"0"-1376,0 0 128,0 0 112,0 0 257,0 0-313,0 0-192,77 34-152,-54-31-152,6 1-32,2-4-72,4 0-104,0 0-56,13-2-400,-9-7-1040,-12 2-2993</inkml:trace>
  <inkml:trace contextRef="#ctx0" brushRef="#br0" timeOffset="-136125.886">2586 287 1072,'0'0'4865,"0"0"-4081,0 0-71,0 0 263,0 0 304,0 0-184,0 0-328,136 56-327,-90-47-441,35-9-32,-15 0-1297,-6-7-3456</inkml:trace>
  <inkml:trace contextRef="#ctx0" brushRef="#br0" timeOffset="-134599.092">4065 182 3873,'0'0'1600,"0"0"-360,0 0-142,0 0-122,0 0-116,0 0-11,-2-4 72,1 1-702,0 0 0,-1 0 0,1 0-1,-1 1 1,0-1 0,0 1 0,0-1 0,0 1 0,0 0-1,-1 0 1,1 0 0,0 0 0,-1 0 0,0 0 0,1 1-1,-1-1 1,0 1 0,0 0 0,0-1 0,0 2 0,0-1-1,0 0 1,0 1 0,0-1 0,-2 1-219,-94-3 1213,64 4-1350,31-2 44,-1 0 1,0 1 0,0 0-1,0-1 1,0 1-1,0 1 1,0-1-1,0 1 1,1 0-1,-1 0 1,0 0 0,0 1-1,1 0 1,-1 0-1,1 0 1,0 0-1,-1 1 1,1-1 0,0 1-1,0 0 1,1 0-1,-1 1 1,1-1-1,-1 1 1,1 0-1,0 0 1,1 0 0,-1 0-1,1 0 1,-1 1-1,1-1 1,-1 4 92,26 188-3790,-2-134 3485,-3 1 1,-3 0-1,-2 1 1,-3 1 0,-3 0-1,-3 1 1,-3 29 304,-1-93 58,0-1 0,0 1 1,0-1-1,0 0 1,0 1-1,0-1 0,-1 1 1,1-1-1,0 0 1,-1 1-1,1-1 0,-1 0 1,1 1-1,-1-1 1,0 0-1,1 0 0,-1 1 1,0-1-1,0 0 1,0 0-1,0 0 0,0 0 1,0 0-1,0 0 1,0-1-1,-1 1 0,1 0 1,0 0-1,0-1 1,-1 1-1,1-1 0,0 1 1,-1-1-1,1 0 0,-1 1 1,1-1-1,0 0 1,-1 0-1,1 0 0,-1 0 1,1 0-1,-1-1 1,1 1-1,0 0 0,-1 0 1,1-1-1,0 1 1,-1-1-1,1 0 0,0 1 1,-1-1-1,1 0 1,0 1-1,0-1 0,0 0-58,-69-47 547,64 44-579,-1-1 1,1 0-1,1 0 1,-1 0-1,1-1 1,0 0-1,0 0 1,0 0-1,1 0 1,0-1-1,0 0 1,1 0-1,0 0 1,0 0-1,0-1 1,1 1-1,0-1 1,1 1-1,0-1 1,0 0-1,0-1 32,3 5-111,1 0-1,-1 0 1,1 0 0,-1 0-1,1 0 1,0 1-1,1 0 1,-1-1-1,0 1 1,1 0-1,0 1 1,0-1 0,0 1-1,0-1 1,0 1-1,0 0 1,0 1-1,4-2 112,9-5-285,60-31-511,-19 11 652,-1-2 1,-1-3-1,-2-2 0,-2-2 0,45-41 144,-96 77 73,1 1 0,0-1-1,-1 0 1,1 0 0,-1 0 0,1 0 0,-1 0-1,1 0 1,-1-1 0,0 1 0,0 0-1,0-1 1,0 1 0,0-1 0,0 1 0,0-1-1,0 1 1,0-1 0,-1 0 0,1 0 0,-1 1-1,1-1 1,-1 0 0,0 0 0,1 1-1,-1-1 1,0 0 0,0 0 0,0 0 0,-1 1-1,1-1 1,0 0 0,-1 0 0,1 1-1,-1-1 1,0 0 0,1 1 0,-1-1 0,0 0-1,0 1 1,0-1 0,0 1 0,0 0-1,0-1 1,-1 1 0,1 0 0,0 0 0,-1-1-1,1 1 1,-1 0 0,1 0 0,-1 1-1,1-1 1,-1 0 0,0 0 0,1 1 0,-1-1-1,0 1 1,0 0 0,1-1 0,-1 1-1,0 0 1,0 0 0,0 0 0,1 0 0,-1 0-1,0 1 1,0-1-73,-10-2-187,-1 1 0,1 1 0,0 0 0,-1 0 0,1 1 0,0 1 0,0 0 1,0 0-1,0 2 0,0-1 0,0 1 0,1 1 0,0 0 0,0 1 0,0 0 0,-5 5 187,-22 18-2394,7-2-1840</inkml:trace>
  <inkml:trace contextRef="#ctx0" brushRef="#br0" timeOffset="-133898.184">4527 72 7009,'0'0'2388,"0"0"-113,0 0-311,0 0-373,0 0-448,0 0-633,-19 16-358,-2-2-135,13-9-17,-1 1 1,1 0-1,0 0 0,1 1 0,-1 0 0,2 1 1,-1-1-1,1 1 0,0 0 0,0 1 0,1 0 0,0 0 1,-3 8-1,1-2-182,1 1 1,0 0 0,1 0 0,1 1 0,0-1 0,2 1-1,0 0 1,0 0 0,2 0 0,0 0 0,1 0 0,1 0-1,0 0 1,1 0 0,1 0 0,1-1 0,0 0 0,1 0-1,1 0 1,4 8 181,4-2-601,-11-17 518,1-1-1,-1 1 1,0 0 0,0 0 0,-1 0 0,1 1 0,-1-1 0,0 1 0,-1 0 0,1 0 0,-1 0 0,0 0 0,-1 0 0,1 0 0,-1 0 0,-1 1-1,1-1 1,-1 0 0,0 1 0,0-1 0,-1 0 0,0 1 0,0-1 0,0 0 0,-1 0 0,0 0 0,0 0 0,-1 0 0,0 0 0,0-1 0,-1 2 83,-10 8 321,-1-1 0,0-1 0,-1 0 0,-1-1 0,0-1 0,-1 0 0,0-2 0,0 0 0,-1-1 0,0 0 0,0-2 0,-11 2-321,29-9-30,-1 0 0,1 0 0,-1 0 0,1 0 0,0 0 0,-1-1 0,1 1-1,0 0 1,0-1 0,0 1 0,0-1 0,0 1 0,1-1 0,-1 1 0,0-1 0,1 0-1,-1 1 1,1-1 0,-1 0 0,1 0 0,0 1 0,0-1 0,0 0 0,0 0-1,0 1 1,0-1 0,0 0 0,1 0 0,-1 1 0,0-1 0,1 0 0,0 1 0,-1-1-1,1 1 1,0-1 0,0 0 0,0 1 0,0 0 0,0-1 0,0 1 0,0 0 0,1-1-1,0 1 31,22-39-758,3 1 0,1 1-1,2 2 1,2 1-1,1 2 1,1 0-1,11-4 759,-22 16-81,229-218 2161,-246 213 3297,-29 14-3408,-50 10-3178,59 2 706,-48 11-3308,35-1-269</inkml:trace>
  <inkml:trace contextRef="#ctx0" brushRef="#br0" timeOffset="-130009.12">115 2572 15107,'0'0'3057,"0"0"-1913,0 0-168,0 0-440,0 0-536,0 0-1320,0 0-3193</inkml:trace>
  <inkml:trace contextRef="#ctx0" brushRef="#br0" timeOffset="-128187.955">1322 1832 800,'0'0'4052,"0"0"-2228,-3 17-540,-72 211 2409,-144 215-1070,185-370-2707,78-58-269,222-7 312,-192-9-5574,-85 1 1153</inkml:trace>
  <inkml:trace contextRef="#ctx0" brushRef="#br0" timeOffset="-127826.193">1034 2224 4337,'0'0'4337,"0"0"-3105,0 0 8,0 0-239,0 0-385,0 0-256,0 0-120,11 0 128,5 0 200,7 0-56,4 3-120,6 5-136,4-1-128,5-1-128,3-2-160,13 3-824,-12 0-1312,-11-1-2393</inkml:trace>
  <inkml:trace contextRef="#ctx0" brushRef="#br0" timeOffset="-124648.844">1596 2636 3369,'0'0'2043,"0"0"-728,0 0-223,0 0-160,0 0-189,0 0-134,5-4 3021,21-12-3229,12-5-105,154-63-339,-189 84 54,-17 30 1485,0-11-1126,9-14-417,0 0 0,0 0 0,1 0 0,-1 0 0,1 1 0,1 0 0,-1 0 0,1 0 0,0 0-1,0 0 1,1 1 0,0-1 0,0 1 0,1-1 0,-1 1 0,1 0 0,1 0 0,-1-1 0,1 1 0,1 0 0,-1 0-1,1 0 1,0 0 0,0-1 0,3 7 47,39 114-1367,-43-122 1494,1 1-1,-2-1 1,1 0 0,-1 0 0,0 1 0,0-1 0,0 0-1,0 0 1,-1 0 0,0 0 0,0 0 0,-1-1 0,1 1-1,-1 0 1,0-1 0,0 0 0,-1 0 0,1 0-1,-1 0 1,0 0 0,0-1 0,0 0 0,0 0 0,-3 2-127,-62 23 2431,36-26-4713,30-2-745,3-2-2241</inkml:trace>
  <inkml:trace contextRef="#ctx0" brushRef="#br0" timeOffset="-118110.885">2393 2520 4609,'0'0'1734,"0"0"-595,0 0-303,0 0-51,0 0-17,6 0 2407,26 0-2766,228 0 271,-243 7-232,1-1-873,-13-15-4504,-5-1 1205</inkml:trace>
  <inkml:trace contextRef="#ctx0" brushRef="#br0" timeOffset="-117609.405">2443 2218 3169,'0'0'2103,"0"0"-684,0 0-456,0 0-153,0 0-8,0 0 62,9 4-2,29 11-156,0-3 0,1-1 0,0-1 0,0-2 0,36 1-706,-56-5 150,-15-3-5805,-4-2 1095</inkml:trace>
  <inkml:trace contextRef="#ctx0" brushRef="#br0" timeOffset="-94350.306">3147 4207 4601,'0'0'2028,"0"0"-629,0 0-188,0 0-48,0 0-28,0 0-119,3 1 2944,20 2-3769,0-7-143,0-1 1,0 0-1,-1-2 1,0-1-1,0 0 1,-1-2-1,0 0 1,0-1-1,-1-2 1,6-4-49,1 0-17,53-25-262,-83 75 613,-1 0-1,-1 0 1,-2 0 0,-1-1 0,-2 0-1,-1-1 1,-2 0 0,-1 1-334,-30 82-1545,16 4-4828,28-114 4090</inkml:trace>
  <inkml:trace contextRef="#ctx0" brushRef="#br0" timeOffset="-93842.673">3661 4255 7290,'0'0'1816,"0"0"-214,0 0-438,0 0-371,0 0-299,17-18-253,56-62-161,-68 73-71,1 1 0,-1 1-1,1-1 1,0 1 0,1 0-1,0 0 1,-1 1 0,1 0-1,1 0 1,-1 0 0,0 1-1,1 0 1,0 1 0,0 0-1,0 0 1,0 0 0,0 1-1,0 0 1,0 1 0,4 0-9,-9 3 68,0 0 0,-1 1 0,1-1 1,-1 1-1,0-1 0,0 1 1,0 0-1,-1 0 0,1 0 0,-1 0 1,0 0-1,0 0 0,-1 0 1,1 0-1,-1 0 0,0 1 0,0-1 1,0 0-1,0 0 0,-1 0 0,0 0 1,1 0-1,-2 0 0,1 0 1,-1 1-69,-7 26 215,-1 0 1,-2-1-1,-1-1 1,-1 1 0,-2-2-1,0 0 1,-2-1-1,-5 3-215,18-22 41,-98 126 653,103-133-844,0-1-166,33-7-848,-22 5 1173,0 0 1,-1 1-1,1 1 0,0 0 0,0 0 0,0 1 1,0 0-1,-1 1 0,1 0 0,0 1 1,-1 0-1,8 4-9,28 36-4888,-40-32 412</inkml:trace>
  <inkml:trace contextRef="#ctx0" brushRef="#br0" timeOffset="-85036.954">2290 6228 4761,'0'0'2505,"0"0"-889,0 0 208,0 0-423,0 0-337,0 0-248,114-2-432,-81 2-280,0 0-104,4 0-496,4 0-480,-9-2-1001,-10-6-2168</inkml:trace>
  <inkml:trace contextRef="#ctx0" brushRef="#br0" timeOffset="-84758.221">2511 5963 7330,'0'0'1872,"0"0"-216,0 0-575,114 0-745,-48 0-336,-6 0-48,-8 0-1289</inkml:trace>
  <inkml:trace contextRef="#ctx0" brushRef="#br0" timeOffset="-86006.626">1231 6133 2881,'0'0'3711,"0"0"-1968,0 0-311,0 0-81,0 0-281,0 0-169,13 0-114,306-4 2010,-320 39-1493,-7-7-1192,-1 0 0,-1 0 0,-1-1 0,-2 0 0,0-1 0,-2-1 0,-13 18-112,19-29 11,-167 246-776,172-278-5849,4-7 518</inkml:trace>
  <inkml:trace contextRef="#ctx0" brushRef="#br0" timeOffset="-85758.173">1252 6414 6617,'0'0'2297,"0"0"-529,0 0-199,0 0-289,0 0-112,108-2-384,-67 0-416,3 0-368,-3-1-192,9 1-1248,-13 2-1641,-10 0-7161</inkml:trace>
  <inkml:trace contextRef="#ctx0" brushRef="#br0" timeOffset="-87008.136">775 5566 5233,'0'0'3063,"0"0"-745,0 0-376,0 0-314,0 0-342,0 0-316,0 0-264,-5 28 521,-275 580 523,282-604-1789,1 0 0,-1 0 0,1 0 0,0 0 0,0-1-1,0 1 1,0-1 0,1 0 0,-1 0 0,1 0 0,0 0 0,0-1 0,0 1 0,0-1 0,0 0 0,1-1 0,-1 1-1,1-1 1,-1 1 0,1-1 0,-1-1 0,1 1 0,0-1 0,0 1 0,-1-1 0,1-1 0,1 1 39,4 1-64,167 15-927,-176-16-408,-3-8-3264,-6-3 626</inkml:trace>
  <inkml:trace contextRef="#ctx0" brushRef="#br0" timeOffset="-86692.823">498 5928 6409,'0'0'2993,"0"0"-1217,0 0-255,0 0-377,0 0-328,0 0-296,0 0-240,8 0-72,13 0 288,6 0-39,8 3-201,7 1-112,5 0-144,7-4-72,21 0-1033,-15 0-1711,-13 0-2265</inkml:trace>
  <inkml:trace contextRef="#ctx0" brushRef="#br0" timeOffset="-81630.752">3149 6099 8834,'0'0'1123,"0"0"-514,0 0 91,0 0 91,0 0-253,0 0-269,30-3 1377,166-108 400,49-19-2038,-243 132 56,-1 0 1,1 0 0,-1 0 0,0 0 0,0 0 0,0 0 0,0 0 0,0 1 0,0-1 0,-1 0-1,1 0 1,-1 1 0,1-1 0,-1 0 0,0 1 0,0-1 0,0 1 0,0-1 0,-1 0-1,1 1 1,0-1 0,-1 0 0,0 0 0,1 1 0,-1-1 0,0 0 0,0 0 0,-1 0 0,1 0-1,0 0 1,-1 0 0,1 0 0,-1-1 0,0 2-65,2-3 3,-58 125 352,30-70-827,3 1 0,3 1 0,2 1 0,-6 31 472,21-33-4163,5-43 168</inkml:trace>
  <inkml:trace contextRef="#ctx0" brushRef="#br0" timeOffset="-80998.379">3831 5948 4201,'0'0'3607,"0"0"-1818,0 0-548,0 0-110,0 0-225,0 0-295,25-9 213,185-27 764,-209 36-1315,-1 0 149,0 0 30,0 39 180,14 235-1683,-16-270 1124,0 1 0,0 0 0,0 0-1,-1-1 1,1 1 0,-1-1 0,0 1 0,0-1 0,-1 0-1,1-1 1,-1 1 0,0 0 0,0-1 0,0 0-1,0 0 1,-1 0 0,1-1 0,-1 1 0,1-1-1,-1 0 1,0 0 0,0-1 0,0 0 0,0 1-1,0-2 1,-1 1 0,1-1 0,0 1 0,0-1 0,-3-1-73,-58 1-4377,58-2 41,5-1-2537</inkml:trace>
  <inkml:trace contextRef="#ctx0" brushRef="#br0" timeOffset="-80413.584">4456 6026 2513,'0'0'1755,"0"0"-352,0 0-453,0 0-451,22-16-276,68-53-156,-86 65 8,1 0 0,0 0 0,-1 1 0,1 0 0,1 0 0,-1 0 0,0 1 0,1 0 0,-1 0 0,1 0 0,-1 0 1,1 1-1,0 0 0,0 1 0,0-1 0,0 1 0,-1 0 0,1 0 0,0 1 0,3 0-75,-6 1 90,-1 0-1,1 0 0,-1 1 1,1-1-1,-1 1 1,0-1-1,0 1 0,0 0 1,0 0-1,-1 0 0,1 0 1,-1 0-1,0 0 1,1 0-1,-1 0 0,-1 0 1,1 1-1,0-1 0,-1 0 1,0 1-1,0-1 1,0 1-1,0-1 0,0 0 1,-1 1-1,1-1 1,-2 2-90,2 5 77,-5 18 275,-2 1-1,-1-2 0,-1 1 0,-1-1 0,-1-1 0,-2 0 0,0-1 0,-2 0 0,-1-1 0,0 0 0,-2-2 1,-1 0-1,-1-1 0,0-1 0,-11 7-351,25-20 200,-34 29 756,39-35-1007,1-1-194,176 46-979,-122-13 944,-28 0-2845,-16-15-925</inkml:trace>
  <inkml:trace contextRef="#ctx0" brushRef="#br0" timeOffset="-52926.61">6366 5946 3625,'0'0'1411,"0"0"37,0 0-58,0 0-226,0 0-209,0 0-246,0 0-111,0 0 29,0 0-74,-1 27 1698,-72 152-1579,49-109-528,64-71-939,115-50 1062,-136 115 404,-19-58-612,-4 30 132,-1 0 1,-1-1-1,-2 0 0,-2 0 1,-1-1-1,-2 0 1,-2 2-192,-4 14 28,-6 13-2550,17-46-1847</inkml:trace>
  <inkml:trace contextRef="#ctx0" brushRef="#br0" timeOffset="-77992.167">5301 5851 1592,'0'0'3777,"0"0"-1712,0 0-482,0 0-15,0 0-144,0 0-266,0 0-253,0 0-167,0 0-117,0 0-115,-7 14 309,-13 17-822,2 2 0,1 0 0,2 0 0,1 1 0,1 1 0,2 1 0,2 0 0,1 0 1,2 0-1,2 1 0,1 0 0,1 10 7,3-42-45,0 0 0,0 1 0,0-1 0,0 0 0,1 0 0,0 0 0,0-1 0,1 1 0,-1 0 0,1-1 1,0 1-1,0-1 0,0 0 0,1 0 0,0 0 0,-1-1 0,1 1 0,0-1 0,1 0 0,-1 0 0,1 0 0,-1-1 0,1 1 0,0-1 0,0-1 0,0 1 0,0 0 0,0-1 1,0 0-1,0 0 0,1-1 0,-1 0 0,0 1 0,0-2 0,1 1 0,-1-1 0,0 1 0,0-1 0,0-1 0,0 1 0,0-1 0,0 0 0,0 0 0,0 0 0,-1-1 1,1 0-1,-1 0 0,1 0 0,-1 0 0,3-3 45,6-8 56,0-1 0,0 0 0,-1 0 1,-1-1-1,-1-1 0,0 0 0,-1 0 1,-1-1-1,-1 0 0,0 0 0,-1-1 1,-1 0-1,-1 0 0,-1 0 0,0-1 1,-2 1-1,0-1 0,-1 1-56,-1 13 32,1 1-1,-1 0 1,0 0 0,-1 0-1,1 0 1,-1 0-1,0 0 1,0 1 0,-1-1-1,1 0 1,-1 1 0,0 0-1,0 0 1,-1 0 0,1 0-1,-1 0 1,0 1-1,0-1 1,0 1 0,0 0-1,-1 0 1,1 1 0,-1-1-1,1 1 1,-1 0 0,0 0-1,0 1 1,0-1-1,0 1 1,0 0 0,-1 1-1,1-1 1,0 1 0,0 0-1,0 0 1,-1 1-32,-53 75-6928,40-46 1348</inkml:trace>
  <inkml:trace contextRef="#ctx0" brushRef="#br0" timeOffset="-53856.834">5904 6162 856,'0'0'1629,"0"0"-84,0 0-99,0 0-293,0 0-144,9-5-128,50-30 1254,-33 3 3238,-12-76-3662,-16 105-1593,-1 1 0,1-1-1,0 1 1,-1 0 0,1 0-1,-1 0 1,0 0 0,0 0 0,0 1-1,0-1 1,0 1 0,0 0-1,0 0 1,0 0 0,0 0-1,-1 1 1,1-1 0,0 1-1,0 0 1,-1 0 0,1 0-1,0 0 1,-1 0 0,1 1-1,0-1 1,0 1 0,-2 1-118,-8-2 63,0 4-61,1 1-1,0 0 1,0 1-1,0 0 1,1 1-1,0 0 1,0 0-1,0 2 1,1-1-1,1 1 1,-1 0-1,1 1 1,1 0-1,0 1 1,0 0-1,-5 10-1,1-3-79,0 0 1,1 1-1,0 0 0,2 1 0,0 0 1,1 0-1,2 1 0,0 0 0,1 0 0,1 1 1,1-1-1,0 1 0,2 0 0,1 0 1,1 8 78,1-27-64,1-1 1,-1 0-1,1 0 1,-1 0 0,1-1-1,0 1 1,-1-1-1,1 1 1,0-1 0,0 0-1,0 0 1,0 0-1,0 0 1,0-1 0,1 1-1,-1-1 1,0 0 0,0 0-1,0 0 1,0 0-1,1 0 1,-1-1 0,2 0 63,2 1-33,1 1-17,1 0 1,0 0 0,0-1-1,0 0 1,0-1 0,-1 0-1,1 0 1,0 0-1,0-2 1,-1 1 0,0-1-1,1 0 1,-1 0 0,0-1-1,0-1 1,-1 1 0,1-1-1,-1 0 1,0-1 0,-1 1-1,1-2 1,-1 1 0,3-5 49,-4 5 37,-1 0 0,1-1 0,-2 0 1,1 0-1,-1 0 0,0 0 1,0 0-1,-1 0 0,0-1 0,-1 1 1,1-1-1,-1 0 0,-1 1 0,0-1 1,0 0-1,0 0 0,-1-1-37,-1 6-13,0 0 0,1 0 0,-2 1 0,1-1 0,0 1 0,0-1 0,-1 1 0,0 0 0,1 0 0,-1 0 0,0 0 0,0 1 0,0-1 0,0 1 0,0 0 0,0-1 0,0 1-1,-1 1 1,1-1 0,0 0 0,0 1 0,-1 0 0,1 0 0,-1 0 0,1 0 0,0 0 0,-1 1 0,1-1 0,0 1 0,0 0 0,0 0 0,-1 0 0,1 1 0,0-1 0,0 1 0,0-1 0,1 1 0,-1 0 0,0 0 0,0 1 13,-32 64-6812,32-52 2213</inkml:trace>
  <inkml:trace contextRef="#ctx0" brushRef="#br0" timeOffset="-133297.142">5011 173 4369,'0'0'1852,"0"0"-977,0 0-111,0 0 95,0 0-19,0 0 2,21 1-42,35 3-63,1-3-1,-1-2 1,1-3-1,40-8-736,35-14 616,-133 43 402,-97 155 897,-28 27-1510,-16 26-133,53-71-3047,88-153-1314,1-3-1595</inkml:trace>
  <inkml:trace contextRef="#ctx0" brushRef="#br0" timeOffset="-133024.991">5028 662 4545,'0'0'2104,"0"0"-327,0 0-121,0 0-416,147-30-559,-91 17-425,4 0-256,21-4-585,-15 4-2015,-12 2-4954</inkml:trace>
  <inkml:trace contextRef="#ctx0" brushRef="#br0" timeOffset="-132642.306">5831 520 9274,'0'0'1552,"0"0"-443,-18 17-239,-59 59-137,69-68-711,1 1 1,0 0-1,0 0 1,1 1-1,0-1 1,1 1-1,0 1 1,1-1-1,0 1 1,0-1-1,1 1 1,1 0-1,0 1 1,0-1-1,1 0 1,1 0-1,0 1 1,1 7-23,-1-16-35,0 0 0,0 0 1,0 0-1,1 0 0,-1-1 0,1 1 0,0 0 0,-1 0 1,2-1-1,-1 1 0,0 0 0,0-1 0,1 1 0,-1-1 1,1 0-1,0 1 0,0-1 0,0 0 0,0 0 1,0 0-1,0 0 0,1-1 0,-1 1 0,0 0 0,1-1 1,0 0-1,-1 0 0,1 1 0,0-2 0,-1 1 0,1 0 1,0 0-1,0-1 0,0 0 0,0 1 0,-1-1 1,1 0-1,0-1 0,0 1 0,0 0 0,1-1 35,116-39-1069,-104 29 1066,0 0 0,-1-1 0,0-1 0,0 0 0,-1-1-1,-1-1 1,-1 0 0,0 0 0,-1-1 0,0-1-1,-2 0 1,0 0 0,-1-1 0,0 0 0,-2-1-1,0 1 1,-1-1 0,1-9 3,-7 25 47,0-1 0,0 0 1,0 1-1,0-1 0,-1 0 0,1 1 0,-1-1 0,0 1 1,0 0-1,0 0 0,0 0 0,-1 0 0,1 0 0,-1 0 1,0 0-1,0 1 0,0 0 0,0-1 0,0 1 0,0 0 1,-1 1-1,1-1 0,-1 0 0,1 1 0,-1 0 0,0 0 1,1 0-1,-1 0 0,0 1 0,0-1 0,0 1 0,1 0 1,-1 0-1,0 1 0,0-1 0,0 1 0,1 0 0,-1-1 1,0 2-1,1-1 0,-1 0 0,1 1 0,-1 0 0,1 0 1,0 0-1,-1 0 0,1 0 0,0 0 0,-2 3-47,-82 96-2116,55-17-2831,27-58-274</inkml:trace>
  <inkml:trace contextRef="#ctx0" brushRef="#br0" timeOffset="-132209.24">6360 550 8426,'0'0'1826,"0"0"-246,0 0-455,0 0-328,0 0-187,-17 18-156,-52 60-103,63-71-320,0 1 0,1-1 0,0 1 0,0 0 0,1 0 0,0 1 0,1 0 0,-1-1 0,2 1 1,-1 0-1,1 0 0,1 1 0,-1-1 0,2 0 0,-1 0 0,1 1 0,1-1 0,0 0 0,0 1-31,2-8-11,-1 0-1,1 0 1,0 0-1,0 0 1,0-1-1,0 0 1,0 1-1,1-1 1,-1 0-1,0 0 1,1-1-1,-1 1 1,0-1-1,1 0 0,-1 0 1,1 0-1,-1 0 1,0 0-1,1-1 1,-1 0-1,0 1 1,1-1-1,-1-1 1,0 1-1,0 0 1,0-1-1,0 1 1,3-3 11,16-12 24,0 0 0,-1-2 1,-1-1-1,-1 0 1,0-1-1,-2-1 0,0-1 1,-1 0-1,-2-2 1,12-23-25,-23 45 49,-1 0 1,0 0 0,1-1-1,-1 1 1,0-1 0,0 1-1,-1-1 1,1 0 0,-1 0-1,1 0 1,-1 0 0,0 0-1,0 0 1,0 0 0,0 0-1,-1-1 1,1 1-1,-1 0 1,0 0 0,0-1-1,0 1 1,0 0 0,-1 0-1,1-1 1,-1 1 0,0 0-1,0 0 1,0 0 0,0 0-1,-1 0 1,1 0 0,-1 0-1,0 0 1,1 1 0,-1-1-1,-1 1 1,1-1 0,0 1-1,-1 0 1,1 0 0,-1 0-1,1 0 1,-1 0 0,0 1-1,0-1 1,0 1 0,0-1-50,-8 0-149,0 1 1,1 0 0,-1 0-1,1 1 1,-1 0 0,0 1 0,1 0-1,-1 1 1,1 0 0,-1 1-1,1 0 1,0 0 0,0 1 0,1 1-1,-1 0 1,1 0 0,0 0 0,-3 4 148,-96 78-5563,63-45-1908</inkml:trace>
  <inkml:trace contextRef="#ctx0" brushRef="#br1" timeOffset="122650.267">5351 1869 3713,'0'0'2164,"0"0"-457,0 0-674,0 0-95,0 0 39,0 0 23,-4-8-215,-13-35 65,17 42-581,0 1 73,0 0-66,0 0-120,61-11-239,229-27-786,79-11-2847,71-30 3716,-156 16-1160,-278 59-1102,-8 2-417</inkml:trace>
  <inkml:trace contextRef="#ctx0" brushRef="#br1" timeOffset="123073.801">5512 986 3265,'0'0'2240,"0"0"-1592,0 0-280,0 0 577,0 0 135,0 0-32,73 130-80,-36-72-248,11 9 25,20 21-273,25 18-272,28 21-200,9 1-96,-4-8-736,-34-38-777,-32-26-1327</inkml:trace>
  <inkml:trace contextRef="#ctx0" brushRef="#br0" timeOffset="-93102.258">4667 4002 4201,'0'0'3727,"0"0"-1017,0 0-72,0 0-429,0 0-581,0 0-554,-7-1-388,-15 0-576,-1 1 0,0 0 0,0 2 0,1 1 0,-1 1 0,1 1 0,0 0 0,0 2 0,1 1 0,-1 0 0,2 2 0,-1 0 0,2 1 0,-1 1 0,2 1 0,-1 1 0,-11 12-110,28-25-37,1 0-1,-1 0 1,0 0-1,0 0 1,0 0 0,1 1-1,-1-1 1,1 1-1,-1-1 1,1 1 0,0-1-1,-1 1 1,1 0-1,0 0 1,0 0 0,0 0-1,1 0 1,-1 0-1,0 0 1,1 0 0,-1 0-1,1 0 1,0 0-1,-1 0 1,1 0-1,0 0 1,0 0 0,1 1-1,-1-1 1,0 0-1,1 0 1,-1 0 0,1 0-1,0 0 1,-1 0-1,1 0 1,0 0 0,0-1-1,1 1 1,-1 0-1,0 0 1,0-1 0,1 1-1,-1-1 1,1 1-1,0-1 1,-1 0-1,1 1 1,0-1 0,0 0-1,-1 0 1,1 0-1,0 0 1,0-1 0,0 1-1,0-1 1,0 1-1,1-1 1,-1 1 37,15 1-53,0 0 0,0-1 0,0-1 1,0 0-1,0-1 0,0-1 0,0-1 0,-1 0 1,1-1-1,-1-1 0,0 0 0,0-1 0,0-1 0,-1-1 1,0 0-1,-1-1 0,0 0 0,0-1 0,-1-1 1,0 0-1,-1-1 0,0 0 0,0-3 53,-11 15 125,-10 145 1213,-57 181-160,56-289-6310,6-27 80</inkml:trace>
  <inkml:trace contextRef="#ctx0" brushRef="#br0" timeOffset="-90881.823">5171 4131 6145,'0'0'1715,"0"0"-102,0 0-124,0 0-231,0 0-449,0 0-392,4-3-177,40-20 255,1 2 1,1 2-1,0 2 1,2 2-1,45-8-495,-37 21-116,-54 48 819,-122 149 1594,118-191-2414,0 0 0,1 0 0,0 0-1,-1 0 1,1 1 0,1-1 0,-1 0 0,1 0 0,-1 1 0,1-1 0,1 0 0,-1 0 0,1 1 0,-1-1 0,1 0 0,0 0 0,1 0-1,-1 0 1,1 0 0,-1 0 0,1 0 0,1 0 0,-1 0 0,0-1 0,1 0 0,0 1 0,0-1 0,2 2 117,10 16-739,-14-14 818,0 0 0,0 0 0,0 0 0,-1 1-1,-1-1 1,1 0 0,-1 0 0,0 0 0,0-1 0,-1 1 0,0 0 0,-1 0 0,1-1 0,-1 1-1,0-1 1,-1 0 0,1 0 0,-1 0 0,0 0 0,-1-1 0,0 0 0,0 0 0,0 0 0,0 0 0,-1-1-1,1 0 1,-1 0 0,0 0 0,-7 2-79,-12 16 340,-78 68 441,99-86-1506,4-4-2602,0 0-1594</inkml:trace>
  <inkml:trace contextRef="#ctx0" brushRef="#br0" timeOffset="-90442.735">5724 4397 7890,'0'0'1516,"0"0"-621,0 0-35,0 0-21,-11 20-124,-33 64-229,40-77-456,1 0-1,-1 0 1,1 1-1,1-1 1,0 1-1,0-1 0,0 1 1,1 0-1,0 0 1,1 0-1,-1 0 1,2-1-1,-1 1 0,1 0 1,0 0-1,1 0-29,0-5-2,1-1-1,0 0 0,0 1 0,0-1 0,0 0 1,0-1-1,0 1 0,0 0 0,1-1 1,-1 0-1,1 0 0,-1 0 0,1 0 1,-1 0-1,1-1 0,-1 0 0,1 1 1,0-1-1,-1-1 0,1 1 0,0 0 1,-1-1-1,1 0 0,-1 0 0,1 0 1,-1 0-1,0 0 0,1-1 0,-1 0 1,2-1 2,19-11-144,-1-1 1,-1-1 0,0-1-1,-1-1 1,-1-1 0,0 0-1,-2-2 1,0 0 0,-2-1 0,0-1-1,7-15 144,-20 35 94,0 1 0,0-1 0,-1 0-1,1 0 1,-1 0 0,0 0 0,0-1-1,0 1 1,0 0 0,0-1 0,-1 0-1,1 1 1,-1-1 0,0 0 0,-1 0 0,1 1-1,0-1 1,-1 0 0,0 0 0,0 0-1,0 0 1,-1 0 0,1 0 0,-1 0-1,0 1 1,0-1 0,0 0 0,0 1 0,-1-1-1,0 0 1,1 1 0,-1 0 0,0-1-1,-1 1 1,1 0 0,-1 0 0,1 0 0,-1 1-1,0-1 1,0 0 0,0 1 0,0 0-1,-1 0 1,1 0 0,0 0 0,-1 0-1,0 1 1,0 0-94,-4-1 4,0 2-1,0-1 0,-1 2 1,1-1-1,0 1 1,0 0-1,0 0 0,0 1 1,0 0-1,0 1 1,0 0-1,1 0 1,-1 0-1,1 1 0,-7 4-3,-77 95-5273,71-65-354</inkml:trace>
  <inkml:trace contextRef="#ctx0" brushRef="#br0" timeOffset="-90059.362">6084 4533 4561,'0'0'1827,"0"0"-715,0 16 270,0 54 232,0-66-1508,0 1 0,0-1 0,0 0 1,1 1-1,0-1 0,0 0 0,0 0 1,0 1-1,1-1 0,-1 0 0,1 0 1,0 0-1,0-1 0,0 1 0,1 0 1,0-1-1,-1 0 0,1 1 0,0-1 1,1 0-1,-1 0 0,0-1 0,1 1 1,0-1-1,-1 0 0,1 0 0,0 0 1,0 0-1,0-1 0,0 1 0,1-1 1,-1 0-1,0 0 0,0-1 0,1 1 1,-1-1-1,5 0-106,4 0 61,0 0 1,0-1-1,0-1 0,-1 0 1,1 0-1,0-2 0,-1 1 1,1-1-1,-1-1 1,0 0-1,8-6-61,-9 7 91,-1-1 1,-1-1-1,1 1 0,-1-2 1,0 1-1,0-1 0,0-1 1,-1 1-1,0-1 0,-1-1 0,0 1 1,0-1-1,-1-1 0,0 1 1,-1-1-1,0 0 0,0 0 1,-1-1-1,0 1 0,-1-1 1,0 0-1,-1 0 0,0 0 1,-1 0-1,0-3-91,-6 9 14,0 0-1,0 0 1,-1 0 0,1 1 0,-1 0-1,0 0 1,-1 0 0,1 1-1,0 0 1,-1 0 0,0 1 0,1-1-1,-1 1 1,0 1 0,0 0-1,0 0 1,-1 0 0,1 1-1,0 0 1,0 0 0,0 1 0,0-1-1,0 2 1,0-1 0,0 1-1,0 0 1,0 1 0,1-1-1,-5 3-13,-49 19-2579,5 1-2158</inkml:trace>
  <inkml:trace contextRef="#ctx0" brushRef="#br1" timeOffset="124836.64">4589 5516 6281,'0'0'688,"0"0"-583,0 0 327,0 0 616,147-25-144,-83 7-384,31-10-104,38-13-144,37-11 16,14-4-280,-4 3-8,-18 11-416,-23 8-256,-28 10-264,-5 0-384,-36 7-977,-28 7-2136</inkml:trace>
  <inkml:trace contextRef="#ctx0" brushRef="#br1" timeOffset="125224.186">5175 4679 3105,'0'0'592,"0"0"-272,0 0 1208,31 136-248,-8-77 17,6 8-209,8 4-520,15 8-296,4 1-272,10 2-56,35 17-472,-11-21-1280,-14-19-3546</inkml:trace>
  <inkml:trace contextRef="#ctx0" brushRef="#br0" timeOffset="-113162.357">4433 2138 2777,'0'0'1577,"0"0"-90,0 0-189,0 0-266,0 0-214,0 0-14,13 3-164,36 4 125,0-2-1,0-3 1,0-1 0,0-3-1,26-4-764,-74 7 75,0 1 0,0 0 0,0-1 0,0 1 0,0 0 0,0 0 0,-1 0 0,1-1 0,-1 1 0,1 0 0,-1 0-1,0 0 1,0 0 0,1 0 0,-2 0 0,1 0 0,0 0 0,0 0 0,0 0 0,-1 0 0,1 0 0,-1 0 0,0-1-1,1 1 1,-1 0 0,0 0 0,0-1 0,0 1 0,0 0 0,-1-1 0,1 1 0,0-1 0,-1 1 0,1-1 0,-1 0 0,1 0-1,-1 0 1,1 0 0,-1 0 0,0 0 0,0 0 0,0 0 0,1 0 0,-3-1-75,-4 12 167,-313 439 665,314-436-958,-3 4-1198,7-14-6759,3-5 2297</inkml:trace>
  <inkml:trace contextRef="#ctx0" brushRef="#br0" timeOffset="-112908.31">4390 2554 4033,'0'0'2096,"0"0"33,0 0-401,0 0-720,120-23-287,-79 14-377,5-4-344,22-4-553,-14 2-1487,-6 2-3649</inkml:trace>
  <inkml:trace contextRef="#ctx0" brushRef="#br0" timeOffset="-112459.222">5175 2350 8754,'0'0'2176,"0"0"-378,0 0-634,0 0-456,-22 20-199,-71 65-237,84-77-267,1 0 1,1 0-1,-1 1 1,1 0-1,1 0 1,-1 1-1,2 0 0,-1 0 1,1 0-1,1 1 1,0-1-1,1 1 1,0 0-1,0 0 1,1 1-1,0-1 1,1 0-1,1 4-5,0-13-12,0 0 0,1-1 0,-1 1 0,1 0 0,-1-1 0,1 1 0,0 0-1,0-1 1,0 1 0,0-1 0,0 1 0,0-1 0,0 1 0,0-1 0,1 0 0,-1 1-1,0-1 1,1 0 0,-1 0 0,1 0 0,-1 0 0,1 0 0,0-1 0,-1 1 0,1 0-1,0-1 1,-1 1 0,1-1 0,0 0 0,0 0 0,0 1 0,-1-1 0,1 0 0,0 0-1,0-1 1,0 1 0,-1 0 0,1-1 0,0 1 0,0-1 0,-1 1 0,1-1 12,81-24-69,-52 7 125,0 0 0,-2-3-1,0 0 1,-2-2 0,0-1 0,-2-1 0,-1-1 0,0-1 0,-2-1 0,2-7-56,-22 34 63,-1 0 1,0 1 0,0-1 0,0 0-1,0 0 1,0-1 0,0 1 0,0 0 0,0 0-1,0 0 1,-1-1 0,1 1 0,0 0-1,-1-1 1,1 1 0,-1 0 0,1-1-1,-1 1 1,0-1 0,0 1 0,0-1-1,0 1 1,0-1 0,0 1 0,0-1 0,0 1-1,0 0 1,-1-1 0,1 1 0,0-1-1,-1 1 1,1 0 0,-1-1 0,0 1-1,0 0 1,1-1 0,-1 1 0,0 0-1,0 0 1,0 0 0,0 0 0,0 0 0,0 0-1,-1 0 1,1 0 0,0 0 0,0 1-1,-1-1 1,1 0 0,0 1 0,-1-1-1,1 1 1,0-1 0,-1 1 0,1 0-1,-1 0 1,1 0 0,-1 0 0,0 0-64,-10-1 25,0 1-1,-1 0 1,1 1 0,0 0 0,0 1-1,0 0 1,0 1 0,1 1 0,-1 0 0,1 0-1,-1 1 1,2 1 0,-5 1-25,11-4-306,0 0 1,0 1 0,0-1-1,0 1 1,1 0 0,-1 0-1,1 0 1,0 0 0,0 0-1,0 1 1,1-1-1,0 1 1,0 0 0,0 0-1,0-1 1,1 1 0,-1 1-1,1-1 1,1 0 0,-1 0-1,1 0 306,-1 15-5098</inkml:trace>
  <inkml:trace contextRef="#ctx0" brushRef="#br0" timeOffset="-111992.578">5713 2347 8210,'0'0'2702,"0"0"-387,0 0-437,0 0-617,-17 20-342,-130 181 219,142-193-1142,0 1 1,1 0-1,0 0 1,1 0-1,0 1 1,0-1-1,1 1 1,0 0 0,1 0-1,0 0 1,0 0-1,2 7 4,1-15-36,0-1-1,1 1 1,0-1-1,-1 1 1,1-1-1,0 0 1,0 0-1,-1 0 1,1 0-1,0-1 1,0 1-1,0-1 1,0 1-1,0-1 1,0 0-1,0 0 1,0-1-1,0 1 1,0-1-1,0 1 1,0-1-1,0 0 1,0 0-1,0 0 37,20-10 13,0-1-1,0-1 1,-1 0 0,-1-2-1,0-1 1,-1 0 0,-1-1-1,-1-2 1,0 1 0,-1-2-1,-1-1 1,-1 0-13,-5 9 63,-2 5-1,-1-1-1,-1 0 1,1 0 0,-2 0 0,1-1-1,-1 1 1,0-2 0,0 1 0,-1 0-1,-1-1 1,0 1 0,0-1 0,0-1-62,-63 2 2513,44 14-2774,0 1-1,0 0 0,1 1 0,0 1 0,0 0 0,1 1 0,0 1 0,0 0 0,1 1 1,1 0-1,0 1 0,0 0 0,-6 10 262,3-7-1076,-34 37-4286</inkml:trace>
  <inkml:trace contextRef="#ctx0" brushRef="#br0" timeOffset="-114202.872">3296 2332 4113,'0'0'1923,"0"0"-453,0 0-175,0 0-23,0 0-59,0 0-271,28-3 372,39-22-961,0-3 1,-2-3 0,-2-3-1,-1-2 1,45-36-354,-121 122 2262,-40 63-1947,-20 48-1078,34-53-3062,30-76-392</inkml:trace>
  <inkml:trace contextRef="#ctx0" brushRef="#br0" timeOffset="-113742.708">3882 2304 4601,'0'0'2298,"0"0"-826,0 0-306,0 0 11,0 0-94,0 0-239,0 17-254,-4 228 86,4-244-691,-1 1-1,1-1 1,0 1 0,0 0-1,0-1 1,-1 1 0,2 0-1,-1-1 1,0 1-1,0 0 1,0-1 0,1 1-1,-1-1 1,1 1 0,-1-1-1,1 1 1,0-1 0,0 1-1,-1-1 1,1 1 0,0-1-1,0 0 1,0 0 0,0 1-1,1-1 1,-1 0 0,0 0-1,1 0 1,-1 0 0,0 0-1,1-1 1,-1 1-1,1 0 1,-1-1 0,1 1-1,-1-1 1,1 1 0,0-1-1,-1 0 1,1 1 0,-1-1-1,1 0 1,0 0 0,-1 0-1,1-1 1,0 1 0,-1 0-1,1-1 1,-1 1 0,1-1-1,0 1 16,71-50-256,-62 36 290,-1 0 0,0 0 0,-1-1 0,-1 0 0,0-1 0,-1 0 0,0 0 0,-2 0 0,0-1 0,-1 0 0,0 0 0,-2 0 0,0 0 0,0-8-34,-3 21 39,-1 1-1,1-1 1,-1 0 0,0 1-1,1 0 1,-2-1-1,1 1 1,0 0 0,-1 0-1,1 0 1,-1 0-1,0 1 1,0-1 0,0 1-1,0 0 1,0-1-1,-1 1 1,1 1 0,-1-1-1,1 0 1,-1 1-1,1 0 1,-1 0 0,0 0-1,0 0 1,0 1 0,0-1-1,1 1 1,-1 0-1,0 0 1,0 1 0,0-1-1,0 1 1,0 0-1,1 0 1,-1 0 0,0 0-1,-2 2-38,-14 29-1835,17-6-2280,3-9-2666</inkml:trace>
  <inkml:trace contextRef="#ctx0" brushRef="#br0" timeOffset="-74038.199">4077 2065 1568,'0'0'1647,"0"0"-582,0 0-159,0 0-37,0 0-93,0 0-187,-8 5 4043,-9 7-3400,-82 165 150,49 0-782,44-95-543,9-78-73,0-2 0,0 1 0,0 0 0,0-1 0,0 1 0,1-1 0,0 0 0,-1 0 0,1 0 0,0-1 0,0 1 0,0-1 0,0 0 0,0 0 0,0 0 0,0-1 0,0 1 0,0-1 0,0 0 0,0 0 0,1 0 0,0-1 16,5 1-1,-3 1-11,1-1 1,-1 1 0,0-1 0,1 0 0,-1-1 0,0 0 0,0 0 0,1-1-1,-1 0 1,0 0 0,0 0 0,-1-1 0,1 0 0,0 0 0,-1-1 0,0 0-1,0 0 1,0-1 0,0 1 0,0-2 11,4-4-25,-1 0 0,-1-1 1,0 0-1,0 0 0,-1-1 0,0 0 0,-1 0 0,-1-1 1,0 0-1,0 0 0,-1 0 0,-1 0 0,0-1 0,-1 1 0,-1-1 1,0 1-1,0-1 0,-2 0 0,0-2 25,0 10 92,0-1-1,0 1 1,-1-1-1,0 1 1,0 0-1,0-1 1,-1 1-1,0 0 1,0 1 0,-1-1-1,0 0 1,0 1-1,0 0 1,0 0-1,-1 0 1,0 1-1,0-1 1,0 1 0,0 0-1,-2 0-91,-74 8-1036,9 35-5360,57-30 5772</inkml:trace>
  <inkml:trace contextRef="#ctx0" brushRef="#br0" timeOffset="-64688.831">6223 2337 4537,'0'0'1520,"0"0"-175,0 0-17,0 0-320,0 0 8,0 0 9</inkml:trace>
  <inkml:trace contextRef="#ctx0" brushRef="#br0" timeOffset="-64336.982">6119 2729 15707,'5'111'-621,"0"-108"497,0 0 0,0-1 0,1 0 0,-1 0 0,1 0 0,-1-1 1,1 0-1,-1 0 0,1 0 0,0 0 0,0-1 0,0 0 0,-1 0 0,1-1 0,0 0 0,5-1 124,12 1-866,-49 8 7,10-7-1490,1-4-2847</inkml:trace>
  <inkml:trace contextRef="#ctx0" brushRef="#br0" timeOffset="-63089.824">6254 2345 912,'0'0'1935,"0"0"26,0 0-178,0 0-314,0 0-271,0 0-223,-8-1 5988,-28 1-6365,19 13-643,1 1 0,0 0 0,1 1 0,1 0 0,0 2 0,1-1 0,1 2 0,-7 13 45,17-28 0,-9 16 51,0 0-1,1 1 0,1 0 0,1 1 0,1 0 0,1 0 0,1 1 0,0-1 0,2 1 1,1 0-1,0 0 0,2 15-50,3-32-10,0-1 1,0 1 0,0 0-1,1-1 1,0 0 0,0 1-1,0-2 1,0 1-1,1 0 1,-1-1 0,1 0-1,0 0 1,0 0 0,0-1-1,1 1 1,-1-1-1,0-1 1,1 1 0,-1-1-1,1 0 1,0 0-1,-1 0 1,1-1 0,0 0-1,0 0 1,-1 0 0,1-1-1,1 0 10,11-1-20,-1-1 0,0-1-1,0 0 1,0-1 0,-1-1 0,1-1-1,-1 0 1,-1-1 0,0-1 0,0 0-1,0-1 1,-1 0 0,-1-1 0,0-1-1,0 0 1,-1-1 0,-1-1 0,0 1-1,-1-2 1,0 1 0,-1-1 0,2-8 20,-6 12 39,-1-1 0,-1 0 0,0 0 0,0 0 0,-1-1 0,-1 1 1,0-1-1,-1 1 0,0-1 0,-1 1 0,0 0 0,-1-1 0,0 1 0,-1 0 1,-1 0-1,0 0 0,0 0 0,-1 1 0,-1 0 0,0 0 0,0 0 0,-1 1 0,-1 0 1,0-1-40,4 8 7,0 1 1,-1-1-1,1 1 1,-1 0 0,1 0-1,-1 0 1,0 1 0,0 0-1,0 0 1,0 0-1,0 0 1,0 1 0,0 0-1,0 0 1,0 0 0,0 0-1,0 1 1,1 0-1,-1 0 1,0 1 0,0-1-1,0 1 1,1 0 0,-1 0-1,1 0 1,0 1-1,-1 0 1,1 0 0,0 0-1,0 0 1,1 0 0,-3 3-8,-167 118-7199,89-64-584</inkml:trace>
  <inkml:trace contextRef="#ctx0" brushRef="#br1" timeOffset="123835.677">4883 3633 1816,'0'0'1705,"0"0"-1089,130-23 456,-34-3-24,30-7-263,33-10-273,9-4-336,-17 6-128,-35 8-48,-39 10-8,-21 5 0,-13 3-8,3 0 8,0-4 0,-1 1-104,-6-5-320,-12 3-665,-10 3-3600</inkml:trace>
  <inkml:trace contextRef="#ctx0" brushRef="#br1" timeOffset="124174.241">5272 2925 5393,'0'0'1232,"0"0"-1232,0 0 0,0 0 96,29 95 665,-4-47 167,4 6-256,10 8-144,7 3 160,6 2-264,6 6-240,6 3-184,31 38-384,-14-19-704,-13-11-1753</inkml:trace>
  <inkml:trace contextRef="#ctx0" brushRef="#br0" timeOffset="-108832.724">1024 3827 744,'0'0'5163,"0"0"-2480,0 0-603,0 0-178,0 0-407,0 0-380,-1 7-270,-89 226 991,61-173-1801,-173 345-116,281-385 809,295-11 743,-381-31-6113,-7 9-1570</inkml:trace>
  <inkml:trace contextRef="#ctx0" brushRef="#br0" timeOffset="-108194.615">742 4166 3649,'0'0'3553,"0"0"-1405,0 0-254,0 0-205,0 0-418,0 0-252,0 0-108,0 0-123,0 0-146,0 0-147,12 0-47,346 9 1268,-349-7-804,-7-2-3123,-1 0-3724,-8 0 524</inkml:trace>
  <inkml:trace contextRef="#ctx0" brushRef="#br0" timeOffset="-97126.049">2277 4582 4785,'0'0'2128,"0"0"-1087,0 0 55,0 0-192,0 0-232,0 0 48,0 0-23,33 3-49,-10-1-192,0-2-152,4 0-200,4 0-88,4 0-16,2-3-192,15-12-576,-10 2-745,-11 0-2840</inkml:trace>
  <inkml:trace contextRef="#ctx0" brushRef="#br0" timeOffset="-96858.581">2451 4397 6601,'0'0'4641,"0"0"-3456,0 0 31,0 0-328,0 0-232,0 0-368,0 0-264,118-4-24,-66 4-1024,-9 0-2129,-3 0-3208</inkml:trace>
  <inkml:trace contextRef="#ctx0" brushRef="#br1" timeOffset="-102752.455">1712 4462 3137,'0'0'2284,"0"0"-514,0 0-211,0 0-68,0 0-71,-8 0 7527,-24-3-8896,22 6-59,0 1 1,0 1-1,1-1 0,-1 2 1,1-1-1,1 1 0,-1 1 1,1-1-1,0 1 1,0 1-1,1 0 0,0 0 1,1 0-1,-1 1 0,2 0 1,-1 0-1,1 0 0,1 1 1,-1 0-1,0 6 8,-2-3-6,-4 5 23,1 0 0,1 2 0,0-1 0,2 1 0,0 0 0,1 0 0,1 1 0,2 0 0,-1 0 0,2 0 0,1 21-17,2-39-18,0 0 0,0 0 0,0 0 0,0 0-1,1 0 1,-1-1 0,1 1 0,0 0 0,0-1 0,0 1 0,0-1 0,0 0-1,1 1 1,-1-1 0,1 0 0,-1-1 0,1 1 0,0 0 0,0-1-1,0 1 1,-1-1 0,1 0 0,1 0 0,-1 0 0,0-1 0,0 1 0,0-1-1,0 1 1,0-1 0,1 0 0,-1 0 0,0-1 0,0 1 18,111-15-23,-99 8 65,0 0 1,-1-1 0,0 0-1,0-1 1,0-1 0,-1 0-1,-1-1 1,0-1 0,0 1-1,-1-2 1,-1 0 0,4-6-43,-49 16 2948,14 9-2932,1 0 1,0 2-1,0 0 0,0 2 0,1 0 0,0 1 0,1 1 0,1 0 1,-1 1-1,-12 15-16,19-11-2305,23-6-5748,8-11-132</inkml:trace>
  <inkml:trace contextRef="#ctx0" brushRef="#br0" timeOffset="-97625.691">1662 4483 3593,'0'0'1663,"0"0"-418,0 0-207,0 0-29,0 0-39,-7 6 5456,-21 17-4117,21-19-2249,-1 1-1,1 0 1,1 0-1,-1 0 1,1 1-1,-1 0 1,2 0-1,-1 0 1,1 1-1,0 0 1,0 0-1,1 0 1,-3 5-60,-12 16 58,7-14-15,1 2 0,0-1-1,1 1 1,1 0 0,1 1-1,0 0 1,1 1 0,1-1-1,0 1 1,1 1 0,2-1 0,-1 1-1,2-1 1,1 2-43,2-16-12,1 1-1,0-1 1,0 1 0,0-1-1,0 0 1,1 1 0,0-1 0,-1 0-1,2-1 1,-1 1 0,0 0 0,1-1-1,0 0 1,-1 0 0,1 0-1,1 0 1,-1-1 0,0 1 0,0-1-1,1 0 1,0-1 0,-1 1-1,1-1 1,0 0 0,0 0 0,-1 0-1,1-1 1,0 1 0,0-1-1,0-1 1,0 1 0,0 0 0,0-1-1,-1 0 1,1 0 0,0-1-1,-1 0 1,1 1 0,-1-1 0,1-1-1,-1 1 1,0-1 0,1 0 12,112-112 153,-102 5 779,-61 107 317,-43 20-2756,34 14-7923,46-27 4423</inkml:trace>
  <inkml:trace contextRef="#ctx0" brushRef="#br1" timeOffset="844276.165">705 3756 1800,'0'0'990,"0"0"77,0 0 221,0 0-5,0 0-136,0 0-79,0 0-30,0 0 6,0 0-33,0 0 25,0 0-72,0 0-140,0 0-134,0 0-179,-12 27 164,-76 345-226,73-292-285,5 1 0,3 0 1,3 0-1,4 1 0,4 3-164,-2 54 136,-2-116-103,2 0-1,0-1 0,2 1 0,0-1 0,2 0 0,0 0 0,1 0 0,2-1 0,0 0 0,1-1 1,1 0-1,1-1 0,0 0 0,2 0 0,14 15-32,-14-13 121,0-1 0,2 0 1,0-1-1,1 0 0,1-2 0,0 0 0,1-1 1,1-1-1,1 0 0,0-2 0,1 0 1,0-2-1,1 0 0,0-2 0,1 0 0,0-2 1,0 0-1,0-2 0,23 2-121,-8-4 135,0-2 0,1-2 0,-1-1 0,0-2 0,-1-2 0,1-1 0,-1-2 0,-1-2 0,1-1-135,13-11 97,0-2 0,-2-2 1,0-2-1,-2-2 0,-2-2 0,-1-2 1,-1-2-1,-2-2 0,-2-2 0,27-36-97,-47 48 7,0 0 0,-2-2 0,-2 1-1,-1-2 1,-1 0 0,-1-1 0,-2 0-1,-2 0 1,-1-1 0,-1 0 0,-2-1-1,-2 1 1,-1-26-7,1 39 0,0-1 0,-2 1 0,-1-1 0,-1 1 0,0 0 0,-2 0 0,0 0 0,-1 0 0,-2 1 0,0 0 0,-1 0 0,0 0 0,-2 1 0,-1 1 0,-2-4 0,-11-9 115,-1 1 1,-1 0-1,-2 2 0,-1 2 0,-1 0 0,-1 2 1,-1 1-1,-23-11-115,-141-44 2295,-4 39-1415,-394-4 350,573 43-1241,0 0 1,1 2-1,-1 1 1,1 0 0,0 1-1,0 1 1,0 1-1,0 1 1,1 1-1,0 0 1,1 2 0,0 0-1,0 1 1,1 0-1,1 2 1,0 0-1,0 1 11,-319 296-3714,163-137-2787</inkml:trace>
  <inkml:trace contextRef="#ctx0" brushRef="#br1" timeOffset="854833.261">7029 647 4785,'0'0'1680,"0"0"-411,0 0-261,0 0-235,0 0-82,0 0-180,0 0-164,0 0 38,0 0-21,0 0-41,0 0-51,0 0-16,0 0 15,0 0-23,0 0-61,0 0-55,0 0-26,0 0 26,38 0 1946,347 45 1156,-138-7-2690,-60-52 752,26 12-919,-213 64 1431,-142 413-1416,129-414-363,4 1-1,2 0 1,3 1-1,4 59-28,-4 57 329,-38 85 58,30-199-358,2 1 1,4 0-1,2 1 1,5 49-30,-5 72 222,-37 438 510,31-415-518,-8-1 1,-23 83-215,7-145 93,-13 133-28,47-132 144,-13-149 2940,-50 0-2939,31 2-222,1 2-1,-1 1 0,0 1 1,1 2-1,0 1 1,-25 11 12,-9 2-13,61-21 20,0 1 1,-1-1-1,1 0 0,0-1 0,0 1 0,-1-1 0,1 0 0,0 0 0,-1 0 1,1 0-1,0-1 0,-1 0 0,1 0 0,0 0 0,0 0 0,0-1 0,0 1 0,0-1 1,0 0-1,-2-2-7,-11-4 9,-104-44-371,138 9-1056,41-11 1030,2 2-1,2 3 1,3 3 0,1 3-1,66-32 389,-76 47-383,-55 28 383,-1 0 35,0 0 25,0 0 33,-35 16 166,-538 293-329,571-308 54,0-1 1,0 1 0,0 0-1,0 0 1,1 0 0,-1 1-1,0-1 1,0 0 0,1 1-1,-1-1 1,1 1 0,-1-1-1,1 1 1,0 0 0,0 0-1,0 0 1,0-1 0,0 1-1,0 0 1,0 0 0,0 0-1,1 0 1,-1 1 0,1-1-1,0 0 1,-1 0 0,1 0 0,0 0-1,0 0 1,0 1 0,1-1-1,-1 0 1,0 0 0,1 0-1,0 0 1,-1 0 0,1 0-1,0 0 1,0 0 0,0 0-1,0 0 1,0-1 0,1 1-1,-1 0 1,0-1 15,19 22 8,0-1 0,1-2 0,1 0 0,1-1 1,0-1-1,1-2 0,20 11-8,62 46 368,-105-73-455,-1 1-1,1-1 0,0 0 0,0 0 0,0 1 0,0-1 1,0 0-1,-1 0 0,1 0 0,0 0 0,0 0 0,0 0 0,0 0 1,0 0-1,0 0 0,-1-1 0,1 1 0,0 0 0,0 0 1,0-1-1,0 1 0,-1-1 0,1 1 0,0 0 0,0-1 0,-1 0 1,1 1-1,0-1 0,-1 1 0,1-1 0,-1 0 0,1 1 1,-1-1-1,1 0 0,-1 0 0,1 1 0,-1-1 0,0 0 0,1 0 1,-1 0-1,0 0 0,0 0 0,0 1 0,1-1 0,-1 0 1,0 0-1,0 0 0,0 0 0,0 0 0,-1 0 0,1 1 0,0-1 1,0 0-1,-1 0 0,1 0 0,0 0 0,-1 0 88,5-17-2483,5-18-3501</inkml:trace>
  <inkml:trace contextRef="#ctx0" brushRef="#br1" timeOffset="857308.726">7002 2656 2000,'0'0'2025,"0"0"-273,0 0-154,0 0-132,0 0-79,0 0-94,7 0 3040,35-1-3990,346 5 3907,-240-8-3368,0 7 0,106 18-882,135 68 923,-374-89-750,8 24 941,-70 288-632,-53 647 433,61-422-311,39-536-564,0 0 0,-1 0 0,1 0 1,0 0-1,-1 0 0,1 0 0,0 0 1,-1 0-1,0 0 0,1 0 0,-1 0 1,1 0-1,-1 0 0,0 0 1,0-1-1,1 1 0,-1 0 0,0 0 1,0-1-1,0 1 0,0-1 0,0 1 1,0-1-1,0 1 0,0-1 0,0 0 1,0 1-1,0-1 0,0 0 0,0 0 1,0 0-1,0 0 0,0 0 0,-1 0 1,1 0-1,0 0 0,0 0 0,0 0 1,0-1-1,0 1 0,0 0 1,0-1-1,0 1 0,0-1 0,0 1 1,0-1-1,0 1 0,0-1 0,0 0 1,1 1-1,-1-1 0,0 0 0,0 0 1,1 0-1,-1 0 0,1 0 0,-1 0-40,-19-8-334,-13 1 326,0 2-1,-1 1 1,0 2-1,0 1 0,0 1 1,1 2-1,-1 1 1,0 2-1,0 2 1,1 1-1,0 1 1,1 1-1,-20 10 9,130-72-742,347-200-364,-988 574 1401,562-321-307,1 1 0,-1-1 1,0 1-1,1-1 1,-1 0-1,0 1 0,1 0 1,-1-1-1,0 1 1,1-1-1,-1 1 0,1 0 1,-1-1-1,1 1 0,0 0 1,-1-1-1,1 1 1,0 0-1,-1 0 0,1 0 1,0-1-1,0 1 0,0 0 1,0 0-1,-1 0 1,1-1-1,0 1 0,1 0 1,-1 0-1,0 0 0,0 0 1,0-1-1,0 1 1,1 0-1,-1 0 0,0-1 1,1 1-1,-1 0 1,0 0-1,1-1 0,-1 1 1,1 0-1,-1-1 0,1 1 1,0-1-1,-1 1 1,1 0-1,0-1 0,-1 0 1,1 1-1,0-1 0,-1 1 1,1-1-1,0 0 1,0 1-1,-1-1 0,1 0 1,0 0-1,0 0 0,0 0 1,0 0-1,-1 0 1,1 0-1,1 0 12,56 15-80,159-11-269,-216-4 115,1 0 0,-1-1 0,0 1 0,1 0 0,-1 0 0,0-1-1,0 1 1,1-1 0,-1 1 0,0-1 0,0 1 0,0-1-1,0 0 1,0 0 0,0 1 0,0-1 0,0 0 0,0 0 0,0 0-1,0 0 1,0 0 0,0 0 0,-1 0 0,1-1 0,0 1-1,-1 0 1,1 0 0,-1 0 0,0-1 0,1 1 0,-1 0 0,0-1-1,0 1 1,0 0 0,0-1 0,0 1 0,0 0 0,0 0-1,0-1 1,0 1 0,-1 0 0,1-2 234,0-3-931,0-14-3831</inkml:trace>
  <inkml:trace contextRef="#ctx0" brushRef="#br1" timeOffset="869340.163">6836 6326 4137,'0'0'2282,"0"0"-683,0 0-223,0 0-12,0 0 1728,0 0 10517,1 0-12569,0 0-3608,157 38 3877,340-1 242,-193 11-1260,65-4 1020,103-11-1311,-179-27 326,-99 14 187,-146-16 463,-48-4-944,46-405 484,-40-94-2767,63 185 976,23 15 195,-62 147 687,27-90-237,-52 172 259,-6 69 381,0 1 4,0 0 21,0 0-14,-112-15-339,-532 10 100,547-18 372,95 22-146,2 0-3,0 0-9,51-32-527,413-217-441,-518 258 1133,-63 41-232,3 5 0,3 4 0,-50 39 71,154-93 100,6-4-115,0 0-1,-1 0 1,1 0-1,0 0 0,-1 0 1,1 0-1,0 1 0,0-1 1,-1 0-1,1 1 0,0-1 1,0 1-1,0 0 0,0-1 1,0 1-1,0 0 0,0-1 1,0 1-1,0 0 0,0 0 1,0 0-1,0 0 0,0 0 1,1 0-1,-1 0 0,0 0 1,1 1-1,-1-1 0,1 0 1,-1 0-1,1 0 0,0 1 1,-1-1-1,1 0 1,0 0-1,0 1 0,0-1 1,0 0-1,0 1 0,0-1 1,0 0-1,0 0 0,1 1 1,-1-1-1,1 0 0,-1 0 1,0 1-1,1-1 0,0 0 1,-1 0-1,1 0 0,0 0 1,0 0-1,-1 0 0,1 0 1,0 0-1,0 0 0,0 0 1,0-1-1,1 1 16,109 52 278,47 35 430,-138-43-606,-20-45-320,-32 0-4787,12 0-1230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1:21.7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 0 8250,'0'0'1776,"0"0"-400,-10 114 449,1-49-441,-1 8-864,0 3-424,-1 19-96,5-16-1272,0-20-1513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1:20.5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127 0 4489,'0'0'1486,"0"0"326,0 0 102,0 0-374,0 0-946,0 0-452,-13 21-12,-87 174 518,87-32 237,15-160-903,1 1 1,1-1-1,-1 0 0,0 0 0,1-1 0,-1 1 0,1-1 1,0 0-1,0 0 0,0 0 0,0 0 0,0 0 0,0-1 1,1 0-1,-1 0 0,0 0 0,1-1 0,-1 1 1,1-1-1,-1 0 0,0 0 0,1-1 0,-1 1 0,1-1 1,-1 0-1,0 0 0,1 0 0,-1-1 0,0 0 0,0 0 1,0 0-1,0 0 0,-1 0 0,1-1 0,-1 1 0,1-1 1,-1 0-1,3-4 18,14-7-43,-2-1 0,0-1 0,0-1 0,-2 0 0,0-2 0,-1 1 0,-1-2 0,0 0 0,-2-1 0,9-20 43,-19 39 27,-1 1 0,0 0 0,0 0 0,0-1 0,0 1 0,0-1-1,0 1 1,0-1 0,0 0 0,-1 1 0,1-1 0,0 0 0,-1 1 0,0-1 0,1 0-1,-1 1 1,0-1 0,0 0 0,0 0 0,0 0 0,0 1 0,0-1 0,-1 0-1,1 0 1,0 1 0,-1-1 0,0 0 0,1 1 0,-1-1 0,0 1 0,0-1-1,0 1 1,0-1 0,0 1 0,0-1 0,0 1 0,0 0 0,-1 0 0,1 0 0,-1-1-1,1 1 1,0 0 0,-1 1 0,0-1 0,1 0 0,-1 0 0,1 1 0,-1-1-1,0 1 1,0-1 0,1 1 0,-1 0 0,0 0 0,0 0 0,1 0 0,-1 0-1,0 0 1,-1 0-27,-5 1 2,1-1-1,-1 1 0,1 0 0,-1 0 1,1 1-1,0 0 0,0 1 0,0-1 1,0 1-1,0 1 0,0-1 0,1 1 1,0 0-1,-1 1 0,2 0 0,-4 2-1,-46 63-5186,38-37-1203</inkml:trace>
  <inkml:trace contextRef="#ctx0" brushRef="#br0" timeOffset="367.169">489 272 7450,'0'0'794,"0"0"-241,0 0-116,0 0-282,0 0-198,23 6-68,-8-2 102,-10-2 11,0 0 0,0 0 0,0 0 0,1-1 0,-1 1 0,0-1 0,1-1 0,-1 1 0,0-1 0,1 0 0,-1 0 0,1-1 0,-1 1 0,0-1 0,1 0 0,-1-1 0,0 1 0,0-1 0,0 0 0,0 0 0,0-1 0,0 0 0,-1 1 0,1-1 0,-1-1 0,1 0-2,7-8 83,-1 0 0,0-1 0,-1 0 0,0-1 0,-1 0-1,-1-1 1,0 1 0,-1-2 0,-1 1 0,0-1 0,-1 0 0,1-11-83,-6 25 148,0 1 1,0-1 0,0 0-1,0 1 1,-1-1 0,1 0-1,-1 1 1,1-1-1,-1 0 1,0 1 0,0-1-1,1 1 1,-1 0 0,0-1-1,0 1 1,-1-1-1,1 1 1,0 0 0,0 0-1,-1 0 1,1 0-1,0 0 1,-1 0 0,1 0-1,-1 0 1,1 1 0,-1-1-1,1 0 1,-1 1-1,0 0 1,1-1 0,-1 1-1,0 0 1,0 0 0,1 0-1,-1 0 1,0 0-1,1 0 1,-1 0 0,0 0-1,-1 1-148,-74 16 1188,26 37-1680,44-2-3522,7-30-1120</inkml:trace>
  <inkml:trace contextRef="#ctx0" brushRef="#br0" timeOffset="683.474">875 313 7154,'0'0'1004,"0"0"-399,0 0-262,0 0-222,0 0-46,22 10 45,73 25 256,-89-35-328,0 0 0,0 0 0,0-1 0,0 0 0,0 0 0,0-1 0,0 1 0,0-1 0,0 0 0,-1-1 0,1 0 0,-1 1 0,0-2 0,1 1 0,-1-1 0,-1 1 0,1-1 0,-1-1 0,1 1 0,-1-1 0,0 1 0,2-6-48,4 0 140,63-90 2980,-83 94 551,-40 15-3228,-55 70-4284,80-56 2241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1:22.8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 5129,'0'0'1671,"0"0"-116,0 0-19,0 0-319,0 0-549,0 0-225,6 0-131,570-8 1691,-555 25-6340,-21-6 93</inkml:trace>
  <inkml:trace contextRef="#ctx0" brushRef="#br0" timeOffset="399.12">288 62 2441,'0'0'2088,"0"0"-488,0 0-63,0 0 135,0 0-88,0 0-247,19 129-105,-19-81-304,0 10-448,0 5-368,-12 29-112,-1-14-1088,3-15-2097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1:26.1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22 1840,'0'0'3625,"0"0"-2155,0 0-445,0 0 2,0 0-343,0 0-223,21-13 1688,174 5-265,-147 8-3418,-47 0-563,-1 0-835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1:26.4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1072,'0'0'6442,"0"0"-4994,0 0 336,0 0 145,0 0-1113,0 0-664,0 0 112,49 4 104,-18 3-184,5 5-184,24-7-56,-9-1-1368,-5-4-1433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1:29.8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0 9314,'0'0'1378,"0"0"-448,-3 18 379,-13 134 311,23 21-292,-7-172-1351,1 0 0,-1 0-1,1 0 1,-1 0 0,1 0-1,0 0 1,-1 0 0,1 0-1,0 0 1,0-1 0,0 1-1,0 0 1,0 0 0,0-1-1,0 1 1,0-1 0,0 1-1,0-1 1,0 1 0,0-1-1,0 1 1,1-1 0,-1 0-1,0 0 1,0 0 0,0 0-1,1 0 1,-1 0 0,0 0 0,0 0-1,0 0 1,1 0 0,-1-1-1,0 1 1,0 0 0,0-1-1,0 1 1,0-1 0,0 1-1,0-1 1,0 0 0,0 1-1,0-1 1,0 0 0,0 0-1,0 0 1,0 0 0,-1 1-1,1-1 1,0 0 0,-1 0-1,1 0 1,-1-1 0,1 1-1,-1 0 24,41-58 221,-41 59-207,1 0 1,-1 1 0,0-1 0,0 0 0,1 1 0,-1-1 0,0 1 0,0-1 0,1 0 0,-1 0 0,0 1 0,1-1 0,-1 0 0,0 0 0,1 1 0,-1-1 0,1 0 0,-1 0 0,0 0 0,1 0 0,-1 0 0,1 1 0,-1-1 0,1 0 0,-1 0 0,0 0 0,1 0 0,-1 0 0,1 0 0,-1 0 0,1-1 0,-1 1 0,0 0 0,1 0 0,-1 0 0,1 0 0,-1 0 0,0-1 0,1 1 0,-1 0 0,1 0 0,-1-1 0,0 1 0,1 0 0,-1-1 0,0 1 0,0 0 0,1-1 0,-1 1 0,0 0 0,0-1 0,1 1 0,-1-1 0,0 1 0,0 0 0,0-1-15,11 23-997,22 10-2841,-16-22 3083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1:30.1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0 11570,'0'0'3715,"0"0"-1616,0 0-224,0 0-99,0 0-889,-5 2-720,4 2-263,0 1 0,0-1 1,1 0-1,-1 1 0,1-1 0,0 1 1,0-1-1,0 1 0,1-1 1,-1 0-1,1 1 0,0-1 1,1 0-1,-1 1 0,1-1 0,0 0 1,0 0-1,0 0 0,0 0 1,1-1-1,-1 1 0,1-1 0,0 1 1,0-1-1,0 0 0,1 0 1,0 0 95,10 18-682,8 15-530,74 142-2327,-70-47 5161,-26-129-1522,0 1 0,0 0-1,0-1 1,-1 1 0,1 0 0,-1-1-1,0 1 1,0-1 0,0 1 0,0-1 0,0 0-1,0 1 1,-1-1 0,1 0 0,-1 0-1,0 0 1,1 0 0,-1 0 0,0 0-1,0 0 1,0-1 0,-1 1 0,1-1 0,0 1-1,-1-1 1,1 0 0,0 0 0,-1 0-1,1 0 1,-1 0 0,0-1 0,1 1 0,-1-1-1,1 0 1,-1 0 0,0 0 0,1 0-1,-1 0 1,0 0 0,1-1 0,-1 1-1,0-1 1,-1-1-100,0 1-122,1 0 0,0-1-1,0 0 1,0 0 0,0 0-1,0 0 1,0 0-1,1-1 1,-1 1 0,1-1-1,-1 1 1,1-1 0,0 0-1,0 0 1,0 0 0,1 0-1,-1-1 1,1 1 0,0 0-1,0-1 1,0 1-1,0-1 1,0 1 0,1-1-1,-1 0 123,-2-6-471,-6-25-788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1:28.9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1 312 1712,'0'0'918,"19"-16"-386,-11 10-413,39-31 759,-1-3 0,-1-1 0,-3-3 0,-2-1 0,22-32-878,-65 72 6673,-33 25-4990,9 0-1406,1 2-1,0 0 0,2 2 0,1 1 1,1 0-1,-11 19-276,25-33-304,1 1-1,0 0 1,1 1 0,0 0-1,1 0 1,1 0 0,0 0 0,0 1-1,1 0 1,1-1 0,1 2 304,0 14-3832</inkml:trace>
  <inkml:trace contextRef="#ctx0" brushRef="#br0" timeOffset="467.535">546 137 5553,'0'0'4532,"0"0"-3284,0 0-769,0 0 542,0 0-218,0 0-405,-11-3-20,8 2-373,1 0 24,-1 0 0,0 0-1,1 0 1,-1 1 0,0-1-1,0 1 1,0-1 0,0 1-1,0 0 1,0 0-1,0 0 1,0 1 0,1-1-1,-1 1 1,0-1 0,0 1-1,0 0 1,1 0 0,-1 0-1,0 1 1,1-1 0,-1 1-1,1-1 1,0 1-1,-1 0 1,1 0 0,0 0-1,0 0 1,0 0 0,0 0-1,0 1 1,0 1-29,-8 12-1,2 1 1,0 0-1,1 0 1,1 1-1,1 0 1,0 0-1,1 0 1,1 0-1,1 1 1,1 0-1,0-1 1,1 1-1,2 7 1,-2-23-19,1 0 0,-1 1 0,1-1 0,0 1 0,0-1-1,0 0 1,1 1 0,-1-1 0,1 0 0,0 0 0,-1 0 0,1 0 0,1-1-1,-1 1 1,0 0 0,1-1 0,-1 0 0,1 1 0,0-1 0,0 0-1,0 0 1,0-1 0,0 1 0,0-1 0,0 1 0,0-1 0,1 0-1,-1 0 1,1 0 0,-1-1 0,0 1 0,1-1 0,-1 0 0,1 0 0,-1 0-1,1-1 1,0 1 19,128-35-835,41-110 1993,-172 153 3091,1 26-3478,-2-6-770,5 66-1708,25-44-4236,-9-38 1392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1:27.7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2369,'0'0'1344,"0"0"-124,0 0 78,0 0-167,0 0-435,0 0-172,6 13 1424,127 21 1201,83-30-3048,-125-6 82,29 2 310,-121 32 1547,-69 130-460,47-122-1476,-167 307-1218,153-298-3627,24-40-206</inkml:trace>
  <inkml:trace contextRef="#ctx0" brushRef="#br0" timeOffset="275.72">182 418 4113,'0'0'2872,"0"0"-1727,0 0-273,0 0 480,0 0-528,0 0-416,137 31-191,-85-29-217,33-2-641,-15 0-655,-6-11-4577</inkml:trace>
  <inkml:trace contextRef="#ctx0" brushRef="#br0" timeOffset="775.493">980 531 7578,'0'0'2256,"0"0"-381,0 0-17,0 0-302,0 0-557,0 0-65,-2-12 155,-5-38 5,7 51-1068,0-1 0,0 0 0,0 1 0,0-1 0,0 0 0,0 1 0,0-1 0,0 0-1,0 1 1,0-1 0,0 0 0,0 1 0,-1-1 0,1 0 0,0 1 0,0-1 0,0 0 0,0 0 0,-1 1 0,1-1 0,0 0 0,0 1 0,-1-1 0,1 0 0,0 0 0,0 0 0,-1 1 0,1-1 0,0 0 0,-1 0 0,1 0 0,0 0 0,-1 1 0,1-1 0,0 0 0,-1 0 0,1 0-1,0 0 1,-1 0 0,1 0 0,0 0 0,-1 0 0,1 0 0,0 0 0,-1 0 0,1 0 0,0 0 0,-1-1 0,1 1 0,0 0 0,-1 0-26,-6 355-1122,33 277-2064,-27-619 3447,0 0-1,-1 0 0,-1 0 0,0-1 0,-1 1 0,0-1 0,-1 0 0,0 0 0,-1 0 0,-1-1 0,0 0 0,0 0 0,-1 0 0,0-1 0,-1-1 0,-5 5-260,11-11 73,0-1 1,0 0-1,0 0 0,0-1 0,0 1 0,0-1 0,-1 1 0,1-1 1,-1 0-1,1-1 0,-1 1 0,1 0 0,-1-1 0,0 0 0,1 0 1,-1 0-1,1 0 0,-1-1 0,0 1 0,1-1 0,-1 0 0,1 0 0,0 0 1,-1 0-1,1-1 0,0 0 0,0 1 0,0-1 0,0 0 0,0 0 1,0-1-1,0 1 0,1-1 0,-1 1 0,1-1 0,0 0 0,-2-3-73,-67-114-318,10-82-2740,57 181 2134,2-1 1,0 0 0,1 1-1,2-1 1,0 0-1,1 1 1,1-1 0,4-10 923,11-20-4381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1:31.1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 1 3305,'0'0'1869,"0"0"-1043,0 0-253,0 0 577,0 20-36,-20 262 2386,10-239-3136,4-12-1370,20-68-119,-5 14 1089,42-184-297,-51 206 1094,-6 29 1253,-30 147-2389,26-119-1792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34:21.0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1784 821 6305,'0'0'2473,"0"0"-353,0 0-999,0 0-417,0 0-200,0 0-344,0 0-56,58-4 304,-29-3-408,4-6-56,12-10-1224,-7 5-1273,-5-1-3176</inkml:trace>
  <inkml:trace contextRef="#ctx0" brushRef="#br0" timeOffset="283.564">1792 508 7274,'0'0'1432,"0"0"272,0 0-568,0 0-287,0 0-473,124-26-376,-72 20-128,-10 2-1593,-7 3-2544</inkml:trace>
  <inkml:trace contextRef="#ctx0" brushRef="#br0" timeOffset="-1636.415">585 310 1424,'0'0'1489,"0"0"200,0 0-430,0 0-255,0 0-11,0-1-1403,0 0 9571,16 459-5926,-10-113-3959,-5-350-4502,-1-10 823,-5-3-4376</inkml:trace>
  <inkml:trace contextRef="#ctx0" brushRef="#br0" timeOffset="-935.366">315 491 3209,'0'0'2812,"0"0"-898,0 0-568,0 0-245,0 0-177,0 0-166,3-12-70,46-92 684,-32 84-1311,1 1 0,1 0-1,1 1 1,1 2 0,0 0-1,1 1 1,0 1-1,1 1 1,1 1 0,0 1-1,1 1 1,0 1 0,0 1-1,1 2 1,0 0 0,0 2-1,27-1-60,-50 4 35,0 1 0,1 0 1,-1-1-1,0 2 0,0-1 0,1 0 0,-1 1 0,0-1 0,0 1 0,1 0 0,-1 0 1,0 0-1,0 0 0,0 1 0,0-1 0,0 1 0,-1 0 0,1 0 0,-1 0 0,1 0 0,-1 0 1,1 1-1,-1-1 0,0 1 0,0 0 0,0-1 0,-1 1 0,1 0 0,-1 0 0,1 0 1,-1 0-1,0 0 0,0 0 0,0 1 0,-1-1 0,1 0 0,-1 2-35,2 6 91,0 0-1,-1 1 1,-1-1 0,0 0-1,0 1 1,-1-1-1,0 0 1,-1 0-1,-1 0 1,0 0 0,0 0-1,-1 0 1,0-1-1,-1 0 1,0 0 0,-1 0-1,0 0 1,-1-1-1,1 0 1,-2 0-1,1-1 1,-1 0 0,-1 0-1,1-1 1,-1 0-1,-4 2-90,-29-1-1454,15-10-6692,20-3-271</inkml:trace>
  <inkml:trace contextRef="#ctx0" brushRef="#br0" timeOffset="-349.908">1185 273 1824,'0'0'2146,"0"0"-517,0 0-493,0 0 23,0 0-83,-2 18-207,-47 265 2121,-28 108-952,77-392-2050,1 0 0,-1 1 0,1-1-1,-1 0 1,1 0 0,-1 0 0,1 1 0,0-1-1,-1 0 1,1 1 0,0-1 0,0 0 0,-1 1-1,1-1 1,0 1 0,0-1 0,0 1-1,0 0 1,-1-1 0,1 1 0,0 0 0,0 0-1,0-1 1,0 1 0,0 0 0,0 0 0,0 0-1,0 0 1,0 0 0,0 1 0,0-1 0,0 0-1,0 0 1,0 0 0,-1 1 0,1-1 0,0 1-1,0-1 1,0 0 0,0 1 0,-1 0 0,1-1-1,0 1 1,0-1 0,-1 1 0,1 0 0,0-1-1,-1 1 1,1 0 0,-1 0 0,1 0 0,-1-1-1,0 1 1,1 0 0,-1 0 0,0 0 0,1 0-1,-1 0 1,0 0 0,0 0 0,0 0-1,0 0 1,0 0 0,0 0 0,0 0 0,0 0 12,180-206 92,-115 119-262,92-80-288,-157 166 364,0 1 1,0-1-1,-1 1 1,1-1 0,0 1-1,0-1 1,0 1-1,0-1 1,0 1 0,0-1-1,0 1 1,0 0 0,0-1-1,0 1 1,0-1-1,0 1 1,0-1 0,0 1-1,0-1 1,0 1-1,1-1 1,-1 1 0,0-1-1,0 1 1,1-1 0,-1 0-1,0 1 1,1-1-1,-1 1 1,0-1 0,1 0-1,-1 1 1,1-1-1,-1 0 1,1 1 0,-1-1-1,1 0 1,-1 0-1,0 1 1,1-1 0,-1 0-1,1 0 1,0 0 0,-1 0-1,1 0 1,-1 0-1,1 0 1,-1 0 0,1 0-1,-1 0 1,1 0-1,-1 0 1,1 0 0,-1 0-1,1 0 1,-1 0 0,1-1-1,-1 1 1,1 0-1,-1 0 1,1-1 0,-1 1-1,1 0 1,-1-1-1,0 1 1,1 0 93,-1 6-691,0 9-4284</inkml:trace>
  <inkml:trace contextRef="#ctx0" brushRef="#br0" timeOffset="3450.237">4800 597 7314,'0'0'1122,"0"0"-145,-2 20-172,-2 67-71,4-82-695,0 0 0,0 1 1,0-1-1,1 0 0,0 0 1,0-1-1,0 1 1,0 0-1,1 0 0,0 0 1,0-1-1,0 1 0,0-1 1,1 1-1,0-1 1,-1 0-1,2 0 0,-1-1 1,0 1-1,1 0 0,0-1 1,0 0-1,0 0 0,0 0 1,0 0-1,1-1 1,-1 0-1,1 0 0,-1 0 1,1 0-1,0-1 0,0 0 1,0 0-1,0 0 0,0 0 1,0-1-1,0 0 1,0 0-1,0 0 0,0-1 1,0 0-1,0 1 0,0-2 1,-1 1-1,1-1 0,0 1 1,0-1-1,-1-1 1,0 1-1,1-1 0,-1 1 1,0-1-1,0-1 0,0 1 1,-1 0-1,1-1 0,-1 0 1,2-2-40,10-10 170,-1 0 1,-1-1-1,0-1 0,-2 0 1,0-1-1,0 0 0,-2-1 1,-1 0-1,0 0 0,-2 0 1,0-1-1,-1 0 0,-1-1 1,-1 1-1,-1-8-170,-1 27 69,-1 1-1,0-1 1,0 1-1,0 0 1,0-1-1,0 1 1,0 0 0,0-1-1,-1 1 1,1-1-1,0 1 1,-1 0-1,1-1 1,-1 1 0,1 0-1,-1 0 1,0 0-1,1-1 1,-1 1-1,0 0 1,0 0 0,0 0-1,0 0 1,0 0-1,0 0 1,0 0-1,0 1 1,0-1 0,-1 0-1,1 1 1,0-1-1,0 0 1,-1 1-1,1 0 1,0-1-1,-1 1 1,1 0 0,0 0-1,-1-1 1,1 1-1,-1 0 1,1 1-1,0-1 1,-1 0 0,1 0-1,0 0 1,-1 1-1,1-1 1,0 1-1,-1-1 1,1 1-69,-68 44-158,-36 99-3393,65-74-1561</inkml:trace>
  <inkml:trace contextRef="#ctx0" brushRef="#br0" timeOffset="2650.273">3969 361 3729,'0'0'2906,"0"0"-618,0 0-669,0 0-481,-21 18-19,-65 62-132,78-72-867,1 1 1,0 0-1,1 1 1,0-1 0,0 1-1,1 0 1,0 1 0,1-1-1,0 1 1,1 0-1,0 0 1,1 0 0,0 0-1,1 1 1,0-1 0,0 1-1,1-1 1,2 8-121,-2-15 2,0-1 1,0 0-1,0 0 1,0 1-1,1-1 1,-1 0-1,1 0 1,0 0-1,0 1 1,0-1-1,0 0 1,1 0-1,-1 0 0,1-1 1,0 1-1,0 0 1,0-1-1,0 1 1,0-1-1,1 0 1,-1 1-1,1-1 1,-1 0-1,1 0 1,0-1-1,0 1 1,-1-1-1,1 1 1,0-1-1,1 0 1,-1 0-1,0 0 1,0-1-1,0 1 1,1-1-1,-1 1 1,0-1-1,0 0 1,1-1-1,-1 1 0,0 0 1,0-1-1,3 0-2,11-4-65,-1 0 0,1-1 0,-1-1 0,-1-1 0,1 0 0,-1-1 0,-1 0 0,0-1 0,0-1 0,-1 0 0,0-1 0,-1 0 0,0-1 0,-1 0 0,-1-1 0,0-1 0,-1 1 0,0-1 0,-1-1 0,2-7 65,-8 21 55,0 0-1,0 0 1,0-1-1,-1 1 1,1 0-1,-1-1 1,1 1-1,-1-1 1,0 1 0,0-1-1,0 0 1,0 0-1,0 1 1,-1-1-1,0 0 1,1 0-1,-1 0 1,0 1-1,0-1 1,0 0-1,-1 0 1,1 0-1,-1 0 1,1 1 0,-1-1-1,0 0 1,0 1-1,0-1 1,-1 1-1,1-1 1,0 1-1,-1-1 1,0 1-1,0 0 1,1 0-1,-1 0 1,-1-1-55,-4 2 29,1 1 1,0-1-1,-1 1 0,1 0 1,0 1-1,-1 0 0,1 0 1,0 0-1,0 1 0,-1 0 1,1 0-1,1 0 0,-1 1 1,0 0-1,0 0 0,1 0 1,0 1-1,0 0 1,0 0-1,0 0 0,-1 2-29,-1 2-388,0 0 0,0 1 0,1-1 0,0 1 0,1 1 0,0-1 0,0 1 0,1-1 0,1 1 0,-1 1 0,1-1 0,0 3 388,0 21-1043</inkml:trace>
  <inkml:trace contextRef="#ctx0" brushRef="#br0" timeOffset="3100.153">4427 472 7282,'0'0'2572,"0"0"-634,0 0-661,-3 17-104,0-5-990,-5 134 2016,9-144-2210,0 1 1,0-1 0,0 0-1,1 0 1,-1 0 0,0 0 0,1-1-1,-1 1 1,1 0 0,0-1 0,0 1-1,0-1 1,-1 1 0,1-1 0,0 0-1,1 0 1,-1 0 0,0 0-1,0 0 1,0 0 0,1-1 0,-1 1-1,0-1 1,0 0 0,1 1 0,-1-1-1,1 0 1,-1 0 0,0 0-1,1-1 1,-1 1 0,0-1 0,0 1-1,1-1 1,-1 0 0,0 0 0,0 0-1,0 0 1,0 0 0,0 0 0,0-1-1,0 1 1,0 0 0,0-1-1,-1 0 1,1 1 0,-1-1 0,1 0-1,-1 0 1,0 0 0,1 0 0,-1 0-1,0 0 1,0 0 0,-1-1-1,1 1 1,0 0 0,-1 0 0,1-1-1,-1 0 11,25-168 410,-26 167-419,0 1 0,0-1 0,-1 0 0,0 1 0,0-1 1,0 1-1,0 0 0,0 0 0,-1 0 0,1 0 0,-1 0 0,0 0 0,0 0 1,0 1-1,0 0 0,-1-1 0,1 1 0,0 1 0,-1-1 0,0 0 0,1 1 1,-1 0-1,0 0 0,0 0 0,1 0 0,-1 0 0,0 1 0,0 0 1,0 0-1,0 0 0,0 0 0,0 0 0,0 1 0,0 0 0,1 0 0,-1 0 1,0 0-1,0 1 0,1-1 0,-1 1 0,1 0 0,-1 0 0,1 0 0,0 0 1,0 1-1,0-1 0,0 1 0,0 0 0,1 0 0,-1 0 0,1 0 0,-1 2 9,-31 102-4341,28-58-199</inkml:trace>
  <inkml:trace contextRef="#ctx0" brushRef="#br0" timeOffset="1669.112">2550 592 3329,'0'0'2134,"0"0"-753,0 0-261,0 0-121,0 0 307,24-13-127,147-83-195,168-145-118,-336 254 1968,-29 44-2901,22-48 285,-20 40-385,-104 228 74,69-86-5460,53-154-244</inkml:trace>
  <inkml:trace contextRef="#ctx0" brushRef="#br0" timeOffset="2117.836">3267 586 4945,'0'0'1959,"0"0"-173,-3 18-206,-13 118 1554,18-134-3121,-1 1 0,1-1 0,-1 0 0,1 1 0,0-1 0,0 0 0,0 0 0,0-1 0,0 1 1,0 0-1,1-1 0,-1 1 0,1-1 0,-1 1 0,1-1 0,-1 0 0,1 0 0,0-1 0,-1 1 0,1 0 0,0-1 0,0 0 0,-1 1 0,1-1 0,0 0 0,0-1 0,0 1 0,-1 0 0,1-1 0,0 1 0,-1-1 0,1 0 0,0 0 0,-1 0 0,1 0 0,-1-1 0,1 1 0,-1-1 0,0 1 0,0-1 0,1 0 0,-1 0 1,0 0-1,-1 0 0,1 0 0,0 0 0,-1-1 0,2-1-13,6-10 6,0 0 0,0-1 0,-1-1 0,-1 1 0,-1-1 0,0 0 0,-1-1 0,-1 1 1,-1-1-1,0 0 0,-1 0 0,-1 0 0,0 0 0,-1-3-6,-1 17 22,0 0 0,0 1 0,0-1 0,0 0 0,-1 0 0,1 1 0,-1-1 0,0 1 0,0-1 0,1 1 0,-1 0 1,-1-1-1,1 1 0,0 0 0,-1 0 0,1 1 0,-1-1 0,1 1 0,-1-1 0,0 1 0,1 0 0,-1 0 0,0 0 0,0 0 0,0 0 0,0 1 0,0-1 0,0 1 0,0 0 0,0 0 0,0 0 0,0 0 0,0 0 0,0 1 0,0 0 1,0-1-1,0 1 0,0 0 0,0 0 0,1 1 0,-1-1 0,0 0 0,1 1 0,-1 0 0,1 0 0,0 0 0,-1 0 0,1 0 0,0 0 0,0 0 0,0 1 0,0-1 0,0 2-22,-31 79-3913,26-45-311</inkml:trace>
  <inkml:trace contextRef="#ctx0" brushRef="#br0" timeOffset="6609.582">692 1766 3041,'0'0'2161,"0"0"-476,0 0-394,0 0-136,0 0 41,0 0-188,0 23 947,-16 450 2668,14-394-4559,2-78-80,0-1-44,13-31-239,9-9 505,-8 14-175,0 1 0,1 0 0,2 1 0,0 1 0,2 0 0,0 2 0,7-5-31,-23 24 7,0-1 0,1 1 0,-1 0 0,1 0 1,-1 0-1,1 0 0,0 1 0,0-1 0,0 1 1,0 0-1,0 0 0,0 1 0,0-1 0,0 1 0,0 0 1,1 0-1,-1 0 0,0 1 0,0-1 0,0 1 1,0 0-1,0 0 0,0 1 0,0-1 0,0 1 1,-1 0-1,1 0 0,-1 0 0,1 0 0,-1 1 1,0-1-1,1 1 0,-1 0 0,-1 0 0,1 0 1,0 0-1,-1 0 0,0 1 0,1-1 0,-1 1 1,-1 0-1,1-1 0,0 1 0,-1 0 0,0 0 1,0 0-1,0 0 0,0 4-7,1 63-866,-2-49-2797,0-14-266</inkml:trace>
  <inkml:trace contextRef="#ctx0" brushRef="#br0" timeOffset="7010.063">1357 2139 4785,'0'0'2729,"0"0"-577,0 0-912,0 0-183,0 0-241,0 0-424,0 0-8,2-2 88,9 2-112,1-2-48,7 0-120,1-1-64,1-1-104,6-2-24,-4 1-680,6-1-480,-9 0-1081,-7 5-2560</inkml:trace>
  <inkml:trace contextRef="#ctx0" brushRef="#br0" timeOffset="7314.348">1334 1917 7162,'0'0'1960,"0"0"-848,0 0-272,0 0 201,0 0-345,108-13-368,-69 11-328,5 0-120,16 0-1681,-10-1-103,-9 1-937</inkml:trace>
  <inkml:trace contextRef="#ctx0" brushRef="#br0" timeOffset="11333.08">4514 2031 3625,'0'19'2027,"-6"69"-637,-3 0 1,-4 0 0,-3-1-1,-5-1 1,-3-1-1,-4-1 1,-10 13-1391,12-53 1239,18-68-627,5-22-1016,1 0-1,2-1 1,3 1 0,1 0-1,3 0 1,1 0 0,3 1 0,1 0-1,2 1 1,3 1 0,1 0-1,21-35 405,-27 55-1,2 1 0,0 0 0,1 2 0,1-1 0,1 2 0,1 0 0,1 1 0,0 1 0,2 1 0,-1 0 0,2 2 0,0 1 0,1 0 0,0 2 0,0 0 0,20-5 1,-38 14 61,-1 0 0,1 0-1,-1 0 1,1 1-1,0 0 1,-1 0 0,1 0-1,0 0 1,0 1-1,0-1 1,0 1 0,0 1-1,0-1 1,-1 1-1,1 0 1,0 0 0,0 0-1,-1 1 1,1-1-1,0 1 1,-1 0 0,0 0-1,1 1 1,-1 0-1,0-1 1,0 1 0,-1 1-1,1-1 1,-1 0-1,1 1 1,-1 0 0,0 0-1,0 0 1,-1 0 0,1 0-1,-1 1-60,2 16 174,0 1-1,-2-1 1,-1 0 0,0 1 0,-2-1-1,0 1 1,-2-1 0,0 0-1,-1 0 1,-1 0 0,-1 0-1,-1-1 1,-1 0 0,-1-1-1,0 1 1,-2-2 0,-7 11-174,14-20-17,0 0 1,-1 0 0,0 0-1,-1-1 1,0 1 0,0-2-1,-1 1 1,0-1 0,0 0 0,-1 0-1,0-1 1,0 0 0,0 0-1,-1-1 1,0 0 0,0 0-1,0-1 1,-1-1 0,1 1-1,-1-1 1,0-1 0,0 0-1,0 0 1,0-1 0,-9 0 16,-27-28-4541,32 5 292</inkml:trace>
  <inkml:trace contextRef="#ctx0" brushRef="#br0" timeOffset="11733.203">5092 2312 6409,'0'0'9987,"0"0"-5795,0 0-1767,0 0-1281,0 0 56,0 0-495,0 0-513,0 0-192,0 0-320,0 0-593,8 0-1239,4-2-2809,-1-7-992</inkml:trace>
  <inkml:trace contextRef="#ctx0" brushRef="#br0" timeOffset="12372.009">5709 1960 6249,'0'0'1287,"0"0"522,0 0-153,0 0-416,0 0-25,0 0-63,0 0-89,-16-10-149,-51-28-134,63 36-684,-1 0-1,1 0 1,0 1-1,-1 0 1,1 0 0,-1 0-1,0 0 1,1 1-1,-1 0 1,0 0 0,1 0-1,-1 0 1,0 1-1,1 0 1,-1 0 0,1 0-1,-1 0 1,1 1-1,0 0 1,-1 0 0,1 0-1,0 0 1,0 1-1,1-1 1,-1 1 0,0 0-1,1 0 1,0 1-1,-1-1 1,1 1 0,1-1-1,-2 2-95,-1 0 20,-20 21-107,1 1 1,1 2-1,1 0 0,2 1 0,1 1 0,1 1 0,-6 18 87,22-48-50,1 0 1,-1-1-1,1 1 0,-1 0 0,1 0 1,0 0-1,0 0 0,0 0 0,0 0 1,0 0-1,0 0 0,1 1 0,-1-1 1,1 0-1,-1 0 0,1 1 0,0-1 0,0 0 1,0 0-1,0 1 0,1-1 0,-1 0 1,0 0-1,1 1 0,0-1 0,-1 0 1,1 0-1,0 0 0,0 0 0,0 0 1,0 0-1,1 0 0,-1 0 0,0 0 0,1-1 1,0 1-1,-1-1 0,1 1 0,0-1 1,0 1-1,0-1 0,-1 0 0,1 0 1,1 0-1,-1 0 0,0 0 0,0 0 1,0-1-1,0 1 0,1-1 0,-1 1 1,0-1-1,0 0 0,3 0 50,13-2-88,1 0 0,-1-1 0,0-1 0,0-1 0,0 0 0,0-1 1,-1-1-1,0-1 0,0 0 0,-1-2 0,0 1 0,-1-2 0,3-3 88,99-53 1154,-115 66-845,-2 13 1037,-1 20-547,12 91 358,43-65-3261,24-41-2396,-44-15 399</inkml:trace>
  <inkml:trace contextRef="#ctx0" brushRef="#br0" timeOffset="8612.528">2728 1865 3729,'0'0'3000,"0"0"-722,0 0-500,0 0-132,0 0-118,0 0-306,-2-10-289,-11-32-103,11 39-626,0 0 0,0 0-1,0 0 1,-1 0 0,0 1 0,1-1 0,-1 1 0,0 0 0,0 0 0,0 0 0,-1 0 0,1 0 0,0 1 0,-1 0 0,1-1 0,-1 1 0,1 0 0,-1 1 0,0-1 0,1 1 0,-1-1 0,0 1 0,1 0-1,-4 1-202,6-1 85,-20-2 320,13 1-402,0 0 0,-1 0 0,1 0 1,-1 1-1,1 0 0,-1 1 0,1 0 1,0 0-1,-1 1 0,1 0 0,0 1 1,0 0-1,0 0 0,-5 3-4,8 53-3367,50 375-611,-107-673 978,63 237 2884,0-1-1,0 0 1,0 1-1,1-1 1,-1 1-1,1-1 1,-1 1-1,1 0 0,0 0 1,0 0-1,0 0 1,0 0-1,0 0 1,0 0-1,0 0 1,1 1-1,-1-1 1,1 1-1,-1 0 1,1 0-1,0 0 1,-1 0-1,1 0 1,0 1-1,1-1 117,15-8-223,7-4 295,-1-2 0,-1-1 0,0-1 0,-1-1 0,-1 0 0,-1-2 0,0-1 1,-2 0-1,0-2 0,-2 0 0,0-1 0,1-5-72,-29 6 6735,-43 37-6118,-15 54-5666,51-47 510</inkml:trace>
  <inkml:trace contextRef="#ctx0" brushRef="#br0" timeOffset="9251.065">3174 1589 880,'0'0'5760,"0"0"-2995,0 0-905,0 0-457,-17 16-256,-114 138 780,84-3-1225,49-149-734,1 0 1,-1 0-1,0 0 1,1-1-1,0 1 1,-1-1 0,1 0-1,0 0 1,0 0-1,0 0 1,0 0-1,0-1 1,0 1 0,0-1-1,0 0 1,0 0-1,0 0 1,0 0 0,0 0-1,0-1 1,0 1-1,0-1 1,0 0-1,0 0 1,-1 0 0,1 0-1,0-1 1,0 1-1,-1-1 1,1 1 0,-1-1-1,0 0 1,1 0-1,1-2 32,17-14-91,0-1-1,-1-1 1,-1-1-1,-1-1 0,-1 0 1,-1-1-1,-1-1 1,-2-1-1,0 0 1,-1 0-1,-1-1 0,-1-4 92,-9 29 46,0 0 0,0 0 0,0 0 0,-1 0 0,1 0 0,0 0 0,-1 0 0,1 0 0,-1 0 0,1 0 0,-1 0 0,0 0 0,1-1 0,-1 1 0,0 0 0,0 0 0,0 0 0,0-1 0,0 1 0,0 0 0,0 0 0,0 0 0,0-1 0,0 1 0,-1 0 0,1 0 0,-1 0 0,1 0 0,-1 0 0,1 0 0,-1 0 0,0 0 0,1 0 0,-1 0 0,0 0 0,0 0 0,1 0 0,-1 0 0,0 0 0,0 1 0,0-1 0,0 0 0,0 1 0,0-1 0,-1 1 0,1-1 0,0 1 0,0 0 0,0-1 0,0 1 0,-1 0 0,1 0 0,0 0 0,-1 0-46,-62 27 1380,-38 83-2165,61-18-4818,31-57 420</inkml:trace>
  <inkml:trace contextRef="#ctx0" brushRef="#br0" timeOffset="9967.947">3565 1596 4705,'0'0'4076,"0"0"-1608,0 0-778,0 0-362,-9 18-97,-139 274 997,-190 389-1699,335-675-1219,-5 7 784,8-16-6887,5-19 872</inkml:trace>
  <inkml:trace contextRef="#ctx0" brushRef="#br0" timeOffset="10400.182">3383 2372 2697,'0'0'4859,"0"0"-2026,0 0-697,-9 20-951,-24 63-448,32-81-715,-1-1 0,1 1 0,0 0 0,-1-1 0,1 1 0,0 0 0,0 0 0,0 0 0,0 0 0,0 0 0,1 0 0,-1 1 0,1-1 0,-1 0 0,1 0 0,0 0 0,0 0 0,0 1 0,0-1 0,0 0 0,0 0 0,1 0 0,-1 1 0,1-1 0,-1 0 0,1 0 0,0 0 0,0 0 0,0 0 0,0 0 0,0 0 0,0 0 0,1-1 0,-1 1 0,1 0 0,-1-1 0,1 1 0,-1-1 0,1 0 0,0 1 0,0-1 0,0 0 0,0 0 0,0 0 0,0 0 0,0 0 0,0-1 0,0 1 0,0-1 0,0 1 0,1-1 0,-1 0 0,0 0-22,95-39-10,-84 28 57,-2-1-1,1 0 1,-2-1-1,1 0 0,-2 0 1,0-1-1,0 0 1,-2-1-1,1 0 0,-2 0 1,0-1-1,-1 0 1,-1 0-1,0 0 0,0-8-46,-5 22 43,-1 0-1,1 0 0,-1 0 1,1 0-1,-1 0 0,0 0 1,0 1-1,0-1 0,0 1 1,0-1-1,0 1 0,-1 0 1,1 0-1,0 0 0,-1 0 1,1 0-1,-1 1 0,1-1 1,-1 1-1,1-1 0,-1 1 0,1 0 1,-1 0-1,1 0 0,-1 0 1,1 1-1,-1-1 0,1 1 1,-1-1-1,1 1 0,0 0 1,-1 0-1,1 0 0,0 0 1,0 1-1,-1-1 0,1 0 1,0 1-1,0 0 0,1-1 0,-2 1-41,-51 73-3500,37-39-1155</inkml:trace>
  <inkml:trace contextRef="#ctx0" brushRef="#br0" timeOffset="16914.199">89 3520 776,'0'0'7068,"0"0"-4286,0 0-1407,0 0-305,0 0 42,13-2 7294,500-102-7718,-510 104-1384,14 0 2042,-15 1-3824,-4 1-4021,-7 4 3360</inkml:trace>
  <inkml:trace contextRef="#ctx0" brushRef="#br0" timeOffset="17233.767">506 3460 4673,'0'0'4321,"0"0"-2593,0 0-87,0 0-209,0 0 8,0 0-392,0 0-111,-11 127-105,3-75-152,-2 6-256,2 6-248,-3-3-160,5-1-16,2-10-288,4-7-456,0-6-896,0-11-961,0-11-2016</inkml:trace>
  <inkml:trace contextRef="#ctx0" brushRef="#br0" timeOffset="17583.917">781 3824 1664,'0'0'4497,"0"0"-2824,0 0-65,0 0-136,0 0 49,0 0-377,0 0-328,67-17-344,-41 15-112,3-3 120,7-1-280,1-1-200,0-4 0,3-4-424,9-10-448,-9 5-856,-11 1-2241</inkml:trace>
  <inkml:trace contextRef="#ctx0" brushRef="#br0" timeOffset="17900.906">901 3515 6465,'0'0'1305,"0"0"383,0 0 48,0 0-47,0 0-705,123 1-496,-90 1-288,2 2-200,-2 2-296,2 9-1024,-8-1-1521,-8 1-4136</inkml:trace>
  <inkml:trace contextRef="#ctx0" brushRef="#br0" timeOffset="22583.137">3401 3947 5433,'0'0'987,"0"0"461,19-9 51,153-98 1302,-158 95-2654,-1 0 1,1-1-1,-2-1 1,0 0-1,-1-1 0,0 0 1,-1-1-1,-1 0 1,0 0-1,-2-1 1,7-17-148,-14 32 146,0 0 0,-1 0 0,1 0 0,0 1 0,-1-1 0,1 0 1,-1 1-1,1-1 0,-1 0 0,0 1 0,1-1 0,-1 0 0,0 1 0,0-1 1,-1 1-1,1 0 0,0-1 0,0 1 0,0 0 0,-1 0 0,1 0 1,-1 0-1,1 0 0,-1 0 0,1 0 0,-1 0 0,0 0 0,1 1 0,-1-1 1,0 1-1,0-1 0,1 1 0,-1 0 0,0 0 0,0 0 0,0 0 0,1 0 1,-1 0-1,0 0 0,0 1 0,1-1 0,-1 0-146,-85 16 1992,82-14-2043,0 1-1,0 0 1,0 0 0,1 0-1,-1 1 1,1-1-1,0 1 1,0 0-1,0 0 1,0 0-1,1 1 1,0-1-1,0 1 1,0 0-1,0 0 1,1 0 0,0 0-1,-1 3 52,12 100-8593,3-79 3939</inkml:trace>
  <inkml:trace contextRef="#ctx0" brushRef="#br0" timeOffset="23081.162">4079 3669 6249,'0'0'2828,"0"0"-13,0 0-632,0 0-895,0 0-345,0 0-52,-13-1-80,6 1-753,1-1 1,-1 1-1,0 0 0,0 0 1,1 1-1,-1 0 1,0 0-1,1 1 0,-1 0 1,1 0-1,0 0 0,0 1 1,0 0-1,0 0 1,0 1-1,0-1 0,1 1 1,-5 4-59,2 0-14,0 0 0,0 1 0,0 0 1,1 0-1,1 0 0,0 1 0,0 0 0,1 1 1,0-1-1,0 1 0,2 0 0,-1 0 1,1 0-1,1 1 0,0-1 0,0 1 0,1-1 1,1 3 13,2-9-50,1-1 0,0 0 1,0 0-1,0 0 0,0 0 0,1 0 1,0-1-1,-1 1 0,1-1 1,1 0-1,-1 0 0,0 0 1,1-1-1,-1 0 0,1 0 0,0 0 1,-1 0-1,1-1 0,0 1 1,0-1-1,0-1 0,0 1 1,1-1-1,-1 0 0,0 0 0,0 0 1,0-1-1,0 1 0,0-1 1,0-1-1,0 1 0,0-1 0,-1 0 1,1 0-1,0 0 0,-1 0 1,3-3 49,144-111 385,-150 116 321,-1 3 256,-1 31 155,8 94 77,-6-125-1369,0 0 0,-1 0 1,1 0-1,1 1 0,-1-1 1,0 0-1,1 0 0,0-1 1,-1 1-1,1 0 0,0 0 1,0-1-1,1 1 0,-1-1 1,1 0-1,-1 0 0,1 0 1,0 0-1,-1 0 0,1 0 0,0-1 1,0 0-1,0 1 0,0-1 1,1 0-1,-1 0 0,0-1 1,0 1-1,1-1 0,-1 1 1,0-1-1,1 0 0,2-1 175,25-5-3840,-5-15-906</inkml:trace>
  <inkml:trace contextRef="#ctx0" brushRef="#br0" timeOffset="23497.13">4491 3522 4337,'0'0'1612,"0"0"130,0 0 208,0 0-29,2 17-172,4 251 2845,-13-90-3419,9-176-1246,1 1 0,-1-1 0,1 0 1,-1 0-1,1 0 0,0 0 0,0 0 0,-1-1 0,1 1 0,0-1 0,1 1 1,-1-1-1,0 0 0,0-1 0,0 1 0,1 0 0,-1-1 0,0 0 0,1 0 1,-1 0-1,0 0 0,1 0 0,-1-1 0,0 1 0,0-1 0,1 0 0,-1 0 1,0 0-1,0-1 0,0 1 0,0-1 0,0 1 0,0-1 0,-1 0 0,1 0 1,-1 0-1,1-1 0,-1 1 0,0-1 0,1 1 0,0-3 71,67-69 89,-52 141 2649,39 22-3468,0-46-3799,-33-29 213</inkml:trace>
  <inkml:trace contextRef="#ctx0" brushRef="#br0" timeOffset="21578.182">2007 3772 4081,'0'0'1448,"0"0"-144,0 0-207,0 0 19,0 0 144,18-13-77,184-164 1200,139-265-1860,-321 432 586,-20 44 449,-1-22-1399,-56 299 1094,11-89-2955,33-71-5948,13-150-1032</inkml:trace>
  <inkml:trace contextRef="#ctx0" brushRef="#br0" timeOffset="22099.748">2964 3695 9178,'0'0'3046,"0"0"-664,0 0-571,0 0-171,0 0-392,0 0-425,-8 8-433,4-5-407,1 1 1,-1 0-1,1 0 0,-1 0 1,1 1-1,1-1 1,-1 1-1,0-1 1,1 1-1,0 0 0,0 0 1,1 0-1,-1 0 1,1 0-1,0 0 1,1 0-1,-1 1 0,1-1 1,0 0-1,0 0 1,1 1-1,-1-1 1,1 0-1,1 0 1,-1 0-1,1 2 17,172 470-4570,-164-318 4489,-10-155 223,0 1-1,0-1 0,-1 1 1,1-1-1,-1 1 1,0-1-1,-1 0 0,1 0 1,-1 1-1,1-1 0,-1 0 1,-1 0-1,1-1 1,0 1-1,-1 0 0,0-1 1,0 1-1,0-1 0,0 0 1,-1 0-1,1 0 1,-1-1-1,1 1 0,-1-1 1,0 0-1,0 0 0,0 0 1,0 0-1,-1-1 1,1 0-1,0 0 0,-1 0 1,0 0-142,-10-3-11,1-1 1,0-1 0,0 0 0,0-1-1,1 0 1,-1-1 0,1 0 0,1-2-1,-1 1 1,1-1 0,1-1 0,-1 0-1,1-1 1,1 0 0,0-1 0,0 0-1,1 0 1,1-1 0,0 0-1,0-1 1,1 1 0,1-2 0,0 1-1,1-1 1,0 1 0,-1-10 10,0-56-2723,40 40-2928,-3 25 951</inkml:trace>
  <inkml:trace contextRef="#ctx0" brushRef="#br0" timeOffset="27220.368">0 4877 4337,'0'0'3018,"0"0"-975,0 0-372,0 0-264,0 0-216,0 0-232,20-15 1415,213 6-234,59 26-1317,104-16-378,567-136 770,-415 96-985,196 19-4,128-35 499,-464 21-547,494 8 729,-18 10 227,-658 2-3033,-246 20-2445,-2 3 2776</inkml:trace>
  <inkml:trace contextRef="#ctx0" brushRef="#br0" timeOffset="12619.462">6332 2269 18804,'0'0'2232,"0"0"-231,0 0-2001,0 0-984,0 0-1217,0 0-215,0 0 1704</inkml:trace>
  <inkml:trace contextRef="#ctx0" brushRef="#br0" timeOffset="29293.869">6531 1 936,'0'0'2446,"0"0"-679,0 0-416,0 0-147,0 0-71,0 0-189,0 12-95,-17 432 4763,-1 30-3961,28 184-1213,0-190-421,18 322 40,17-98-65,-45-200 304,-10-207 1458,7-254-746,1-15-1897,1 0-4962,1-16 1402</inkml:trace>
  <inkml:trace contextRef="#ctx0" brushRef="#br0" timeOffset="42326.113">6757 538 4137,'0'0'1550,"0"0"30,0 0-174,36 2 3133,-12 8-4089,-1 1 0,0 1 0,0 2 0,-1 0 0,-1 1 0,-1 1 0,0 1 0,-1 1 0,-1 0 0,5 8-450,6 3 359,168 166 1790,155 199-2149,-277-300-1356,-73-94 645,-1 0-4867,-1 0 517</inkml:trace>
  <inkml:trace contextRef="#ctx0" brushRef="#br0" timeOffset="43043.172">7134 3173 592,'0'0'2387,"0"0"-638,0 0-493,0 0-357,0 0-234,0 0 130,2-8 96,119-190 3430,533-687-1526,-632 854-1868,-40 42 1104,-24 35-11269,30-34 2033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1:38.8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161 798 2633,'0'0'1647,"0"0"-311,17-18-195,268-311 2506,-251 278-2826,-3-1 0,-1-2 0,-3 0 1,-3-2-1,10-34-821,-25-4 2339,-37 97-1743,-102 165-1560,41-12 807,7 5 1,6 2-1,8 4 0,-23 98 157,3-19-572,93-334 988,-2 59-414,3 1 1,0 0-1,2 0 1,1 1-1,1 0 1,1 0-1,6-9-2,50 45 146,-28 8-142,1-1 1,1-1-1,1-3 1,0-1-1,0-2 0,1-2 1,0-2-1,0-2 1,4-2-5,-46-1-110,-18 0-780,-51 0-4006,35 0-1100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1:39.2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0 105 4137,'0'0'3297,"0"0"-2041,0 0-320,0 0 424,0 0-399,0 0-153,0 0-120,73 4-200,-40-4-24,6 0-192,3-10-272,1-6-384,13-16-952,-13 6-1057,-9 2-2816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1:39.5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16 8906,'0'0'1816,"0"0"-559,0 0 463,0 0-512,0 0-616,122 0-280,-78 0-312,3 0-48,20 0-1000,-14-6-1624,-9-3-49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1:39.9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28 101 5337,'0'0'2282,"0"0"-1164,0 0-197,18-10 114,154-63 649,-74 56 46,-129 35 1173,-10 7-2414,17-12-460,0 0 0,1 2 0,1 1 0,0 1 0,1 0-1,1 2 1,1 0 0,1 2 0,0 0 0,1 1-29,15-19-93,1-1 1,-1 1 0,0 1-1,1-1 1,-1 0 0,1 0-1,0 0 1,0 1 0,0-1 0,1 1-1,-1-1 1,1 0 0,0 1-1,0-1 1,0 1 0,0-1-1,0 1 1,1-1 0,0 1-1,0-1 1,0 0 0,0 1-1,0-1 1,1 0 0,-1 0-1,1 0 1,0 0 0,0 0-1,0 0 1,0-1 0,0 1-1,1-1 1,-1 1 0,2 0 92,107 46-1925,178-23 628,-171-24-432,-76 2-1097,-21 3-3206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1:40.2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11586,'0'0'1769,"0"0"-1769,0 0-72,0 0 72,0 0-720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1:42.0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276 0 888,'-7'17'2543,"-258"625"2542,264-667 1114,-1-55-5719,6 54-497,2-1 0,1 1 0,1 1 0,1 0 0,2 0 0,0 1 0,2 0 0,0 0 0,1 2 0,2 0 0,0 1 0,2 0 0,0 1 0,1 1 0,1 1-1,0 1 1,2 1 0,0 0 0,0 2 0,1 0 0,1 2 0,1 1 0,17-6 17,-13 6-53,1 2 1,-1 1-1,1 2 0,1 1 0,-1 1 1,1 1-1,6 2 53,-37 2 69,1 1 0,-1-1 0,1 1 0,-1 0 0,0-1-1,1 1 1,-1-1 0,0 1 0,0 0 0,0-1 0,-1 1 0,1 0 0,0-1 0,0 1 0,-1 0 0,1-1 0,-1 1 0,0-1 0,1 1 0,-1-1 0,0 1 0,0-1 0,0 0 0,0 1 0,0-1 0,0 0-1,0 0 1,0 0 0,-1 0 0,1 0 0,0 0 0,-1 0 0,1 0 0,-1 0 0,1 0 0,-1-1 0,0 1-69,-63 50 877,-26 21-1128,39-16-2753,36-31-873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1:42.3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9514,'0'0'4417,"0"0"-2673,0 0 233,0 0-161,0 0-1320,0 0-496,0 0-656,0 0-824,4 7-1417,7-3-2192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1:42.8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382 71 4425,'0'0'4505,"0"0"-2351,0 0-265,0 0 87,0 0-353,0 0-477,-12-11-339,-42-35-248,-36 32 20,78 16-555,-1 1-45,0 1 0,1 0 0,-1 1 0,1 0 1,0 1-1,1 1 0,-1-1 0,1 2 0,1 0 0,-1 0 0,1 1 0,1 0 1,-1 0-1,2 1 0,-1 1 0,1-1 0,-5 10 21,11-17-52,1-1 1,-1 1-1,0 0 0,1-1 0,-1 1 1,1 0-1,0 0 0,0 0 0,0 0 1,0 0-1,1 0 0,-1 0 0,1 0 1,-1 1-1,1-1 0,0 0 0,1 0 1,-1 0-1,0 0 0,1 0 0,0 0 1,0 1-1,0-2 0,0 1 0,0 0 1,0 0-1,1 0 0,0 0 0,-1-1 1,1 1-1,0-1 0,0 1 0,0-1 1,1 0-1,-1 0 0,0 0 0,1 0 1,0 0-1,-1-1 0,1 1 0,0-1 1,0 1-1,0-1 0,0 0 0,0 0 1,0-1-1,0 1 52,153 17-841,-48-40 2264,-76 58-317,99 68-5271,-95-86 2393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1:43.1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14051,'0'0'2801,"0"0"-1737,0 0-584,0 0-480,0 0-2273,0 0 1257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1:57.1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618 87 2785,'0'0'1763,"0"0"-258,0 0-98,0 0 8,0 0-134,-2-4-279,-31-42 4484,23 40-5394,-1 1 0,1 0 0,-1 1 0,-1 0 0,1 1 0,0 0 0,-1 1 0,1 0 0,-1 1 0,0 0 0,0 1 0,1 0 1,-1 1-1,0 0 0,1 1 0,-1 0 0,1 1 0,-1 0 0,1 1 0,0 0 0,0 1 0,1 0 0,0 1 0,-1 0 0,-5 6-92,-4-2-51,0 2 0,1 0 0,1 1 0,0 1 0,0 0 1,2 2-1,0 0 0,0 1 0,2 0 0,0 1 0,1 1 0,1 0 0,1 0 0,0 1 0,2 1 0,0 0 0,2 0 0,0 1 0,1 0 0,1 0 0,1 0 0,1 7 51,4-18-25,1 0-1,0-1 1,1 1 0,0-1-1,1 0 1,0 0 0,0 0-1,1 0 1,1-1 0,-1 0 0,2 0-1,-1 0 1,1-1 0,0 0-1,1 0 1,0-1 0,0 0-1,1 0 1,-1-1 0,1 0 0,1 0-1,-1-1 1,1-1 0,0 0-1,0 0 1,1 0 0,-1-2-1,1 1 1,-1-1 0,1-1 0,0 0-1,-1 0 1,1-1 0,0 0-1,10-3 26,-15 4 10,1 0 0,-1 0 0,0-1 0,0 0 0,0 0 0,0-1 0,1 0 0,-1 0 0,0 0 0,0-1 0,0 0 0,-1 0 0,1 0 0,0-1 0,-1 0 0,1 0 0,-1-1 0,0 1 0,0-1 0,-1 0 0,1 0 0,-1-1 0,0 1 0,0-1 0,0 0 0,0 0 0,-1 0 0,0-1 0,0 1 0,-1-1 0,1 0 0,-1 1 0,0-1 0,-1 0 0,1-5-10,-2 8 24,-1 1 0,0-1 1,0 1-1,0-1 0,-1 1 1,1-1-1,0 1 0,-1 0 0,0 0 1,1 0-1,-1 0 0,0 0 1,0 0-1,0 0 0,0 0 1,-1 1-1,1-1 0,0 1 0,-1 0 1,1-1-1,-1 1 0,1 0 1,-1 1-1,1-1 0,-1 0 1,0 1-1,0 0 0,1-1 1,-1 1-1,0 0 0,1 0 0,-1 0 1,0 1-1,-1 0-24,-97 18-1949,74 1-577,6 0-1847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35:09.3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1 384,'0'0'11242,"0"0"-11017,0 0-225,0 0-1497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1:59.5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88 26 2032,'0'0'1543,"0"0"-77,0 0-80,0 0-170,0 0-213,0 0-198,-3 10 2136,-7 35-2876,-54 323 1762,54-334-1840,10-34 29,0 0 40,0 0-24,0 0 39,0 0 25,0 0 22,0 0 30,0 0-41,0 0-51,0 0-42,0 0-20,0 0 1,0 0 10,0 0 21,0 0 75,0 0 58,0 0 54,0 0-4,0 0 7,0 0-10,0 0-13,0-45 67,0-3-369,29-70 2141,-24 95-2069,0-1 0,2 1-1,1 0 1,0 0 0,2 1-1,1 0 1,0 1 0,5-4 37,-16 23 26,1-1-72,0 0 0,0-1 0,1 1 0,-1 0 0,0 0 0,1 0 0,0-1 0,0 2 1,0-1-1,0 0 0,0 0 0,1 1 0,-1-1 0,1 1 0,0 0 0,-1 0 0,1 0 0,0 0 0,0 0 0,1 0 0,-1 1 0,0 0 0,0-1 1,1 1-1,-1 1 0,1-1 0,-1 0 0,1 1 0,-1 0 0,1 0 0,-1 0 0,1 0 0,-1 0 0,1 1 0,-1-1 0,1 1 0,-1 0 0,0 0 0,1 0 1,2 2 44,8 16 0,0 0 0,-1 1 0,-1 1 0,-1 0 0,-1 0 0,-1 1 0,-1 0 0,-1 1-1,-1 0 1,-1 0 0,-1 0 0,0 1 0,-2-1 0,-1 1 0,-1 0 0,-1-1 0,-1 1-1,-4 17 2,4-24 43,-1 0-1,0 0 0,-1 0 1,-1-1-1,0 1 0,-2-1 1,0-1-1,0 1 0,-1-1 1,-1 0-1,-1-1 0,0 0 1,-1-1-1,0 0 0,-1-1 0,0 0 1,-1 0-1,0-2 0,-1 1 1,-1-2-1,1 0 0,-3 0-42,-47 2 283,63-11-506,1 0-59,0 0-26,0 0-12,34 0-386,-23-1 714,0 1 1,0 1-1,0-1 0,1 2 0,-1 0 0,-1 0 1,1 1-1,0 0 0,0 1 0,-1 0 1,0 1-1,0 0 0,0 1 0,3 2-8,24 55-5408,-35-49 1092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2:00.9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160 0 3017,'0'0'2539,"0"0"-1192,0 0-459,0 0 96,-17 16 150,-51 53-17,60-59-952,-1 1 0,2 1 0,0-1-1,0 1 1,1 0 0,0 1 0,1 0-1,0-1 1,1 2 0,1-1 0,0 0-1,1 1 1,1-1 0,-1 1 0,2 0-1,0-1 1,2 12-165,-2-23 4,1 2-11,-1-1 0,1 1 0,0 0 0,0 0 0,0-1 0,1 1 1,-1-1-1,1 1 0,0-1 0,0 0 0,0 0 0,1 1 0,-1-1 0,1-1 0,-1 1 0,1 0 0,0-1 0,0 1 1,0-1-1,0 0 0,1 0 0,-1 0 0,1-1 0,-1 1 0,1-1 0,-1 1 0,1-1 0,0-1 0,0 1 1,2 0 6,121 1-1203,-112-6 1082,0-1-1,0-1 1,-1-1 0,0 0-1,0 0 1,-1-1-1,0-1 1,0 0-1,-1-1 1,0-1 0,-1 0-1,0 0 1,-1-1-1,0 0 1,-1-1-1,0 0 1,-1 0 0,5-13 121,-11 20 119,-1 0 0,0 0 0,-1 0 1,1 0-1,-1 0 0,0-1 1,0 1-1,-1 0 0,0 0 0,0 0 1,-1 0-1,1 1 0,-1-1 1,0 0-1,-1 1 0,1-1 0,-1 1 1,-1 0-1,1-1 0,0 2 0,-1-1 1,0 0-1,0 1 0,-1 0 1,1 0-1,-1 0 0,-5-3-119,8 6-82,0 1-1,-1-1 1,1 1-1,0 0 1,0 0 0,-1 0-1,1 0 1,0 0-1,0 0 1,-1 1-1,1-1 1,0 1-1,0 0 1,0-1 0,-1 1-1,1 0 1,0 0-1,0 1 1,1-1-1,-1 0 1,0 0-1,0 1 1,0 0 0,1-1-1,-1 1 1,1 0-1,-1-1 1,1 1-1,0 0 1,0 0 0,0 0-1,0 0 1,0 0-1,0 1 1,1-1-1,-1 1 83,0-2-74,-14 25-2658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2:02.0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53 5657,'0'0'1849,"0"0"-497,0 0-528,0 0-432,0 0-80,0 0-192,129-17-120,-77 4-312,-7 2-312,-10 0-3641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2:02.3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3633,'0'0'1944,"0"0"-215,0 0-329,120 6-936,-70 0-464,27-3-280,-11-3-1000,-8 0-3433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2:01.4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1 127 808,'0'0'4325,"0"0"-2318,0 0-863,0 0-261,0 0-16,0 0-68,0 18-146,0 57-258,0-72-377,0 0-1,0-1 0,0 1 1,0-1-1,0 1 0,1 0 1,-1-1-1,1 1 1,0-1-1,0 1 0,0-1 1,0 0-1,0 1 1,0-1-1,1 0 0,-1 0 1,1 0-1,0 0 0,-1 0 1,1 0-1,0 0 1,0 0-1,0-1 0,1 1 1,-1-1-1,0 0 0,0 1 1,1-1-1,-1 0 1,1 0-1,-1-1 0,1 1 1,-1 0-1,1-1 0,-1 0 1,1 1-1,0-1 1,-1 0-1,1 0 0,-1-1 1,1 1-1,0-1 0,-1 1 1,1-1-1,-1 0 1,1 1-1,-1-1 0,0-1 1,1 1-1,-1 0 1,0-1-1,0 1 0,0-1 1,0 1-1,0-1 0,0 0 1,0 0-1,0 0 1,-1 0-1,1 0 0,-1 0 1,0-1-1,1 1 0,-1 0 1,0-2-18,4-1 105,0-1-1,0 0 1,-1-1 0,0 1 0,0-1-1,-1 1 1,1-1 0,-2 0 0,1-1-1,-1 1 1,0 0 0,0-1 0,-1 1 0,0-1-1,0 0 1,-1 1 0,0-1 0,0 1-1,-1-1 1,0 0 0,-1 1 0,1-1-1,-1 1 1,-1 0 0,1 0 0,-1 0-1,-1 0 1,1 0 0,-1 0 0,0 1 0,0 0-1,-1 0 1,0 0 0,-3-2-105,6 7-145,0 1 0,1-1-1,-1 1 1,0 0 0,0 0 0,0 0 0,0 0 0,0 0-1,0 0 1,0 0 0,0 1 0,0-1 0,0 1 0,1-1 0,-1 1-1,0 0 1,0 0 0,1 0 0,-1 0 0,0 0 0,1 0-1,-1 0 1,1 1 0,-1-1 0,1 0 0,0 1 0,0-1-1,-1 1 1,1-1 0,0 1 0,0 0 0,1 0 0,-1-1 0,0 1-1,0 0 1,1 0 0,-1 0 0,1 0 0,0 0 0,0 0-1,-1-1 1,1 1 0,0 0 0,1 0 0,-1 0 0,0 0-1,0 0 1,1 0 0,0 1 145,-3 8-1149,-3 26-5026</inkml:trace>
  <inkml:trace contextRef="#ctx0" brushRef="#br0" timeOffset="349.755">299 313 4849,'0'0'1776,"0"0"-130,0 0-207,13 18-337,46 55-594,-56-70-495,0-1 1,0 1 0,0-1-1,1 0 1,-1 0-1,0 0 1,1-1-1,-1 1 1,1-1 0,-1 1-1,1-1 1,0-1-1,0 1 1,-1 0 0,1-1-1,0 0 1,0 0-1,0 0 1,0 0 0,-1-1-1,1 1 1,0-1-1,1 0-13,3-1 20,10-3-9,1-2 0,-1-1-1,-1 0 1,0-1 0,0-1 0,-1 0 0,0-1 0,-1-1-1,0-1 1,-1 0 0,0-1 0,-1 0 0,-1-1 0,0 0 0,6-13-11,-15 26 66,0-1 0,0 0 0,0 1 0,-1-1 0,1-1 0,-1 1 0,0 0 1,0 0-1,0-1 0,-1 1 0,1-1 0,-1 0 0,0 1 0,0-1 0,0 0 0,0 0 1,-1 0-1,1 0 0,-1 0 0,0 1 0,0-1 0,-1 0 0,1 0 0,-1 0 1,0 0-1,0 0 0,0 1 0,0-1 0,-1 0 0,0 1 0,1-1 0,-1 1 1,0 0-1,-1 0 0,1 0 0,-1 0 0,1 0 0,-1 0 0,0 0 0,0 1 1,0-1-1,0 1 0,-2-1-66,-1 1-27,1 0 0,-1 0 0,0 1 0,1-1 0,-1 1 1,0 1-1,0-1 0,0 1 0,0 0 0,0 0 0,0 1 0,0 0 0,0 0 1,0 0-1,1 1 0,-1-1 0,0 2 0,1-1 0,0 0 0,-1 1 1,1 0-1,0 0 0,0 1 0,1 0 0,-1-1 0,1 1 0,-1 1 27,-54 107-3150,41-59-470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2:05.6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112 23 3305,'0'0'4029,"0"0"-2006,0 0-234,-13 17-663,-43 58-269,51-66-742,-1-1 0,1 1-1,1 0 1,0 1 0,0-1-1,1 1 1,0-1-1,1 1 1,0 0 0,0 0-1,1 0 1,0 0 0,1 0-1,0 1 1,1-1-115,-1-5 16,0-2-17,0 0 1,1 0 0,-1 0-1,1 0 1,0 0 0,-1 0 0,1-1-1,1 1 1,-1 0 0,0-1 0,1 1-1,-1-1 1,1 1 0,0-1 0,0 0-1,0 1 1,0-1 0,0 0 0,0-1-1,1 1 1,-1 0 0,0 0-1,1-1 1,0 0 0,-1 1 0,1-1-1,0 0 1,0 0 0,-1-1 0,1 1-1,0-1 1,0 1 0,0-1 0,0 0-1,0 0 1,0 0 0,0 0 0,2-1 0,113-29-321,-110 26 328,1 0 1,-1-1-1,0-1 1,-1 1-1,0-1 1,0-1-1,0 1 1,0-1-1,-1 0 1,0-1-1,-1 1 1,0-1-1,0 0 0,0-1 1,-1 1-1,0-1 1,-1 0-1,0 0 1,-1 0-1,1 0 1,-2 0-1,1-1 1,-1-4-8,-1 9 54,1 1-1,-1-1 1,0 0 0,0 1 0,-1-1-1,1 1 1,-1-1 0,0 1 0,0-1-1,-1 1 1,1-1 0,-1 1 0,0 0-1,0 0 1,-1 0 0,1 0 0,-1 0 0,0 1-1,0-1 1,0 1 0,0-1 0,-1 1-1,1 0 1,-1 1 0,0-1 0,0 1-1,0-1 1,0 1 0,0 0 0,0 1-1,-1-1 1,-2 0-54,3 0-47,-1 1-1,1 0 1,0 0 0,-1 0-1,1 0 1,-1 1-1,1 0 1,0 0 0,-1 0-1,1 0 1,-1 1-1,1 0 1,-1 0-1,1 0 1,0 0 0,0 1-1,0-1 1,0 1-1,0 0 1,0 1 0,0-1-1,0 1 1,1-1-1,-1 1 1,-1 3 47,-39 61-3628,26-25-55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2:06.0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42 113 1040,'0'0'4432,"0"0"-2388,0 0-469,0 0-314,-7 19-575,-22 61-374,28-78-314,0-1-1,0 1 0,1 0 0,-1 0 1,1 0-1,-1 0 0,1 0 0,0-1 1,0 1-1,-1 0 0,1 0 0,1 0 0,-1 0 1,0 0-1,0 0 0,1 0 0,-1 0 1,1 0-1,-1-1 0,1 1 0,0 0 1,0 0-1,0-1 0,0 1 0,0 0 1,0-1-1,0 1 0,1-1 0,-1 0 0,1 1 1,-1-1-1,1 0 0,-1 0 0,1 0 1,-1 0-1,1 0 0,0 0 0,0 0 1,0-1-1,-1 1 0,1-1 0,0 1 1,0-1-1,0 0 0,0 1 0,0-1 0,1 0 3,84-10-288,-71 4 337,0 0 1,0-1 0,-1-1-1,0-1 1,0 0-1,-1-1 1,-1 0 0,0-2-1,0 1 1,-1-1 0,0-1-1,-1 0 1,-1-1-1,5-8-49,-13 20 114,-1-1-1,1 1 0,-1-1 0,0 0 0,0 1 0,-1-1 0,1 0 0,0 0 0,-1 1 1,0-1-1,1 0 0,-1 0 0,0 0 0,-1 0 0,1 0 0,0 1 0,-1-1 0,0 0 0,1 0 1,-1 1-1,0-1 0,0 0 0,-1 1 0,1-1 0,-1 1 0,1-1 0,-1 1 0,0 0 1,0 0-1,0 0 0,0 0 0,0 0 0,0 0 0,0 0 0,-1 1 0,1-1 0,-1 1 0,1-1 1,-1 1-1,0 0 0,1 0 0,-1 1 0,0-1 0,-1 0-113,-1 0-87,0-1 0,0 1 0,1 0 0,-1 1 0,0-1 0,0 1 0,0 0 0,0 1 0,0-1 0,0 1 0,0 0 0,1 0 0,-1 0 0,0 0 0,1 1 0,-1 0 0,1 0 0,-1 0 0,1 1 0,0 0 0,0-1 0,0 1 0,0 1 0,1-1 0,-4 4 87,-7 19-3938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2:04.5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120 0 1296,'0'0'2582,"0"0"-1050,0 0-435,0 0-452,0 0 55,0 0 79,0 4-151,-57 157 1483,15-72-1766,40-87-357,0 1 1,0 0 0,0 0-1,0 0 1,0 1 0,1-1-1,-1 0 1,1 1 0,0-1-1,0 1 1,0-1 0,0 1-1,1 0 1,-1-1 0,1 1-1,0 0 1,0-1 0,1 1-1,-1-1 1,1 1 0,0 0-1,-1-1 1,2 1 0,-1-1 0,0 0-1,1 1 1,-1-1 0,1 0-1,0 0 1,0 0 0,0 0-1,1 0 1,-1 0 0,1-1-1,-1 1 1,1-1 0,0 0-1,0 1 1,0-1 0,0-1-1,1 1 1,-1 0 0,0-1 11,24 2-3,-1-1 0,0-1 0,1-2 0,-1 0 0,0-2 1,0-1-1,0-1 0,0-1 0,23-10 3,35-5-53,-93 67 891,-11 2-1186,3 2 0,2 0 1,2 1-1,2 0 1,1 14 347,6-18-1655</inkml:trace>
  <inkml:trace contextRef="#ctx0" brushRef="#br0" timeOffset="651.231">785 147 6913,'0'0'2490,"0"0"-344,0 0-640,0 0-517,0 0-359,0 0-330,-5 7-232,1 1-73,0 0 0,0 0-1,1 0 1,0 0 0,0 0 0,1 0 0,1 1 0,-1-1-1,1 1 1,0-1 0,1 1 0,0 0 0,1-1 0,0 1-1,0-1 1,1 4 5,3 14-326,-1-1-1,-1 1 0,-1 0 1,-2 0-1,0 0 0,-2 0 1,-1 0-1,-1 0 0,-1-1 1,-1 1-1,-1-1 1,-2-1-1,-6 14 327,-121 147-455,135-185 510,1-1 1,0 1-1,0-1 0,-1 1 0,1-1 0,0 1 0,-1-1 0,1 1 1,-1 0-1,1-1 0,-1 1 0,1-1 0,-1 1 0,1 0 1,-1 0-1,1-1 0,-1 1 0,1 0 0,-1 0 0,1-1 0,-1 1 1,0 0-1,1 0 0,-1 0 0,1 0 0,-1 0 0,0 0 1,1 0-1,-1 0 0,1 0 0,-1 0 0,0 1 0,1-1 1,-1 0-1,1 0 0,-1 0 0,1 1 0,-1-1 0,1 0 0,-1 1 1,1-1-1,-1 0 0,1 1 0,-1-1 0,1 1 0,-1-1 1,1 1-1,0-1 0,-1 1 0,1-1 0,0 1 0,0-1 0,-1 1-55,183-204-1528,92-43 1343,-272 244 364,0 0 0,0 0 1,0-1-1,0 1 1,0-1-1,0 1 0,0-1 1,-1 0-1,1 1 0,-1-1 1,0 0-1,0 0 0,0 0 1,0 0-1,-1 0 0,1-1 1,-1 1-1,0 0 0,0 0 1,0 0-1,0 0 0,0 0 1,-1-1-1,1 1 0,-1 0 1,0 0-1,0 0 1,0 0-1,0 0 0,-1 1 1,1-1-1,-1 0 0,0 1 1,-1-2-180,-42-19-238,40 23-84,1-1 1,-1 1-1,1 1 1,-1-1-1,0 0 0,1 1 1,-1 0-1,1 0 1,-1 1-1,1-1 1,0 1-1,0 0 1,-1 0-1,1 0 1,0 1-1,1-1 0,-1 1 1,0 0-1,-1 2 322,-20 18-2904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2:06.3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0 227 7842,'0'0'1353,"0"0"-597,0 0 97,6 16-141,-3-6-659,-3-7-55,1 0-1,-1 0 1,1 0-1,-1 0 1,1 0-1,0 0 1,0 0-1,1 0 1,-1 0-1,1 0 1,-1 0-1,1-1 1,0 1-1,0-1 0,0 1 1,0-1-1,0 0 1,1 0-1,-1 0 1,1 0-1,-1 0 1,1 0-1,0-1 1,0 1-1,0-1 1,-1 0-1,1 0 1,1 0-1,-1 0 1,0-1-1,0 1 1,0-1-1,0 0 1,0 1-1,1-2 3,18-6 52,-1-1-1,0-1 0,0-1 1,-1-1-1,0 0 0,-1-2 1,0-1-1,-1 0 1,-1-1-1,0 0 0,-1-2 1,-1 0-1,12-17-51,-24 32 151,0 0-1,-1-1 1,1 0-1,-1 1 1,0-1 0,1 0-1,-1 0 1,0 0-1,-1 0 1,1-1-1,0 1 1,-1-1-1,0 1 1,0-1-1,0 1 1,0-1-1,-1 1 1,1-1 0,-1 0-1,0 1 1,0-1-1,0 0 1,-1 1-1,1-1 1,-1 1-1,0-1 1,0 0-1,0 1 1,0 0 0,-1-1-1,1 1 1,-1 0-1,0-1 1,0 1-151,-10 0-142,0 0 0,0 1 0,0 0 0,0 1 0,0 0 0,-1 1-1,1 1 1,0 0 0,0 0 0,0 1 0,0 1 0,0 0 0,1 0 0,-1 1 0,1 1 0,0 0 0,0 1 0,-8 5 142,-48 25-3685</inkml:trace>
  <inkml:trace contextRef="#ctx0" brushRef="#br0" timeOffset="2399.023">541 313 12171,'0'0'4120,"0"0"-1703,0 0-241,0 0-871,0 0 55,0 0-224,0 0-440,0 0-424,0 0-248,0 0-24,0 0-624,0 0-872,8-4-1449,3 0-2400,1-2 4169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2:09.9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1402 2481,'0'0'1791,"0"0"-240,0 0-174,0 0-370,0 0-375,0 0-209,10 0-48,317-30 2557,-261 16-2955,-1-3 0,0-3 0,-1-3-1,-2-2 1,0-3 0,-2-3 0,38-26 23,-30-16 254,-58 8 3000,-13 62-3220,0 1 0,0-1 0,0 1 0,0 0-1,0 0 1,-1 0 0,1 1 0,-1-1-1,1 1 1,-1 0 0,1 0 0,-1 0 0,0 0-1,0 1 1,1 0 0,-1-1 0,0 1 0,0 1-1,0-1 1,1 0 0,-1 1 0,0 0-1,1 0 1,-3 1-34,-12 4-22,-1 1 0,2 1 0,-1 0 0,2 2 0,-1 0 1,1 1-1,0 0 0,1 1 0,1 1 0,0 0 0,0 1 0,2 1 0,-11 15 22,15-22-29,1 1 1,0 0-1,0 0 1,1 1-1,0-1 0,1 1 1,0 1-1,1-1 1,0 1-1,1-1 1,0 1-1,0 0 0,1 1 1,1-1-1,0 0 1,0 0-1,1 1 1,1-1-1,-1 0 1,2 0-1,0 1 0,0-1 1,1-1-1,0 1 1,1 0-1,1-1 1,-1 1-1,2-1 0,-1-1 1,1 1-1,5 5 29,164 99-3795,-82-74-179</inkml:trace>
  <inkml:trace contextRef="#ctx0" brushRef="#br0" timeOffset="2234.757">1125 746 4585,'0'0'1918,"0"0"-611,0 0-72,0 0-345,0 0-487,0 0-53,14-11 92,173-166 1377,-165 155-1553,-1 0 0,-1-1-1,-1 0 1,-1-2-1,-2 0 1,0-1 0,-1-1-1,-2-1 1,-1 1-1,-1-2 1,-1 0-1,-2 0 1,-1-1 0,2-19-266,-11-90 320,1 139-340,1-1 0,-1 1 1,0-1-1,1 1 0,-1 0 0,0-1 1,1 1-1,-1 0 0,0-1 1,0 1-1,0 0 0,1 0 1,-1 0-1,0 0 0,0 0 0,0 0 1,1 0-1,-1 0 0,0 0 1,0 0-1,0 0 0,0 0 1,1 0-1,-1 1 0,0-1 0,0 0 1,1 1-1,-1-1 0,0 0 1,1 1-1,-1-1 0,0 1 1,1-1-1,-1 1 0,0 0 0,1-1 1,-1 1-1,1-1 0,-1 1 1,1 0-1,0 0 0,-1-1 1,1 1-1,0 0 0,-1 0 0,1-1 1,0 1-1,0 0 0,0 0 1,0 0-1,-1-1 0,1 1 1,0 0-1,1 0 0,-1 0 0,0-1 1,0 2 19,-187 460-358,-23 10-71,210-471 397,0-14-129,-1 1 79,0 0 1,2 1-1,-1-1 1,1 1-1,1-1 1,0 1-1,1-1 1,0 1-1,1 0 1,0 0 0,1 1-1,0-1 1,4-6 81,-5 16-37,0 0 1,0 1-1,1-1 1,-1 1-1,0 0 1,0 0-1,0 0 1,0 0-1,0 1 1,0 0-1,0-1 1,0 2 0,0-1-1,0 0 1,0 1-1,0 0 1,0 0-1,-1 0 1,1 0-1,-1 0 1,0 1-1,0 0 1,1 0 36,5 3-27,173 90-1600,-149-81-656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35:05.5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94 1 3713,'0'0'2446,"0"0"-483,0 0-144,0 0-263,0 0-317,0 0-221,1 5-154,-2 44-186,-2 1 0,-2-1 0,-2-1 0,-2 1 0,-3-2 0,-4 10-678,-18 89-258,28-107-983,5-13-3033,1-22-229</inkml:trace>
  <inkml:trace contextRef="#ctx0" brushRef="#br0" timeOffset="323.673">129 100 4961,'0'0'1576,"0"0"-223,0 0-433,0 0-392,0 0-176,0 0 336,0 0 104,36 0 81,-22 0-209,5 0-248,-1 4-208,3-3-120,0 1-88,-3 0-400,1 6-656,-4-1-1025,-9 0-2912</inkml:trace>
  <inkml:trace contextRef="#ctx0" brushRef="#br0" timeOffset="572.962">171 286 1720,'0'0'4113,"0"0"-3097,0 0 241,0 0-305,0 0-464,0 0-248,0 0-240,116 6-392,-79-23-984,-2-2-3473</inkml:trace>
  <inkml:trace contextRef="#ctx0" brushRef="#br0" timeOffset="1039.369">759 40 6225,'0'0'1626,"0"0"-26,0 0-495,0 0-675,-4 17-292,-136 488-188,131-426-167,39-79-943,112-128 2331,67-100-132,-183 205-2398,-25 24-1198,-1 5-2009</inkml:trace>
  <inkml:trace contextRef="#ctx0" brushRef="#br0" timeOffset="2788.814">1238 501 5633,'0'0'1777,"0"0"-297,0 0-56,0 0-560,0 0-440,0 0 337,0 0-121,53 0-232,-32 0-224,2 0-88,2 0-88,2 0 56,2-2-64,2-2-240,-2-2-400,4-5-1201,-10 2-463,-7 1-4746</inkml:trace>
  <inkml:trace contextRef="#ctx0" brushRef="#br0" timeOffset="3058.45">1339 264 5705,'0'0'776,"0"0"33,0 0 279,0 0-488,0 0-368,0 0-232,157-17-264,-107 11-1352,-6-1-5106</inkml:trace>
  <inkml:trace contextRef="#ctx0" brushRef="#br0" timeOffset="3557.223">1846 141 3633,'0'0'1179,"0"0"209,0 0-242,0 0-428,20-16-283,63-48-71,-72 57-221,0 0-1,1 1 1,0 0-1,0 1 1,0 0-1,0 1 0,1 1 1,-1 0-1,1 0 1,0 2-1,0-1 1,0 2-1,0-1 1,0 2-1,2 0-142,9-1 666,-23 1-600,1-1 0,0 0 0,0 1-1,-1-1 1,1 1 0,-1 0 0,1 0-1,0-1 1,-1 1 0,0 0 0,1 0-1,-1 1 1,1-1 0,-1 0 0,0 0-1,0 1 1,0-1 0,0 0 0,0 1-1,0-1 1,0 1 0,0-1-1,-1 1 1,1 0 0,0-1 0,-1 1-1,0 0 1,1-1 0,-1 1 0,0 0-1,0 0 1,0-1 0,0 1 0,0 0-1,0 0 1,0-1 0,-1 1 0,1 0-1,-1 0 1,1 0-66,-20 78 1398,-135 186-310,29-67-324,125-198-786,0 0 0,0 0 0,0 0 0,-1 0 0,1 0 0,0 0 0,0 1 0,1-1 0,-1 0 0,0 0 0,0 1 0,0-1 0,1 1 0,-1-1 0,1 0 0,-1 1 0,1-1 0,0 1 0,0-1 0,-1 1 0,1 0 0,0-1 0,0 1 0,0-1 0,1 1 0,-1-1 0,0 1 0,0-1 0,1 1 0,-1-1-1,1 1 1,0-1 0,-1 0 0,1 1 0,0-1 0,0 0 0,0 1 0,0-1 0,0 0 0,0 0 0,0 0 0,0 0 0,0 0 0,0 0 0,1 0 0,-1 0 0,0-1 0,1 1 0,-1 0 0,1-1 22,30 0-251,0-1 0,1-2-1,-1-2 1,-1 0 0,1-2 0,-1-2 0,11-5 251,-6 4-761,40-7-3706,-57 16-463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2:17.8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7642,'0'0'3666,"0"0"-1810,0 0-170,0 0 0,0 0-428,2 1 776,13 4-9614,-3-5 2614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2:18.8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0 110 2905,'0'0'1793,"0"0"-427,0 0-58,0 0-65,0 0-256,0 0-128,7-1 3878,37-7-4714,383-85 61,-373 85-8,-53 8-68,-1 0 6,0 0 10,0 0 30,-1 15 32,-86 156 980,46-103-866,2-5-30,3 1 0,2 1 0,4 2 0,-13 42-170,42-104 461,0 4-9277,1-7 5899</inkml:trace>
  <inkml:trace contextRef="#ctx0" brushRef="#br0" timeOffset="333.741">127 355 3105,'0'0'2088,"0"0"-1360,0 0 857,0 0-113,0 0-464,0 0-144,143-10-456,-96 7 8,7-5-167,2-1-249,27-10-176,-15 2-889,-10 1-1599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2:26.10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196 1 1584,'0'0'3778,"0"0"-1972,0 0-743,0 0-207,0 0-84,0 0-19,0 34 2642,-31 86-358,-39 56-2798,35-93-128,-24 85-2722,69-164-3865,6-12-767</inkml:trace>
  <inkml:trace contextRef="#ctx0" brushRef="#br0" timeOffset="275.479">207 137 3209,'0'0'1432,"0"0"48,0 0 161,0 0-449,0 0-392,0 0-384,0 0-240,134 1-144,-102 5-32,7 5-392,-6-1-560,-12-1-1457</inkml:trace>
  <inkml:trace contextRef="#ctx0" brushRef="#br0" timeOffset="525.801">356 370 1568,'0'0'1801,"0"0"-633,0 0-232,114-30-936,-73 17-448,-1 2-2104</inkml:trace>
  <inkml:trace contextRef="#ctx0" brushRef="#br0" timeOffset="809.325">667 200 5673,'0'0'1610,"0"0"-290,0 0-137,0 0 231,-8 21-219,-97 248-124,103-267-1086,1 0 1,0-1-1,0 1 1,0 0 0,0 0-1,0 1 1,1-1-1,-1 0 1,0 0-1,1 0 1,0 0 0,-1 1-1,1-1 1,0 0-1,0 0 1,0 1 0,1-1-1,-1 0 1,0 0-1,1 0 1,0 1 0,-1-1-1,1 0 1,0 0-1,0 0 1,0 0 0,0 0-1,0 0 1,1-1-1,-1 1 1,1 0-1,-1 0 1,1-1 0,0 1-1,-1-1 1,1 0-1,0 1 1,0-1 0,0 0-1,0 0 1,0 0-1,0-1 1,0 1 0,0 0-1,1-1 1,-1 1-1,0-1 1,0 0 0,0 1-1,1-1 1,0-1 14,21-2-245,0-1 1,1-2-1,-2-1 0,1 0 1,-1-2-1,0-1 1,-1 0-1,0-2 0,0-1 1,-2 0-1,18-15 245,15-6-1425,-7 6-861,-14 10-2387</inkml:trace>
  <inkml:trace contextRef="#ctx0" brushRef="#br0" timeOffset="1075.837">1108 604 6529,'0'0'2625,"0"0"-1593,0 0-232,0 0-392,0 0-248,0 0-160,137-52-496,-77 37-1032,-4 4-224,-13 0-2217</inkml:trace>
  <inkml:trace contextRef="#ctx0" brushRef="#br0" timeOffset="1341.656">1298 357 4825,'0'0'1464,"0"0"177,0 0-865,143 0-776,-95 0-184,-3 0-2441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2:30.16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1 213 1488,'0'0'2702,"0"0"-928,0 0-607,0 0-322,0 0-155,0 0-123,13 8 797,3-4-944,0-2 0,0 0 0,0-1 0,0-1 0,0 0 0,0-1 1,0-1-1,0 0 0,10-4-420,22-8 145,-1-1 1,-1-3 0,0-2-1,-1-2 1,-1-2-1,22-17-145,-5-15 379,-97 48 1296,24 9-1647,0 0 0,1 0 0,-1 1-1,1 1 1,-1 0 0,1 1 0,0 0 0,0 1 0,1 0 0,-1 0-1,1 1 1,0 1 0,1 0 0,0 0 0,0 0 0,-2 3-28,7-5-110,-1-1 0,1 0 0,0 1 0,1 0 1,-1 0-1,1 0 0,0 1 0,0-1 0,0 1 0,1-1 1,0 1-1,0 0 0,0 0 0,1 0 0,0 0 0,0 0 0,1 0 1,-1 0-1,1 0 0,1 1 0,-1-1 0,1 0 0,0 0 1,0 0-1,1 0 0,0 0 0,0-1 0,0 1 0,1 0 1,0-1-1,1 2 110,29 35-2933,2-8-1703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2:28.40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119 152 2497,'0'0'4593,"0"0"-3473,0 0-232,0 0 608,0 0 233,-13 136-425,3-86-344,-3 3-480,3 2-304,0 1-176,1 2-576,5-13-1616,2-19-2289</inkml:trace>
  <inkml:trace contextRef="#ctx0" brushRef="#br0" timeOffset="383.179">0 46 760,'0'0'2407,"0"0"-953,0 0-230,20-6-141,152-27 1944,-164 31-2939,0 0-1,1 1 1,-1 0-1,0 0 1,1 1-1,-1 0 1,1 1-1,-1 0 1,0 0-1,1 1 1,-1 0-1,0 0 1,0 1-1,0 0 1,-1 1-1,1 0 1,-1 0-1,1 0 1,-1 1-1,-1 0 1,1 0-1,-1 1 1,0 0-1,0 0 1,0 0-1,-1 1 1,0-1-1,-1 1 1,1 1-1,-1-1 1,-1 1-1,1-1 0,-1 1 1,0 0-1,0 6-87,-4-9 7,1-1 0,-2 1 0,1-1 0,-1 0-1,1 1 1,-1-1 0,0 0 0,0 0 0,-1 0 0,0 0-1,1 0 1,-1-1 0,0 1 0,-1-1 0,1 0-1,0 0 1,-1 0 0,0 0 0,0-1 0,0 1-1,0-1 1,0 0 0,0 0 0,-1-1 0,0 1-7,-72 22-3694,61-21-87</inkml:trace>
  <inkml:trace contextRef="#ctx0" brushRef="#br0" timeOffset="733.495">585 202 7770,'0'0'1831,"0"0"-952,0 0-562,-8 20-138,-50 152 62,58-171-241,-2 4-64,0 0-1,1 0 0,0 0 0,0 1 0,0-1 0,1 0 0,-1 0 1,1 0-1,1 1 0,-1-1 0,1 0 0,0 0 0,0 0 0,0 1 1,1-1-1,-1-1 0,1 1 0,0 0 0,1 0 0,-1-1 0,2 1 65,10-3-56,0-1 0,0-1-1,0-1 1,0 0-1,0 0 1,0-2 0,0 1-1,-1-2 1,1 0 0,-1-1-1,0 0 1,0-1-1,0 0 1,-1-1 0,7-5 56,1 2-61,209-118-2460,-205 113 70</inkml:trace>
  <inkml:trace contextRef="#ctx0" brushRef="#br0" timeOffset="1033.178">1005 679 9858,'0'0'3273,"0"0"-1065,0 0-1368,0 0-567,0 0-273,0 0-865,0 0-1239,0 0 1776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2:31.95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52 582 336,'0'0'2898,"0"0"-695,0 0-456,0 0-341,20-21-274,153-168 1213,-158 171-2124,0 0 0,-2-1 1,0-1-1,-1 0 0,-1-1 1,-1 0-1,-1-1 1,-1 0-1,0 0 0,-2-1 1,-1 0-1,0 0 1,-2 0-1,-1-1 0,0-11-221,-3 34 0,1 0-1,-1 0 1,1 0 0,-1 0-1,0 0 1,1 0-1,-1 0 1,0 0 0,1 1-1,-1-1 1,0 0-1,0 0 1,0 1-1,0-1 1,0 0 0,0 1-1,0-1 1,0 1-1,0-1 1,0 1 0,0 0-1,0-1 1,0 1-1,0 0 1,-1 0-1,1 0 1,0 0 0,0 0-1,0 0 1,0 0-1,0 0 1,-1 0 0,1 1-1,0-1 1,0 0-1,0 1 1,0-1 0,0 1-1,0-1 1,0 1-1,0-1 1,0 1-1,0 0 1,0 0 0,1-1-1,-1 1 1,0 0-1,0 0 1,1 0 0,-1 0-1,0 0 1,1 0-1,-1 0 1,1 0-1,-1 0 1,1 0 0,0 0-1,-1 0 1,1 0-1,0 0 1,0 1 0,-282 605-4640,234-525 5734,47-82-610,1 0-83,1-6-384,-1-1 0,1 1 1,1 0-1,-1-1 0,1 1 0,0 0 0,0 0 0,0 0 0,1 0 0,0 1 0,1-1 0,-1 1 0,1 0 0,0 0 0,0 0 0,0 0 0,1 1 0,1-1-17,2 3-82,0 1 0,0 1 0,0 0-1,1 0 1,-1 0 0,0 1 0,0 0 0,0 1-1,1 0 1,-2 0 0,1 1 0,0 0 0,0 0 0,-1 1-1,0-1 1,3 3 82,9 3-463,26 10-1390,-4-2-2171</inkml:trace>
  <inkml:trace contextRef="#ctx0" brushRef="#br0" timeOffset="313.763">498 703 7962,'0'0'2816,"0"0"-943,0 0-1177,0 0-472,0 0-224,0 0-272,0 0-1377,6 13-2775</inkml:trace>
  <inkml:trace contextRef="#ctx0" brushRef="#br0" timeOffset="1117.491">883 215 1408,'0'0'2805,"0"0"-809,0 0-729,0 0-423,0 0-29,0 0 119,-2 7 105,-192 354 2519,192-358-3578,1-1-1,-1 1 1,1-1 0,0 1 0,0 0 0,0 0 0,1-1 0,-1 1-1,0 0 1,1 0 0,0 0 0,0 0 0,0 0 0,0 0-1,0-1 1,1 1 0,-1 0 0,1 0 0,-1 0 0,1 0 0,0-1-1,1 1 1,-1 0 0,0-1 0,1 1 0,-1-1 0,1 1-1,0-1 1,0 0 0,0 0 0,0 0 0,0 0 0,0 0 0,0 0-1,1 0 1,-1-1 0,1 0 0,-1 1 0,1-1 0,0 0-1,-1 0 1,1 0 0,0 0 0,1 0 20,178-4-1489,-108-14-4541,-64 15 570</inkml:trace>
  <inkml:trace contextRef="#ctx0" brushRef="#br0" timeOffset="1397.254">667 517 4561,'0'0'1712,"0"0"-295,0 0 23,0 0-456,0 0-160,150 0-320,-95-4-376,32 0-128,-12 0-1248,-15 4-1880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2:52.85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14 0 1224,'0'0'2285,"0"0"-934,-4 0 7867,-2 1-8221,3 2-1552,7 4-7225,5-5 3128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2:58.45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3530 36 432,'0'0'1844,"0"0"-393,0 0-205,0 0-102,0 0-175,0 0-227,-12 2 3070,-24 144-3046,7 1 0,6 2 0,5 7-766,10 25 1744,-38-181-853,-394-21-104,182-10 87,-2 11 0,-144 11-874,292 4 62,-1-5 1,2-6-1,-1-4 0,-27-12-62,34 13-142,-1 6 0,0 4 0,-58 4 142,83 6 67,0-4 1,1-3-1,-1-4 1,1-4 0,1-3-1,-63-23-67,-88-34-152,228 72 122,1 1 0,0 0 0,-1 0 0,1 0-1,0-1 1,0 1 0,0 0 0,0-1 0,0 1 0,0-1 0,0 1-1,0-1 1,1 0 0,-1 1 0,1-1 0,-1 0 0,1 0 0,-1 1-1,1-1 1,0 0 0,0 0 0,0 1 0,0-1 0,0 0 0,0 0-1,1 0 1,-1 1 0,1-1 0,-1 0 0,1 1 0,0-1 0,-1 0-1,1 1 1,0-1 0,0 1 0,0-1 0,0 1 0,0 0 0,1-1 0,-1 1-1,0 0 1,0 0 0,1 0 0,-1 0 0,1 0 0,-1 0 0,1 0-1,0 0 1,-1 0 0,1 1 0,0-1 0,0 1 30,2-5-57,55-57-836,2 2 0,3 4 0,2 2 0,2 2 0,55-28 893,-215 165 134,-347 277 1157,438-360-1329,1-1-1,0 1 0,0-1 1,-1 1-1,1-1 0,0 1 0,0-1 1,0 1-1,1-1 0,-1 1 1,0-1-1,1 1 0,-1-1 0,1 1 1,-1-1-1,1 1 0,-1-1 1,1 0-1,0 1 0,0-1 0,0 0 1,0 0-1,0 0 0,0 0 1,0 0-1,0 0 0,0 0 0,0 0 1,1 0-1,-1 0 0,0 0 1,1-1-1,-1 1 0,1-1 0,-1 1 1,1-1 38,4 5-96,255 162-3049,-210-139-412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2:59.52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606 83 1432,'0'0'4293,"0"0"-2540,0 0-328,0 0 197,0 0-307,0 0-211,-6-12-253,-17-36-192,22 46-597,-1 0 1,0 1-1,0-1 1,1 0-1,-1 1 1,0-1-1,0 1 1,-1 0-1,1-1 1,0 1-1,0 0 1,0 0-1,-1 1 1,1-1-1,-1 0 1,1 1-1,0-1 1,-1 1-1,1 0 1,-1 0-1,1 0 1,-1 0-1,1 0 1,-1 1-1,1-1 1,0 1-1,-1-1 1,1 1-1,0 0 1,-1 0-1,-1 1-61,-15 8-64,0 0 0,1 1 0,0 0 0,1 2 0,0 0 0,1 1 0,0 0 0,-6 10 63,7-10-49,-28 26-67,1 1-1,2 3 0,2 1 1,2 2-1,2 1 0,-25 49 117,52-79-17,1-1 0,0 0 0,2 1 0,0 0 0,1 0 0,1 0 0,0 1 0,2-1 0,0 5 17,0-18-45,0-1 0,0 1 0,0 0 0,1-1 1,-1 1-1,1-1 0,0 0 0,1 1 0,-1-1 0,1 0 0,0 0 1,0 0-1,0 0 0,0 0 0,1 0 0,0 0 0,-1-1 0,1 1 1,1-1-1,-1 0 0,0 0 0,1 0 0,0-1 0,-1 1 0,1-1 1,0 0-1,0 0 0,1 0 0,-1 0 0,0-1 0,0 0 1,1 0-1,-1 0 0,1 0 0,-1-1 0,1 1 0,-1-1 0,1 0 1,0-1-1,-1 1 0,4-2 45,8 0-45,0-2-1,0 0 1,-1-1 0,1 0 0,-1-2 0,0 0-1,0 0 1,-1-1 0,0-1 0,-1 0 0,0-1-1,0-1 1,-1 0 0,0 0 0,-1-1 0,0-1-1,-1 0 1,6-10 45,-14 22 53,0 0 0,-1-1-1,1 1 1,0-1 0,0 1 0,-1-1-1,1 0 1,-1 0 0,0 0 0,1 0-1,-1 0 1,0 0 0,0 0-1,0 0 1,0 0 0,-1 0 0,1-1-1,0 1 1,-1 0 0,0-1 0,1 1-1,-1 0 1,0-1 0,0 1-1,-1 0 1,1-1 0,0 1 0,-1 0-1,1 0 1,-1-1 0,0 1-1,0 0 1,0 0 0,0 0 0,0 0-1,0 0 1,0 0 0,-1 0 0,1 0-1,-1 0 1,1 1 0,-1-1-1,-1 0-52,-4 1 9,0-1 0,0 1 0,0 1 0,-1-1 0,1 1 0,0 1 0,0-1 0,-1 1 0,1 0 0,0 1 0,0 0 0,0 0 0,0 0 0,0 1 0,1 0 0,-1 0 0,1 1 0,0 0 0,0 0-9,-62 66-3138,46-32-1237</inkml:trace>
  <inkml:trace contextRef="#ctx0" brushRef="#br0" timeOffset="495.278">1051 6 1632,'0'0'1005,"0"0"-231,0 0 205,0 0 8,8 19 55,-4-9-869,-1-5-87,0-1 0,-1 1 0,0 0 0,0 0 0,0 0 0,0 0-1,-1 1 1,0-1 0,0 0 0,-1 1 0,1-1 0,-1 0 0,0 1 0,-1-1 0,1 0 0,-1 1 0,0-1 0,0 0-1,-1 0 1,0 0 0,0 0 0,0 0 0,0 0 0,-1 0 0,0-1 0,-1 3-86,-347 344 4996,347-348-4990,0 0 1,0 0 0,1 0 0,0 0-1,-1 1 1,1 0 0,0-1 0,1 1-1,-1 0 1,1 0 0,-1 1 0,1-1-1,0 0 1,1 1 0,-1 0-1,1-1 1,0 1 0,0 0 0,1-1-1,-1 1 1,1 0 0,0 0 0,0-1-1,1 1 1,-1 0 0,1 0 0,0-1-1,0 1 1,1 0 0,-1-1 0,1 1-1,0-1 1,0 0 0,1 0 0,-1 0-1,3 2-6,9 9-177,1-1 0,1 0-1,1-1 1,0-1 0,0-1-1,1-1 1,0 0 0,1-1-1,0-1 1,1-1 0,0 0 177,143 24-4599,-99-30-2380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3:02.78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74 3441,'0'0'1137,"0"0"-70,0 0 288,19 0 13,305 0 3088,729-73-2055,-678 73-2200,322 44-201,-109 24-1118,-410-64-3967,-127-4 391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35:11.4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1 340 4081,'0'0'984,"0"0"467,0 0 12,0 0-231,0 0-83,0 0-139,16-9-64,126-81 1072,124-144-331,-266 234-1667,1-1 1,-1 1-1,1-1 1,-1 1-1,0 0 1,1-1-1,-1 1 1,1-1-1,-1 1 1,1 0-1,-1 0 1,1-1 0,-1 1-1,1 0 1,-1 0-1,1-1 1,-1 1-1,1 0 1,-1 0-1,1 0 1,0 0-1,-1 0 1,1 0-1,-1 0 1,1 0-1,0 0 1,-1 0-1,1 0 1,-1 1-1,1-1 1,-1 0-1,1 0 1,-1 0-1,1 1 1,-1-1-1,1 0 1,-1 1-1,1-1 1,-1 0 0,1 1-1,-1-1 1,0 1-1,1-1 1,-1 1-1,0-1 1,1 0-1,-1 1 1,0-1-1,0 1 1,1 0-1,-1-1 1,0 1-1,0-1 1,0 1-1,0-1 1,0 1-1,1-1 1,-1 1-1,0 0 1,0-1-1,-1 1 1,1-1-1,0 1 1,0-1-1,0 1 1,0 0 0,0-1-1,-1 1-20,2 59 1337,-2-46-1063,-28 219 1696,9-117-3044,11 1-5310,9-107 1367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3:00.55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129 1 6785,'0'0'2233,"0"0"-1338,-13 16-248,0 1-466,1 0 0,0 0 1,1 2-1,1-1 0,0 1 1,2 1-1,0 0 1,1 0-1,1 0 0,1 1 1,-1 12-182,5-28-20,-1 1 0,1-1 1,0 1-1,0-1 1,0 1-1,1-1 0,0 1 1,0 0-1,0-1 0,1 1 1,0 0-1,0-1 1,0 1-1,1-1 0,0 0 1,0 1-1,0-1 0,1 0 1,-1 0-1,1 0 0,1-1 1,-1 1-1,0-1 1,1 1-1,0-1 0,0 0 1,1-1-1,-1 1 0,1-1 1,-1 0-1,1 0 1,4 2 19,5-4-113,1 0 0,0-1 1,-1-1-1,1 0 0,-1-1 1,0-1-1,1 0 0,-1-1 1,0 0-1,-1-1 0,1-1 1,-1 0-1,0 0 0,0-2 1,-1 0-1,0 0 0,-1-1 1,1 0-1,-2-1 0,1 0 1,-2-1-1,1 0 0,-1-1 1,-1 0-1,0 0 0,-1-1 1,4-7 112,-9 16 100,0 0 1,-1 0 0,1 0 0,0 0-1,-1 0 1,0 0 0,0 0 0,0 0 0,-1-1-1,0 1 1,1 0 0,-1 0 0,-1-1-1,1 1 1,-1 0 0,1 0 0,-1-1 0,0 1-1,-1 0 1,1 0 0,-1 0 0,0 0-1,0 0 1,0 1 0,0-1 0,-1 1-1,1-1 1,-1 1 0,0 0 0,0 0 0,0 0-1,-1 0 1,1 1 0,0-1 0,-1 1-1,0 0 1,0 0 0,0 0 0,0 0 0,0 1-1,0 0 1,0 0 0,0 0 0,0 0-1,0 0 1,-1 1 0,-1 0-101,-83 18-438,51 14-1121,8 6-1151</inkml:trace>
  <inkml:trace contextRef="#ctx0" brushRef="#br0" timeOffset="351.034">523 297 9570,'0'0'1028,"0"0"-990,4 21-180,21 66-70,-24-84 167,1 1 0,0-1 0,1 0 0,-1 0 0,1 0 0,-1 0 0,1 0 0,0 0 0,0-1 0,0 1 0,0-1 0,0 0 0,1 0 0,-1 0 0,1-1 0,-1 1 0,1-1 0,0 0 0,-1 0 0,1 0 0,0 0 0,0-1 0,0 1 0,0-1 1,0 0-1,2 0 45,2 0-84,13-1-164,1 0 1,-1-2 0,0-1-1,0 0 1,0-2 0,-1 0-1,0-1 1,0-2 0,-1 0-1,0 0 1,0-2 0,-1-1-1,0 0 1,-1-1 0,-1-1-1,0 0 1,-1-1 0,-1-1 0,0 0-1,5-9 248,-16 23 150,-1 0 0,1 0 0,-1 0 0,0 0 0,0-1 0,0 1 1,0-1-1,0 1 0,-1-1 0,1 0 0,-1 0 0,1 1 0,-1-1 0,0 0 0,0 0 0,0 0 0,-1-1 0,1 1 0,-1 0 0,0 0 0,0 0 0,0 0 0,0 0 0,0 0 0,0-1 0,-1 1 0,0 0 1,0 0-1,0 0 0,0 0 0,0 0 0,0 1 0,-1-1 0,1 0 0,-1 0 0,0 1 0,0-1 0,0 1 0,0 0 0,0-1 0,-1 1 0,1 0 0,-1 0-150,-8-1 219,-1 0 0,1 0-1,-1 1 1,1 1 0,-1 0 0,0 0-1,0 1 1,1 1 0,-1 0 0,0 1-1,1 0 1,-1 0 0,-8 4-219,10-3-32,0 1 0,0 0 0,0 1 1,1-1-1,0 2 0,-1-1 0,2 1 1,-1 1-1,1 0 0,0 0 0,0 0 0,1 1 1,0 0-1,1 1 0,0-1 0,0 1 1,0 0-1,1 1 0,1-1 0,0 1 0,0 0 1,-2 10 31,-2 38-2166,7-11-1818</inkml:trace>
  <inkml:trace contextRef="#ctx0" brushRef="#br0" timeOffset="650.142">1188 332 10850,'0'0'1599,"0"0"-1336,0 0-300,26 16-46,-7-5 59,-11-5 2,0 0 0,1 0 0,0-1 0,0 0 0,0 0 0,0-1 0,1-1 0,0 0 0,0 0 0,0-1 0,0 0 0,0 0-1,0-1 1,0-1 0,1 1 0,-1-2 0,0 0 0,0 0 0,8-2 22,9-7-9,-2-2-1,1 0 0,-1-2 1,-1 0-1,-1-2 0,0 0 1,-1-2-1,-1-1 0,0 0 1,-2-1-1,0-2 0,5-8 10,-21 28 79,-1 0-1,1 0 1,-1 0-1,0 0 1,0 0-1,0-1 1,0 1-1,0-1 1,0 1-1,-1-1 0,1 0 1,-1 0-1,1 0 1,-1 0-1,0 0 1,0 0-1,-1 0 1,1 0-1,-1 0 1,1 0-1,-1 0 1,0-1-1,0 1 1,-1 0-1,1 0 1,-1 0-1,1 0 1,-1 0-1,0 0 1,0 0-1,0 0 1,0 0-1,-1 0 0,1 0 1,-1 1-1,0-1 1,0 0-1,0 1 1,0 0-1,0-1 1,-1 1-1,1 0 1,0 0-1,-1 0 1,0 1-1,1-1 1,-1 0-1,0 1 1,0 0-1,0 0 1,0 0-1,-3-1-78,-33 2-152,0 2 1,0 1-1,0 2 0,1 2 0,0 1 1,0 2-1,1 2 0,0 1 0,1 2 1,0 2-1,1 1 0,-9 8 152,33-21-75,-116 61-1572</inkml:trace>
  <inkml:trace contextRef="#ctx0" brushRef="#br0" timeOffset="5264.32">185 144 4841,'0'0'2481,"131"11"-65,1-1 73,59-3-697,28-7-832,13 0-624,-2-4-336,-21-11-136,-49 4-1184,-40-2-1465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3:03.52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103 77 808,'0'0'2495,"0"0"-652,0 0-252,0 0-350,0 0-458,0 0-231,4-9 38,45-59 2395,-74 110-362,-10 6-2440,23-34-176,1 1 0,0 0-1,1 0 1,1 1 0,0 1-1,1-1 1,1 1-1,1 1 1,0-1 0,0 6-7,6-20-21,-1 0 0,1-1 0,1 1 0,-1 0 0,0 0 0,1-1 0,-1 1 0,1-1 0,0 1 0,0 0 0,0-1 0,0 1 0,0-1 0,0 0 0,1 1 0,-1-1 0,1 0 1,0 0-1,-1 0 0,1 0 0,0 0 0,0 0 0,1-1 0,-1 1 0,0-1 0,0 1 0,1-1 0,-1 0 0,1 0 0,-1 0 0,1 0 0,-1 0 0,1-1 0,0 1 0,1-1 21,105 9-173,-95-9 156,220-48-17,-233 49 43,-1-1 1,1 0-1,0 0 0,-1 1 0,1-1 0,0 1 1,-1-1-1,1 0 0,-1 1 0,1-1 0,-1 1 1,1-1-1,-1 1 0,0-1 0,1 1 0,-1 0 1,1-1-1,-1 1 0,0 0 0,0-1 0,1 1 0,-1 0 1,0-1-1,0 1 0,0 0 0,0-1 0,0 1 1,1 0-1,-2-1 0,1 1 0,0 0 0,0-1 1,0 1-1,0 0 0,0 0 0,0-1 0,-1 1 1,1-1-1,0 1 0,-1 0 0,1-1 0,0 1 1,-1-1-1,1 1 0,-1 0 0,1-1 0,-1 1 1,1-1-1,-1 0 0,1 1 0,-1-1 0,1 1 1,-1-1-1,0 0 0,1 1 0,-1-1 0,0 0 1,1 0-1,-1 1 0,0-1 0,1 0 0,-1 0 1,0 0-10,-2 3 64,-42 54 254,28-38-381,0 1 0,2 1-1,1 0 1,0 0 0,1 2-1,2-1 1,-4 13 63,28 6-5443,16-38 981</inkml:trace>
  <inkml:trace contextRef="#ctx0" brushRef="#br0" timeOffset="256.199">754 30 9642,'0'0'1928,"0"0"-1335,0 0 1143,-122 43-544,103-11-1000,15 9-192,4 11-96,4 11-24,17 8-720,10 2-872,2 18-489,-6-18-935,-11-15-1697</inkml:trace>
  <inkml:trace contextRef="#ctx0" brushRef="#br0" timeOffset="524.146">663 776 928,'0'0'2951,"0"0"-351,0 0-889,0 0-339,-7-18-833,5 11-520,-2 0-15,1 0-1,1 0 1,0 0 0,0-1-1,0 1 1,1-1-1,0 1 1,0-1 0,1 1-1,0-1 1,0 0-1,1 1 1,0-1-1,0 1 1,1-1 0,0 1-1,1 0 1,1-5-4,14-28-25,2 0 1,2 1 0,1 1-1,3 1 1,0 1-1,2 2 1,2 1 0,1 1-1,2 1 1,2 1 24,-1 6-109,-29 21 4137,-47 75-7955,31-46 923</inkml:trace>
  <inkml:trace contextRef="#ctx0" brushRef="#br0" timeOffset="790.718">1259 369 144,'0'0'9666,"0"0"-6923,0 0-2075,-8 21 18,-26 66-326,34-82-376,0 0 0,1-1 0,0 1 0,-1-1 0,2 1 0,-1-1 0,0 0 0,1 0 0,0 1 0,0-1 0,0 0 0,0 0 0,1-1 0,0 1 0,-1 0 0,1-1 0,1 0 0,-1 1 0,0-1 0,1-1 0,0 1 0,-1 0 0,1-1 0,0 0 0,0 0 0,0 0 0,1 0 0,-1-1 0,0 1 0,1-1 0,-1 0 0,1-1 0,-1 1 0,1-1 0,-1 0 0,1 0 0,0 0 0,-1-1 0,1 1 0,-1-1 0,1 0 0,0-1 16,9 2-84,1-1 1,0 0 0,0-1-1,-1-1 1,0 0-1,1-1 1,-1 0-1,0-1 1,-1-1-1,0 0 1,0-1 0,0-1-1,0 0 1,-1 0-1,-1-1 1,1-1-1,-2 0 1,1 0-1,-1-1 1,-1 0 0,0-2 83,-7 12 54,0-1 0,0 0 0,-1 1 0,1-1 0,-1 0 0,1 0 0,-1 0 0,0 0 0,0 0 0,0-1 0,0 1 0,0 0 0,0 0 0,-1-1 0,1 1 0,-1 0 0,1-1 0,-1 1 0,0-1 0,0 1 0,0 0 0,0-1 0,-1 1 0,1-1 0,-1 1 0,1 0 0,-1-1 0,0 1 0,0 0 0,0 0 0,0 0 0,0 0 0,0 0 0,-1 0 0,1 0 0,-1 0 0,1 0 1,-1 0-1,0 1 0,0-1 0,0 1 0,0-1 0,0 1 0,0 0 0,0 0 0,0 0 0,-1 0-54,-9-3 34,1 2-1,-1 0 1,-1 0 0,1 1 0,0 0 0,0 1 0,0 1-1,0 0 1,0 0 0,-1 2 0,2-1 0,-1 1-1,0 1 1,1 0 0,-1 1 0,1 0 0,1 1-34,0-1-210,1 0-1,1 1 1,-1 0 0,1 1 0,0 0 0,1 0 0,-1 0-1,1 1 1,1 1 0,0-1 0,0 1 0,0 0 0,1 0-1,1 0 1,-1 1 0,2 0 0,-1 0 0,1 0 0,0 4 210,0 31-2626</inkml:trace>
  <inkml:trace contextRef="#ctx0" brushRef="#br0" timeOffset="1090.72">1723 587 6977,'0'0'4439,"0"0"-3192,0 0-1194,0 0-70,19 8-29,-13-5 34,2 0-3,-1 0 0,0 0 0,1 0-1,0-1 1,0 0 0,0 0 0,-1-1-1,1 0 1,1 0 0,-1-1 0,0 0 0,0-1-1,0 0 1,0 0 0,0 0 0,-1-1-1,1 0 1,0-1 0,1 0 15,20-12 51,-2 0 1,0-1-1,0-2 1,-2-1-1,0-1 0,-1 0 1,-1-2-1,-1-1 1,4-8-52,-24 30 121,1-1 1,-1 0-1,0 0 1,0 0-1,0-1 1,0 1-1,0 0 0,0-1 1,0 0-1,-1 1 1,0-1-1,1 0 1,-1 1-1,0-1 1,0 0-1,0 0 1,-1 0-1,1 0 1,-1 0-1,0 0 0,0 0 1,0 0-1,0 0 1,0 0-1,0 0 1,-1 0-1,0 0 1,1 0-1,-1 0 1,0 0-1,-1 0 1,1 1-1,0-1 0,-1 0 1,1 1-1,-1-1 1,0 1-1,0 0 1,0-1-122,-8 1 44,0 1 1,0 0 0,0 1-1,0 0 1,0 0-1,0 1 1,0 1 0,0-1-1,1 1 1,-1 1-1,1 0 1,-1 1 0,1-1-1,0 2 1,0-1 0,1 1-1,-1 1 1,1-1-1,-4 5-44,4-5-208,1 0-1,1 1 1,-1-1 0,1 2-1,0-1 1,0 0-1,1 1 1,0 0-1,0 0 1,1 1-1,0 0 1,0-1 0,0 1-1,1 0 1,1 1-1,-1-1 1,1 0-1,1 1 1,-1 0-1,1-1 1,1 1 0,0 3 208,14 28-3624,17-15-701</inkml:trace>
  <inkml:trace contextRef="#ctx0" brushRef="#br0" timeOffset="1374.121">2280 530 9706,'0'0'2247,"0"0"-1528,2 17-471,-1-6-214,-1-7-29,-1 0-1,1 0 1,0 1-1,1-1 1,-1 0-1,1 0 1,0 0-1,0 0 0,0 0 1,0 0-1,1 0 1,-1-1-1,1 1 1,0 0-1,0-1 1,1 1-1,-1-1 1,1 0-1,-1 0 1,1 0-1,0 0 0,0 0 1,1-1-1,-1 1 1,0-1-1,1 0 1,3 2-5,12 0-7,-1-1 0,0 0 0,1-1 0,0-2 0,0 1-1,-1-2 1,1-1 0,-1 0 0,1-1 0,-1-1 0,0-1 0,0-1 0,0 0 0,-1-1 0,17-10 7,13-8-49,-1-2 0,-1-1-1,-1-3 1,39-36 49,-72 57 45,-4 6 19,-1 0 0,0-1 0,-1 0-1,1 0 1,-1 0 0,0-1 0,0 0 0,-1 0 0,0 0 0,0 0 0,0-1-1,0 0 1,-1 1 0,-1-1 0,1 0 0,0-5-64,-5 8 72,0 0 0,-1 1 0,0-1 1,1 1-1,-2-1 0,1 1 0,0 0 0,0 1 0,-1-1 0,0 0 1,1 1-1,-1 0 0,0 0 0,0 0 0,0 0 0,0 1 0,-1 0 0,1 0 1,0 0-1,-1 0 0,1 0 0,0 1 0,-1 0 0,1 0 0,-1 0 1,1 1-1,0-1 0,-1 1 0,1 0 0,0 0 0,-1 1 0,0 0-72,-10 0-101,1 1-1,0 1 1,0 0-1,0 1 0,1 1 1,-1 0-1,1 0 1,1 2-1,-1-1 0,1 2 1,-6 5 101,4-4-228,-87 64-2637,9-3-1774</inkml:trace>
  <inkml:trace contextRef="#ctx0" brushRef="#br0" timeOffset="1673.234">1646 408 4385,'0'0'880,"191"-44"1201,-29 10-257,30-1-480,1 3 137,-1 4-377,-11 6-416,1-2-408,-2 1-280,-12 1-336,-48 5-1376,-31 4-1449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3:59.2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13 6745,'0'0'1542,"0"0"-508,0 0-185,0 0-43,0 0-245,0 0-179,0-1-236,0 1-63,0 0 92,0 0 27,0 0 13,0 0 14,88 16 3515,257-14-4671,-330-8-911,-11-10-3774,-4 8 1325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3:59.6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6 592,'0'0'5379,"0"0"-3102,0 0-751,0 0-364,0 0-185,0 0-9,5 0 3268,27-2-3567,69 0-37,28 0-2273,-4 12-6085,-89-3 2236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4:01.9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0 414 3441,'0'0'1161,"0"0"-238,0 0 177,0 0-127,0 0-104,20-6-63,309-106 2086,-304 102-2771,18-6-36,-1-2 0,0-2 1,-1-1-1,-2-2 0,0-2 0,32-28-85,-69 52 70,0-1 0,0 0 0,0 0 0,0 0-1,-1 0 1,1 0 0,-1 0 0,1 0 0,-1-1-1,0 1 1,0-1 0,0 1 0,0-1 0,0 1-1,-1-1 1,1 1 0,-1-1 0,1 0 0,-1 1-1,0-1 1,0 0 0,0 1 0,-1-1 0,1 0-1,0 1 1,-1-1 0,0 1 0,0-1 0,0 1-1,0-1 1,0 1 0,0-1 0,-1 1 0,1 0-1,-1 0 1,1 0 0,-1 0 0,0 0 0,0 0-1,0 0 1,0 0 0,0 1 0,0-1 0,0 1-1,-1 0 1,1-1 0,-1 1 0,1 0 0,-1 1-1,1-1 1,-1 0 0,1 1 0,-1-1 0,0 1-1,1 0 1,-1 0 0,0 0 0,1 0 0,-1 0-1,0 1 1,1-1 0,-1 1-70,-4-2-6,0 1 0,0 0 0,0 0 1,-1 1-1,1 0 0,0 1 0,1-1 0,-1 1 0,0 0 0,0 1 0,1 0 1,-1 0-1,1 0 0,0 1 0,0 0 0,0 0 0,1 0 0,-1 1 1,1 0-1,0 0 0,0 0 0,1 1 0,0 0 0,0 0 0,0 0 0,0 0 1,1 0-1,0 1 0,1-1 0,-1 1 6,-1 1-102,0 0 1,0 0-1,0 0 1,1 0-1,1 1 1,-1-1-1,2 1 1,-1 0-1,1-1 1,0 1-1,1 0 1,0 0-1,0 0 1,1-1-1,0 1 1,0 0-1,1 0 1,1-1-1,-1 1 1,1-1-1,1 0 1,-1 0 0,1 0-1,1 0 1,0-1-1,0 0 1,0 0-1,5 5 102,151 50-5289,-78-47-3185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4:02.8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1 764 2481,'0'0'2067,"0"0"-280,0 0 62,17-15-426,112-108 90,-110 105-1270,0-1-1,-1 0 1,-1-1 0,-1-1 0,-1 0 0,-1-1-1,0-1 1,-2 0 0,-1-1 0,-1-1 0,0 1-1,-2-1 1,-1-1 0,-2 1 0,0-1 0,1-24-243,-6 24 151,2 13-60,-2 0 1,1 0 0,-1 1 0,-1-1 0,-1 0-1,1 1 1,-2-1 0,0 1 0,0-1 0,-1 1-1,-1 0 1,0 1 0,-1-1 0,-2-2-92,-2 75-2529,1-1 2565,-2 0 1,-3-2-1,-3 1 0,-2-2 0,-3-1 0,-2 0 0,-2-2 1,-3 0-1,-19 23-36,35-59-372,52-19-666,-2 0 914,0 3 1,-1 1-1,1 1 1,-1 2-1,0 2 1,17 6 123,-2 2-1685,-11-3-1916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4:03.1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1 663 9858,'0'0'1889,"0"0"-737,0 0 168,0 0-1320,0 0-1168,0 0-3241</inkml:trace>
  <inkml:trace contextRef="#ctx0" brushRef="#br0" timeOffset="837.308">483 27 4481,'0'0'1722,"0"0"-314,0 0 299,0 0-387,0 0-410,0 0 9,-6 13-157,-106 192 1510,101-190-2224,4-6-59,-1 0 1,1 1-1,1 0 0,0 0 1,1 0-1,0 1 1,0 0-1,1 0 1,0 0-1,1 1 0,0-1 1,1 1-1,0 9 11,2 100 59,0-120 70,0-1 155,0 0 143,0 0 95,0 0-10,0 0-64,-20 9 957,14-8-1890,5-19-3671,1 9-982</inkml:trace>
  <inkml:trace contextRef="#ctx0" brushRef="#br0" timeOffset="1669.679">38 70 4185,'0'0'1554,"0"0"97,0 0-31,0 0-697,0 0-463,0 0 63,12-6-9,126-40 1156,241 29-503,-376 71-332,-95 125 855,70-127-1457,2 0 1,3 2 0,2 0 0,3 1 0,1 0 0,2 19-234,8-70-66,1-1 1,0 0 0,-1 1 0,0-1 0,0 0 0,0 1 0,0-1 0,-1 0 0,1 0 0,-1 0-1,1 0 1,-1 0 0,0-1 0,0 1 0,-1 0 0,1-1 0,-1 0 0,1 1 0,-1-1 0,1 0 0,-1 0-1,0 0 1,0-1 0,0 1 0,0-1 0,-1 0 0,1 0 0,0 0 0,0 0 0,-1 0 0,1-1-1,-1 1 66,-5-20-3146,7 3 575</inkml:trace>
  <inkml:trace contextRef="#ctx0" brushRef="#br0" timeOffset="2165.195">235 409 3649,'0'0'1660,"0"0"258,0 0-188,0 0-387,0 0-247,22 0-217,164 12 1006,110-7-2159,-428-19-387,-141 13 581,411 4-3464,-104-8-408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4:07.2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0 933 3505,'0'0'1573,"0"0"354,20-9-186,294-181 1629,-266 160-3226,-1-3 0,-2-1 0,-1-3 1,-1-1-1,-3-2 0,-1-2 0,-2-2 0,-2-1 0,-2-2 1,25-47-145,-52 77 117,0 0 0,-1 1 0,-1-2 0,0 1 0,-1 0 0,-1-1 0,-1 0 0,-1 1 0,0-1 0,-1 0 0,-1 1-117,1 14 5,0 0 1,-1 1-1,1-1 1,-1 1-1,0-1 1,0 1-1,0 0 1,0 0-1,0 0 1,0 0-1,-1 0 1,1 0-1,-1 1 1,1-1-1,-1 1 1,0 0-1,1-1 1,-1 1-1,0 1 1,0-1 0,0 0-1,0 1 1,0-1-1,0 1 1,0 0-1,0 0 1,0 0-1,0 0 1,0 1-1,1-1 1,-1 1-1,0 0 1,0 0-1,0 0 1,0 0-1,1 0 1,-1 0-1,0 1 1,1-1 0,-1 1-1,1 0 1,0 0-1,0 0 1,0 0-1,0 0 1,0 0-1,0 1 1,0-1-1,0 2-5,-27 28-48,2 1-1,1 1 0,2 2 1,1 0-1,2 2 1,2 0-1,1 1 0,2 1 1,2 1-1,1 0 0,3 1 49,-7 148-45,19-182-102,0-1 0,0 1-1,1-1 1,0 1 0,0-1 0,1 0 0,0 0-1,0-1 1,1 1 0,0-1 0,0 0-1,0 0 1,1-1 0,-1 1 0,1-1 0,1 0-1,-1-1 1,1 0 0,0 0 0,0 0-1,0-1 1,0 0 0,0 0 147,51 19-3723</inkml:trace>
  <inkml:trace contextRef="#ctx0" brushRef="#br0" timeOffset="932.531">1017 896 1504,'0'0'1989,"0"0"-689,0 0-96,0 0-244,0 0-477,0 0-209,13-45 6103,3 23-6258,2 1 1,0 1-1,1 0 1,1 2-1,1 0 1,0 1-1,1 1 1,1 2-1,24-13-119,-10 4 100,129-68-163,-164 94 99,0-1 0,-1 1 1,1 0-1,-1 0 0,1 0 0,-1 0 0,0 0 0,0 0 0,0 0 0,-1 0 1,1 0-1,-1 0 0,0 1 0,0-1 0,0 0 0,0 0 0,0 0 0,-1 0 1,1 1-1,-1-1 0,0 0 0,0 0 0,0 0 0,-1 1-36,-41 91 780,-7 43-429,53-136-431,-1 0 0,1 0 0,0-1 0,0 1 0,0-1 0,0 1 1,0-1-1,0 0 0,0 0 0,0 0 0,0-1 0,0 1 0,0-1 0,1 1 0,-1-1 0,0 0 0,0-1 0,1 1 0,-1 0 1,0-1-1,0 0 0,0 0 0,0 0 0,0 0 0,0 0 0,0 0 0,0-1 0,2-1 80,181-90-2606,-144 139 3763,-35-35-1038,1-1 0,0-1 1,0 1-1,1-2 1,0 1-1,1-1 1,0 0-1,0-1 0,0 0 1,1-1-1,0 0 1,0-1-1,1 0 1,0-1-1,0 0 0,0 0 1,0-2-1,0 1 1,1-2-1,0 1-119,141-1-1780,-88-1-932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4:06.0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564 0 1512,'0'0'2581,"-10"21"-461,-170 325 3367,157-304-5153,-81 158 1504,-66 180-1838,119-206-1249,30-58-4878,17-86-369</inkml:trace>
  <inkml:trace contextRef="#ctx0" brushRef="#br0" timeOffset="376.674">492 944 8674,'0'0'5689,"0"0"-4073,0 0 1001,0 0-241,0 0-1431,0 0-697,0 0-248,0 3-272,0 16-1129,0 0-2311,0-1-1233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4:11.0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1 921 2497,'0'0'2039,"0"0"-812,0 0 3,0 0-40,0 0-299,0 0-122,30-1 1840,-10-8-2179,0-1 0,-1-1 0,0-1 0,-1 0 0,0-2 0,-1 0 0,0-1 0,14-16-430,-2 4 159,92-86-602,-5-6-1,-6-4 0,23-41 444,-123 153 33,0 0 0,-1 0-1,-1-1 1,0-1 0,0 0-1,-1 0 1,-1 0 0,0 0-1,-1-1 1,-1 0-1,0 0 1,-1-1 0,0 1-1,-1-1 1,0-13-33,-4 26 17,-1 0 0,0-1 1,1 2-1,-1-1 0,0 0 0,0 1 0,0-1 1,0 1-1,0 0 0,-1 0 0,1 0 1,0 0-1,0 1 0,-1-1 0,1 1 0,0 0 1,-1 0-1,1 0 0,0 0 0,-1 1 0,1-1 1,0 1-1,0 0 0,-1 0 0,1 0 1,0 0-1,0 1 0,0-1 0,0 1 0,0 0 1,1 0-1,-1 0 0,-1 1-17,-20 22-26,0 2-1,2 0 1,1 1 0,2 1-1,0 1 1,2 0 0,2 2-1,0 0 1,3 0-1,0 1 1,2 1 0,2 0-1,1 0 1,1 1 0,2-1-1,2 1 1,1 27 26,1-59-2,-1 0-1,1-1 1,0 1 0,0-1 0,0 1 0,0-1-1,1 1 1,-1 0 0,1-1 0,-1 1-1,1-1 1,0 1 0,0-1 0,0 0-1,0 1 1,0-1 0,1 0 0,-1 0-1,1 0 1,0 0 0,-1 0 0,1 0-1,0 0 1,0-1 0,0 1 0,0-1-1,0 1 1,1-1 0,-1 0 0,0 0 0,1 0-1,-1 0 1,1 0 0,-1 0 0,1-1-1,-1 1 1,1-1 0,-1 0 0,1 0-1,0 1 1,-1-2 0,1 1 0,1-1 2,106-47 21,157-198-114,-267 285-50,-3-30 148,-6 17 121,2 0 0,0 0-1,2 0 1,0 1-1,2 0 1,1 0-1,2 18-125,2-42 6,0 1 0,0-1-1,1 0 1,0 0 0,-1 0-1,1 0 1,0 0 0,1 0-1,-1-1 1,0 0 0,1 1 0,-1-1-1,1-1 1,0 1 0,0 0-1,-1-1 1,1 0 0,0 0-1,0 0 1,0 0 0,1-1-1,-1 1 1,0-1 0,0 0-1,0-1 1,0 1 0,0-1-1,0 1 1,0-1 0,0 0-1,0-1 1,0 1 0,0-1-1,-1 0 1,1 1 0,-1-2-1,1 1 1,-1 0 0,1-1-6,165-134-440,-167 136 426,-1 1 1,1-1 0,0 1-1,-1 0 1,1-1 0,0 1-1,-1 0 1,1 0 0,0 0-1,-1 0 1,1 0 0,0 1-1,0-1 1,-1 0 0,1 1-1,-1 0 1,1-1 0,0 1-1,-1 0 1,1 0 0,-1-1 0,0 1-1,1 0 1,-1 0 0,0 1-1,1-1 1,-1 0 0,0 0-1,0 1 1,0-1 0,0 1-1,0-1 14,6 6 68,176 109 1111,-49-63-3269,-78-37-490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35:11.8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8858,'0'0'4577,"0"0"-2385,0 0-719,0 0 159,0 0-408,0 0-1000,0 0-224,0 11-912,0 15-1016,0 0-2497,0 2-1937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4:11.7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0 161 5625,'0'0'1410,"0"0"-171,0 0-104,0 0-453,0 0-7,0 0 217,17-3 122,482-45 3354,280-2-6233,-778 50 1725,1 0 0,-1 0 1,1 0-1,-1 0 0,1 0 0,-1 0 0,1 0 0,-1 0 0,1-1 0,-1 1 0,1-1 0,-1 1 0,0-1 0,1 0 1,-1 1-1,0-1 0,1 0 0,-1 0 0,0 0 0,0 0 0,0 0 0,0 0 0,0 0 0,0 0 0,0-1 1,0 1-1,0 0 0,0-1 0,-1 1 0,1 0 0,-1-1 0,1 1 0,-1-1 0,1 1 0,-1-1 0,0 1 1,0-1-1,1 1 0,-1-1 0,-1 1 0,1-1 0,0 1 0,0-1 0,0 1 0,-1-2 140,1-12-4646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4:12.6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352 5 5449,'0'0'2231,"0"0"-338,0 0-118,0 0-467,0 0-406,0 0-126,-8-2-148,5 2-586,-1-1-1,0 0 1,0 1 0,1 0-1,-1 0 1,0 0 0,0 0 0,1 1-1,-1-1 1,0 1 0,1 0-1,-1 0 1,1 0 0,-1 1-1,1-1 1,-1 1 0,1 0 0,0 0-1,0 0 1,0 0 0,0 1-1,-3 2-41,-22 23 40,1 2-1,1 0 1,1 2-1,2 1 1,1 0 0,2 2-1,1 1 1,2 0-1,2 1 1,1 0-1,-1 9-39,6 81-124,9-124 92,1 0 0,0 1 0,0-1 0,0 1 0,0-1 0,0 0 0,1 0 0,0 0-1,-1 0 1,1 0 0,0 0 0,0 0 0,1-1 0,-1 1 0,1-1 0,-1 1 0,1-1 0,0 0 0,0 0 0,0 0 0,0-1 0,0 1 0,0-1 0,0 1 0,0-1 0,1 0 0,-1 0 0,1-1 0,-1 1 0,0-1 0,1 0 0,-1 1 0,3-2 32,4 1-19,-1-1 0,1-1 0,-1 1 1,0-2-1,1 1 0,-1-1 0,0-1 1,-1 1-1,1-2 0,-1 1 1,0-1-1,0 0 0,0-1 0,0 0 1,-1 0-1,0 0 0,-1-1 0,1 0 1,-1-1-1,-1 1 0,1-1 1,-1 0-1,0-3 19,-4 11 41,0-1 0,-1 1 1,1-1-1,0 1 0,-1-1 1,1 1-1,-1-1 0,1 0 1,0 1-1,-1-1 0,0 0 1,1 1-1,-1-1 0,1 0 1,-1 0-1,0 1 0,0-1 1,1 0-1,-1 0 0,0 0 1,0 1-1,0-1 0,0 0 1,0 0-1,0 0 0,0 0 1,0 1-1,0-1 0,-1 0 1,1 0-1,0 0 0,0 1 1,-1-1-1,1 0 0,-1 0 1,1 1-1,0-1 0,-1 0 1,1 1-1,-1-1 0,0 0 1,1 1-1,-1-1 0,1 1 1,-1-1-1,0 1 0,1-1 1,-1 1-1,0 0 0,0-1 1,1 1-1,-1 0 0,0 0 1,0-1-1,0 1 0,1 0 1,-1 0-1,0 0 0,0 0 1,0 0-1,0 0 0,1 0 1,-1 0-1,0 0 0,0 0 1,0 1-1,0-1-41,-50 28-339,36 35-3921,14-39 166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4: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60 2577,'0'0'1296,"23"-7"141,193-41 1573,-215 47-2951,1 1 0,0-1 0,0 0 0,0 1 0,0-1-1,0 1 1,0 0 0,0 0 0,0 0 0,0 0 0,-1 0-1,1 0 1,0 0 0,0 0 0,0 1 0,0-1-1,0 1 1,0 0 0,0-1 0,-1 1 0,1 0 0,0 0-1,0 0 1,-1 0 0,1 0 0,-1 1 0,1-1 0,-1 0-1,0 1 1,1-1 0,-1 1 0,0 0 0,0-1-1,0 1 1,0 0 0,0-1 0,-1 1 0,1 0 0,0 0-1,-1 0 1,1 0 0,-1 0 0,0 0 0,0 0 0,0 0-1,0 0 1,0 0 0,0-1 0,0 1 0,0 0-1,-1 0 1,1 0 0,-1 0 0,0 0 0,0 1-59,-8 14 343,-1 0 0,0-2 1,-1 1-1,-1-1 0,0-1 0,-1 0 1,-1 0-1,0-2 0,-6 4-343,-14 15 492,-100 103 510,133-131-1022,-1-1-1,1 0 1,0 0-1,0 1 1,0-1-1,0 0 1,0 1-1,0-1 0,1 1 1,-1-1-1,1 1 1,0-1-1,0 1 1,0 0-1,0-1 1,0 1-1,0-1 1,1 1-1,-1-1 0,1 1 1,0-1-1,0 1 1,0-1-1,0 0 1,0 1-1,0-1 1,0 0-1,1 0 0,-1 0 1,1 0-1,0 0 1,0 0-1,-1 0 1,1-1-1,0 1 1,1-1-1,-1 1 1,0-1-1,0 0 0,1 0 1,-1 0-1,0 0 1,2 1 20,111 33-1456,-13-22-3437,-64-8-1021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4:13.6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 1 2481,'0'0'1897,"0"0"-255,0 0 93,0 0-247,0 0-318,0 0-214,-6 30 1101,-20 40-453,107-53-2447,63-17-155,-143 2 1004,0 0 0,0 1 0,-1-1-1,1 0 1,-1 0 0,1 1-1,-1-1 1,0 1 0,0-1 0,0 0-1,0 1 1,-1-1 0,1 0-1,-1 1 1,1-1 0,-1 0 0,0 0-1,0 0 1,0 1 0,0-1-1,0 0 1,0 0 0,0 0 0,-1 0-1,1-1 1,-1 1 0,0 0-1,1-1 1,-1 1 0,0-1-1,0 1 1,0-1-6,0 2 47,-7 4 31,1 2 0,0-1 0,1 1 1,0 1-1,0-1 0,1 1 0,1 0 0,-1 1 0,1-1 0,1 1 0,0 0 0,1 0 0,0 0 0,1 1 0,0-1 0,0 1 0,1-1 1,1 8-79,2-16-144,1-1 1,-1 1 0,1-1 0,0 0 0,-1 0 0,1 0 0,0 0 0,0-1 0,0 1 0,1-1-1,-1 0 1,0 0 0,1 0 0,-1 0 0,0 0 0,1-1 0,-1 0 0,1 0 0,-1 1 0,1-2-1,-1 1 1,0 0 0,1-1 0,-1 0 0,2 0 143,12 0-1073,26 1-1739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4:14.0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114 1 12059,'0'0'1819,"0"0"-126,0 0-411,0 0-1045,-3 16-594,-4 111-1159,11-109 1297,0 1 1,0 0-1,-2 0 1,-1 1-1,0-1 1,-1 0-1,-1 0 0,-1 1 1,-1-1-1,0 0 1,-2-1-1,0 1 1,-1-1-1,-1 0 1,0 0-1,-2 0 1,0-1-1,-1-1 1,0 0-1,-2 0 219,12-15 50,0 0-1,0 0 0,0-1 0,-1 1 1,1 0-1,0 0 0,-1-1 0,1 1 1,0 0-1,-1-1 0,1 1 0,-1 0 1,1-1-1,-1 1 0,1-1 1,-1 1-1,0-1 0,1 1 0,-1-1 1,0 1-1,1-1 0,-1 0 0,0 1 1,1-1-1,-1 0 0,0 0 0,0 1 1,1-1-1,-1 0 0,0 0 1,0 0-1,1 0 0,-1 0 0,0 0 1,0 0-1,0 0 0,1 0 0,-1-1 1,0 1-1,0 0 0,1 0 0,-1-1 1,0 1-1,1 0 0,-1-1 1,0 1-1,1-1 0,-1 1 0,0-1 1,1 1-1,-1-1-49,5-12-149,0 1-1,1-1 1,0 1 0,1 0-1,0 1 1,1-1 0,0 1-1,1 1 1,0-1 0,1 1 0,0 1-1,3-2 150,6-11-389,214-229-4424,-191 188 7019,-63 60 720,4 7-3071,0 0 0,1 1-1,0 1 1,0 1 0,0 1 0,1 0-1,0 1 1,0 0 0,-6 7 145,-4-1-1292,-17 13-2421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4:14.5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54 4721,'0'0'1048,"0"0"-584,0 0 393,116 0-521,-51-18-336,-9 1-1345,-11-2-3304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4:14.8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 5113,'0'0'2209,"0"0"-1257,0 0 640,132-18-952,-72 18-640,-10 0-704,-8 0-2008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4:26.2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 6785,'0'0'1627,"0"0"-244,0 0 290,0 0-508,0 0-539,31-2 707,419 2-3,-453 37-955,-233 307 509,89-75-1353,145-258-456,2-8-6181,0-3 2434</inkml:trace>
  <inkml:trace contextRef="#ctx0" brushRef="#br0" timeOffset="283.952">30 457 880,'0'0'5193,"0"0"-3840,0 0-217,0 0 248,0 0-128,0 0-199,0 0-89,107-2-232,-74 2-424,5 2-192,-1 4-120,2-1-392,9 3-912,-11-3-961,-8 1-2736</inkml:trace>
  <inkml:trace contextRef="#ctx0" brushRef="#br0" timeOffset="699.523">547 733 8434,'0'0'4289,"0"0"-2849,0 0 897,0 0-769,0 0-1032,0 0-344,0 0-192,0 0 0,0 0-336,4 0-776,5-11-1353,-1 2-2712,0-1-3001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4:27.6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1035 2633,'0'0'1603,"0"0"616,24-15-226,158-107-606,-117 73-1243,-3-2-1,-1-3 0,-4-2 0,11-17-143,-49 51 32,-1-1 1,-2 0-1,0-1 0,-2-1 0,0 0 1,-2-1-1,0 0 0,-2-1 1,-1 0-1,-2-1 0,0 1 0,-2-2 1,1-19-33,-3 39 67,-1 0 0,-1-1 0,0 1 0,0 0 1,0 0-1,-2-1 0,1 1 0,-1 0 0,0 0 0,-1 0 1,0 0-1,0 0 0,-1 0 0,0 0 0,-1 1 0,0-1 1,0 1-1,-1 0 0,0 0 0,0 1 0,-1-1 0,0 1 1,0 0-1,0 1 0,-1 0 0,0 0 0,-5-3-67,8 9 33,1 1-1,-1-1 0,0 1 0,1 0 1,-1 0-1,1 0 0,-1 0 0,1 1 0,-1-1 1,1 1-1,0 0 0,0 0 0,0 0 1,0 0-1,0 1 0,1-1 0,-1 1 1,0 0-1,1 0 0,0 0 0,0 0 0,0 0 1,0 0-1,0 1 0,1-1 0,0 0 1,-1 1-1,1-1 0,0 1 0,1 0 1,-1-1-1,1 1 0,-1 2-32,-5 12 54,-303 996-135,292-973 316,-1 0 1,-3-2 0,-1 0 0,-2-1 0,-1-2 0,-16 17-236,41-54-19,0 0 1,-1 1 0,1-1 0,0 0 0,-1 0 0,1 1 0,0-1 0,-1 0 0,1 0-1,-1 1 1,1-1 0,-1 1 0,1-1 0,-1 0 0,1 1 0,-1-1 0,0 1 0,1-1 0,-1 1-1,0 0 1,0-1 0,1 1 0,-1 0 0,0-1 0,0 1 0,0 0 0,1 0 0,-1 0-1,0-1 1,0 1 0,0 0 0,1 0 0,-1 0 0,0 1 0,0-1 0,0 0 0,1 0-1,-1 0 1,0 0 0,0 1 0,0-1 0,1 0 0,-1 1 0,0-1 0,1 1 0,-1-1 0,0 1-1,1-1 1,-1 1 0,0-1 0,1 1 0,-1 0 0,1-1 0,-1 1 0,1 0 0,0-1-1,-1 1 1,1 1 18,19-71-2865,-15 65 2833,1 1 1,0 0-1,0 0 0,0 1 1,0-1-1,1 1 1,-1 0-1,1 0 0,0 1 1,-1 0-1,1 0 0,0 0 1,-1 1-1,1 0 0,0 0 1,0 0-1,0 1 0,-1-1 1,1 1-1,0 1 0,-1-1 1,1 1-1,-1 0 1,1 0-1,-1 1 0,0 0 1,0 0-1,0 0 0,-1 0 1,1 1-1,-1-1 0,1 1 1,-1 1-1,0-1 0,-1 0 1,2 3 31,24 14-1019,-7-7-2559</inkml:trace>
  <inkml:trace contextRef="#ctx0" brushRef="#br0" timeOffset="466.398">883 1054 12019,'0'0'4072,"0"0"-3711,0 0 935,0 0-1184,0 0-112,0 0-1841,0 0-2215,2-11-4498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4:32.2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98 1 4305,'0'0'1696,"0"0"489,56 152-385,-39-60-448,-11 21-455,-6-8-473,0-12-256,-19-18-168,-6-23-224,-22 17-80,3-8-489,3-20-1047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35:12.0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19 3625,'0'0'6145,"0"0"-2976,0 0-841,0 0-935,0 0-321,0 0-648,0 0-424,-4 0-296,4-5-1144,0-3-1561,4 3-3064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4:29.9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1040 800,'0'0'2306,"0"0"-623,0 0-128,21-7-152,138-55 204,-100 37-1579,-2-3 1,-1-2-1,-1-3 1,-2-2-1,-1-2 0,-2-3 1,-1-1-1,-3-3 0,-1-2 1,-3-2-1,-2-1 1,-1-2-1,-3-2 0,20-42-28,-42 67-93,-2 0 0,-1-1-1,-1-1 1,-1 1 0,-2-2-1,0 1 1,-3-1 0,1-26 93,-6 55-73,-1 0 0,0 0 0,0 0 1,0 0-1,0 1 0,-1-1 1,1 1-1,0 0 0,-1-1 0,1 1 1,-1 0-1,1 0 0,-1 1 1,1-1-1,-1 0 0,1 1 0,-1 0 1,0 0-1,1-1 0,-1 1 1,0 1-1,1-1 0,-1 0 0,0 1 1,1-1-1,-1 1 0,1 0 1,-1 0-1,1 0 0,-1 0 0,1 0 1,-1 1-1,1-1 0,0 1 0,0-1 1,0 1-1,0 0 0,0 1 73,-35 28 307,1 1-1,2 3 1,1 0 0,3 2-1,0 2 1,3 0-1,1 2 1,2 1-1,2 1 1,1 0-1,3 2 1,1 0 0,3 2-1,2-1 1,-5 37-307,8-37 386,2 1 0,2 0 0,2 0 1,2 0-1,3 16-386,0-60 24,-1 1-1,1-1 1,0 0 0,0 0 0,0 0 0,0 0-1,1-1 1,-1 1 0,1-1 0,-1 1 0,1-1-1,0 0 1,0 0 0,0 0 0,0 0 0,0-1-1,1 1 1,-1-1 0,0 0 0,1 0 0,-1 0-1,1 0 1,-1-1 0,1 1 0,-1-1 0,1 0 0,0 0-1,-1 0 1,1 0 0,-1-1 0,1 0 0,-1 0-1,1 0 1,-1 0 0,0 0 0,1 0 0,-1-1-1,0 0 1,0 1 0,0-1 0,0-1 0,0 1-1,0 0 1,-1-1 0,1 1 0,-1-1 0,1-1-24,286-218 164,-287 223-155,-1 1 1,1-1-1,0 1 1,-1 0-1,1-1 0,-1 1 1,1 0-1,-1 0 1,0 0-1,0 0 1,0 0-1,0 0 1,0 1-1,-1-1 1,1 0-1,0 0 1,-1 1-1,0-1 0,0 0 1,1 1-1,-1-1 1,-1 0-1,1 0 1,0 1-1,0-1 1,-1 0-1,0 1 1,1-1-1,-1 0 1,0 0-1,0 0 0,0 0 1,0 0-1,0 0 1,-1 1-10,1 2 137,-11 164 1032,13-166-1182,0-1-1,0 0 0,0 1 0,0-1 0,1 0 1,-1 0-1,0 1 0,1-1 0,-1 0 1,1 0-1,0-1 0,0 1 0,0 0 0,0-1 1,0 1-1,0-1 0,0 1 0,1-1 0,-1 0 1,0 0-1,1 0 0,-1 0 0,0-1 1,1 1-1,-1-1 0,1 1 0,0-1 0,-1 0 1,1 0-1,-1 0 0,1 0 0,-1 0 0,1-1 1,-1 1-1,1-1 0,0 0 14,92-25-703,27-22-1248,-102 49 1857,1 2-1,-1 1 0,0 0 1,-1 1-1,1 1 1,-1 1-1,0 1 0,0 1 1,-1 0-1,0 1 0,4 4 95,-18-11-174,37 20-1166</inkml:trace>
  <inkml:trace contextRef="#ctx0" brushRef="#br0" timeOffset="1418.484">1868 853 3409,'0'0'1863,"0"0"-404,0 0-30,0 0-475,0 0-391,0 0-51,0 0-97,0 0-90,0 0 78,22 4 1321,1-2-1544,0-1 0,0-1 0,-1-1 0,1-1 0,0-1 0,-1-1 0,0-1 0,0-1-1,3-2-179,8-4-232,-2-1-1,0-2 0,-1-1 1,0-2-1,-1-1 0,-1-1 1,-1-1-1,-1-1 0,2-6 233,-25 27 42,0 0 0,0-1 0,-1 1 0,1-1-1,-1 1 1,0-1 0,1 0 0,-1 0-1,0 0 1,0 0 0,0-1 0,0 1 0,-1-1-1,1 1 1,0-1 0,-1 1 0,0-1 0,0 0-1,0 0 1,0 1 0,0-1 0,0 0-1,-1 0 1,0 0 0,1 0 0,-1 0 0,0 0-1,0 0 1,-1 0 0,1 0 0,0 0 0,-1 0-1,0 0 1,0 1 0,0-1 0,0 0-1,0 0 1,-1 1 0,1-1 0,-1 1 0,1-1-1,-1 1 1,0 0 0,0-1 0,0 1 0,0 0-1,-1 0 1,1 1 0,-1-1 0,1 0-1,-1 1 1,1-1 0,-1 1 0,0 0 0,0 0-1,1 0 1,-4 0-42,0 0 16,-1 1 1,0 0-1,1 1 0,-1 0 0,0 0 1,1 0-1,-1 1 0,1 0 0,-1 0 1,1 0-1,0 1 0,0 0 0,0 0 0,1 1 1,-1 0-1,1 0 0,-1 0 0,1 0 1,1 1-1,-1 0 0,1 0 0,-1 0 1,1 1-1,1-1 0,-1 1 0,1 0 0,0 0 1,0 1-17,-5 12 51,0 0 0,0 0 0,2 1 0,1-1 0,0 2 0,2-1 0,0 0 0,0 17-51,3-23-214,0 1 1,1-1-1,0 0 0,1 1 1,0-1-1,2 0 0,-1 0 1,2-1-1,0 1 0,0-1 0,1 0 1,1 0-1,2 2 214,26 32-2662</inkml:trace>
  <inkml:trace contextRef="#ctx0" brushRef="#br0" timeOffset="1943.654">1765 475 3225,'0'0'2688,"0"0"-543,-15 108-41,15-50-455,0 5-569,2 8-424,19 4-176,8-1-400,8-1-80,40 7-656,-9-20-1313,-1-18-1143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4:33.2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1 810 928,'0'0'2155,"0"0"-389,0 0-219,24-16-365,152-106-23,-104 72-502,-2-4 1,-3-2 0,-2-4-1,-3-2 1,-2-3 0,49-71-658,-100 124 167,-1-1-1,-1 0 1,0 0 0,-1-1 0,0 1 0,-1-2-1,-1 1 1,0 0 0,-1-1 0,0 0 0,-1 0-1,-1-7-166,-1 22 20,0 0-56,0 0-128,0 0-45,0 41 152,-40 418 2423,41-188-3899,5-248-741,-2-10-1697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4:38.6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1139 4705,'0'0'1880,"0"0"-694,0 0-370,0 0-61,0 0-198,0 0-143,0 0 105,0 0 215,0 0 49,0 0-187,0 0-111,0 0-24,0 0-72,0 0-69,24-6 425,39-19-659,-2-3 0,0-2 1,-2-3-1,-1-2 0,-2-3 1,-1-3-1,-3-1 0,-1-3 1,-2-2-1,-3-2 0,-2-3 1,-1-1-1,-4-1 0,-1-3 1,2-11-87,-27 49 40,-2-1 1,0-1 0,-1 0 0,-1 0 0,0-1 0,-2 0 0,-1 0 0,-1-1 0,-1 0 0,0 0 0,-2 0 0,-1 0 0,-2-23-41,0 40 15,0 1 0,-1-1 0,0 1 1,0-1-1,-1 1 0,0 0 0,0 0 1,0 0-1,0 0 0,-1 1 1,1-1-1,-1 1 0,0 0 0,-1 0 1,1 0-1,-1 1 0,0-1 0,0 1 1,0 0-1,0 1 0,0-1 0,-1 1 1,1 0-1,-1 0 0,1 1 0,-1-1 1,0 2-1,0-1 0,1 0 0,-1 1 1,0 0-1,0 0 0,0 1 0,-4 0-15,2 4-13,0-1 0,0 1-1,1 0 1,-1 1-1,1-1 1,1 2-1,-1-1 1,1 1-1,0 0 1,0 0-1,1 0 1,0 1 0,1 0-1,-1 0 1,1 0-1,1 0 1,0 1-1,0 0 1,-1 4 13,-6 10-21,-58 149-9,7 2 0,9 3 0,5 7 30,-52 179 1,94-348 14,0 6 39,0 0 0,-2-1 1,-1 1-1,0-2 0,-1 1 0,-1-1 1,-1-1-1,-1 1 0,-1-2 1,-4 5-56,13-20-9,-1 1 0,1-1 0,-1 0 0,0-1 0,1 1 0,-1-1 0,0 0 0,0 0 0,0 0 0,0-1 0,0 1 0,0-1 0,0-1-1,0 1 1,0-1 0,0 0 0,0 0 0,0 0 0,0-1 0,1 1 0,-1-1 0,0 0 0,1-1 0,0 1 0,-1-1 0,1 0-1,0 0 1,0 0 0,1 0 0,-1-1 0,1 0 0,0 0 0,0 0 0,0 0 0,0 0 0,0-2 10,3 5-55,1-1 0,0 0-1,0 1 1,1-1 0,-1 1 0,0 0 0,0-1 0,1 1 0,-1 0 0,1 0 0,-1 0 0,1 0 0,-1 0-1,1 0 1,0 1 0,-1-1 0,1 0 0,0 1 0,-1-1 0,1 1 0,0 0 0,0-1 0,0 1-1,0 0 1,-1 0 0,1 0 0,0 0 0,0 1 0,0-1 0,-1 0 0,1 1 0,0 0 0,0-1 0,-1 1-1,2 0 56,10 0-132,348 4-70,-292-23-3591,-48 3-1086</inkml:trace>
  <inkml:trace contextRef="#ctx0" brushRef="#br0" timeOffset="413.256">1074 1131 7498,'0'0'2728,"0"0"-2016,0 0 241,0 0-385,0 0-568,0 0 328,0 0 408,83-18-128,-52 12-64,8 2-168,-2-1-216,1-1-160,1 0-352,0-7-920,-10 4-3793,-10 2-1857</inkml:trace>
  <inkml:trace contextRef="#ctx0" brushRef="#br0" timeOffset="697.81">1231 852 3977,'0'0'6961,"0"0"-6209,0 0-439,0 0 1135,0 0-608,126-28-472,-72 20-368,23-7-760,-15 4-2377,-8-2-4152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4:51.5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386 1 5009,'0'0'2945,"0"0"-1361,0 0 753,0 0-233,-42 154-432,9-68-447,-13 28-329,-12 24-208,0 9-344,7-9-216,9-15-128,15-22-672,11-31-1265,3-21-2471</inkml:trace>
  <inkml:trace contextRef="#ctx0" brushRef="#br0" timeOffset="681.342">678 258 4137,'0'0'1846,"0"0"-970,0 0 411,0 0-160,20 1-365,36 4-179,1-3-1,0-2 0,-1-2 0,37-8-582,33-16 755,-125 26-242,-34 47 1897,-35 36-2108,3 4 0,4 2 0,5 2 0,3 3 0,4 3 0,4 3-302,20-21-980,18-25-2770,7-40 604</inkml:trace>
  <inkml:trace contextRef="#ctx0" brushRef="#br0" timeOffset="934.828">833 752 7786,'0'0'1320,"0"0"432,0 0 105,145 20-1025,-71-20-368,13-2-464,34-24-592,-24 2-2049,-22 2-3040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4:44.8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1368 1824,'0'0'1065,"0"0"-87,0 0 123,0 0-37,0 0-62,0 0-37,0 0 31,0 0 66,0 0-18,0 0-1,0-3 2243,3-6-2598,120-59-398,-29 7-497,-3-5 0,-3-4 0,-3-3 1,-3-4-1,57-73 207,-125 137-7,0-1 0,-1-1 0,-1 0 0,0 0 0,-2-1 0,0-1 1,0 0-1,-1 0 0,-2-1 0,0 0 0,0-1 0,-2 1 0,0-1 0,-1 0 0,-1 0 0,0-10 7,-4 26 1,0 1-1,0 0 0,0 0 1,0 0-1,-1 0 0,1 0 0,0 0 1,-1 0-1,1 0 0,-1 0 1,0 1-1,0-1 0,0 1 1,0-1-1,0 1 0,0 0 1,0 0-1,0 0 0,0 0 1,0 0-1,-1 0 0,1 0 1,0 1-1,-1-1 0,1 1 1,0 0-1,-1 0 0,1 0 1,-1 0-1,1 0 0,-1 0 0,1 0 1,0 1-1,-1 0 0,1-1 1,0 1-1,0 0 0,-1 0 1,1 0-1,0 0 0,0 0 1,0 1-1,0-1 0,0 1 1,0-1-1,1 1 0,-25 22-65,1 0 1,2 1-1,1 2 0,1 0 1,1 1-1,1 2 0,-6 13 65,8-15-6,16-27 5,-30 45 59,1 1 1,3 2-1,2 1 0,1 0 0,4 2 1,1 1-1,-10 50-58,27-101-4,1 1-1,0 0 1,0-1-1,0 1 1,0 0-1,0 0 1,0-1 0,1 1-1,-1 0 1,1 0-1,0 0 1,0 0 0,0 0-1,0 0 1,1 0-1,-1 0 1,1-1-1,0 1 1,-1 0 0,1 0-1,1 0 1,-1-1-1,0 1 1,0-1 0,1 1-1,0-1 1,-1 1-1,1-1 1,0 0-1,0 0 1,0 0 0,1 0-1,-1 0 1,0-1-1,1 1 1,-1-1 0,1 1-1,0-1 1,-1 0-1,1 0 1,0 0-1,0 0 1,-1 0 0,1-1-1,2 1 5,16-3-6,-1-1 0,0-1-1,-1 0 1,1-1 0,-1-2-1,0 0 1,0 0 0,-1-2-1,0-1 1,-1 0 0,0-1-1,0 0 1,-1-2 0,-1 0-1,3-4 7,14-7-83,92-58-139,-122 124 501,-39 182 729,39-220-1038,1-1 0,0-1 0,0 1 0,0 0-1,0-1 1,1 1 0,-1-1 0,1 0 0,-1 0 0,1 0 0,0-1 0,-1 1 0,1-1-1,0 0 1,0 0 0,0 0 0,0-1 0,0 1 0,1-1 0,-1 0 0,0 0-1,0-1 1,0 1 0,0-1 0,0 0 0,0 0 0,0 0 0,0 0 0,-1-1 0,1 1-1,0-1 1,-1 0 0,1-1 0,-1 1 0,1 0 0,0-2 30,107-87-860,-46 108 404,-54-11 465,104 49-1765,-81-41-625</inkml:trace>
  <inkml:trace contextRef="#ctx0" brushRef="#br0" timeOffset="585.643">1614 1027 3425,'0'0'3578,"0"0"-1895,0 0-728,0 0-26,0 0-318,0 0-246,9 0 258,266-23 2818,-122-17-2467,-78 19-1345,0 3-1,1 3 0,1 4 0,36 0 372,-104 10-237,-7 1 27,0-1 0,1 1 0,-1-1 0,0 1 0,1 0 0,-1 0 0,1 0 0,-1 0 0,0 0 0,1 1 0,-1-1 0,0 1 0,1-1 0,-1 1 0,0 0 0,0 0 0,0 0 0,0 0 0,1 0 0,-2 1-1,1-1 1,0 1 0,0-1 0,0 1 0,-1 0 0,1-1 0,-1 1 0,2 2 210,-1 14-5026</inkml:trace>
  <inkml:trace contextRef="#ctx0" brushRef="#br0" timeOffset="1831.186">2109 15 3929,'0'0'2136,"0"0"-255,0 0-102,0 0-266,0 0-550,0 0-328,-17 9-143,-99 75 252,100-69-663,1 2-1,0 0 0,1 1 1,1 1-1,1 0 0,0 1 1,2 0-1,0 0 0,2 1 1,0 0-1,1 1 0,1 0 1,1 0-1,1 0 0,1 1 1,1-1-1,1 13-80,2-30-70,1-1 0,0 0 0,0 1-1,1-1 1,-1 0 0,1-1 0,0 1 0,0 0 0,0-1 0,0 0 0,1 1-1,0-1 1,-1-1 0,1 1 0,0 0 0,0-1 0,0 0 0,1 0-1,-1 0 1,0-1 0,1 1 0,0-1 0,-1 0 0,1 0 0,-1-1 0,1 0-1,0 1 1,-1-1 0,1-1 0,0 1 0,0-1 0,-1 0 0,1 0 0,-1 0-1,1 0 1,-1-1 0,0 0 0,1 0 0,-1 0 0,0 0 0,0-1-1,0 0 1,-1 0 0,1 0 0,-1 0 0,1 0 70,-1-1 95,0-1 1,0 1-1,0-1 0,-1 1 1,1-1-1,-1 0 0,0 0 1,-1 0-1,1 0 0,-1 0 1,0 0-1,0-1 1,0 1-1,-1 0 0,0 0 1,0-1-1,-1 1 0,0-4-95,1 9-33,0 1-1,0-1 0,0 1 0,0-1 1,0 0-1,0 1 0,-1-1 0,1 0 1,0 1-1,0-1 0,0 0 0,-1 0 1,1 1-1,0-1 0,0 0 0,-1 0 1,1 1-1,0-1 0,-1 0 0,1 0 1,0 0-1,0 1 0,-1-1 0,1 0 1,-1 0-1,1 0 0,0 0 0,-1 0 1,1 0-1,0 0 0,-1 0 0,1 0 1,0 0-1,-1 0 0,1 0 0,-1 0 1,1 0-1,0 0 0,-1 0 1,1 0-1,0 0 0,-1 0 0,1-1 1,0 1-1,-1 0 0,1 0 0,0 0 1,0-1-1,-1 1 0,1 0 0,0 0 1,-1-1-1,1 1 0,0 0 0,0 0 1,-1-1 33,1 14-2981</inkml:trace>
  <inkml:trace contextRef="#ctx0" brushRef="#br0" timeOffset="2229.535">2362 67 4177,'0'0'983,"0"0"-19,23-9 370,174-46 138,-195 54-1424,0 0 1,0 1-1,0 0 1,1-1-1,-1 1 1,0 0-1,0 0 1,0 0-1,1 1 1,-1-1-1,0 0 0,0 1 1,0 0-1,1-1 1,-1 1-1,0 0 1,0 0-1,0 0 1,-1 0-1,1 1 1,0-1-1,0 0 1,0 1-1,-1-1 0,1 1 1,-1 0-1,1-1 1,-1 1-1,0 0 1,0 0-1,0 0 1,0 0-1,0 0 1,0 0-1,0 0 1,-1 0-1,1 1 1,-1-1-1,1 0 0,-1 0 1,0 0-1,0 1 1,0-1-1,0 0 1,-1 0-1,1 1 1,0-1-1,-1 0 1,0 0-1,0 2-48,-5 16 199,0-1 1,-2 0-1,0 0 1,-1-1-1,-1 0 0,-1 0 1,-1-1-1,0-1 1,-1 0-1,0 0 0,-2-1 1,-2 1-200,-15 20 266,10-13-110,16-18-157,1 0 0,0 0 0,0 1 0,0-1 0,0 1 0,1 0 1,0 0-1,0 1 0,1-1 0,-1 1 0,1 0 0,1 0 0,0 0 0,0 0 0,0 1 1,67 42-725,-51-44 698,105 63-2375,-90-45-1821</inkml:trace>
  <inkml:trace contextRef="#ctx0" brushRef="#br0" timeOffset="3422.026">1844 1575 4113,'0'0'2042,"0"0"-723,0 0-239,0 0 29,0 0-322,0 0-279,8-17 22,87-122 837,0 79-124,-85 133-142,-13-54-1060,-2 0-1,0 0 0,-1-1 1,-1 0-1,-1 0 0,0-1 0,-1 0 1,-1 0-1,-4 3-40,-9 21 97,23-41-217,0 0 11,0 0 32,0 0 37,0 0-59,0 0-6,0 0 13,0 0 32,0 0 42,0 0 4,0 0-21,0 0 20,0 0-2,0 0-30,0 0 24,0 0 17,0 0 12,0 0 8,0 0-4,0 0 11,0 0 21,0 0 0,0 0-20,0 0 20,0 0-21,0 0-5,0 0 19,0 0-19,0 0-3,0 0-4,0 0-1,0 0 0,0 0 2,0 0 3,0 0 3,0 0 25,0 0 2,0 0-23,0 0-9,0 0 10,0 0 20,0 0-15,0 0 16,0 0-91,0 0-291,0 0-428,0 0-682,0 0-897,0 0-1153,0 0-1957</inkml:trace>
  <inkml:trace contextRef="#ctx0" brushRef="#br0" timeOffset="4725.397">2099 1331 624,'0'0'1750,"0"0"-541,0 0-182,0 0-14,0 0-293,0 0-264,-3-4 7288,-1 5-8405,-14 15 676,2 1 1,0 0 0,1 1-1,1 1 1,0 0-1,2 1 1,-10 18-16,17-29 13,-96 176 705,101-185-717,1-1 1,-1 0-1,0 1 0,0-1 1,1 1-1,-1-1 1,1 0-1,-1 1 0,0-1 1,1 1-1,-1-1 0,1 1 1,0 0-1,-1-1 1,1 1-1,-1-1 0,1 1 1,-1 0-1,1-1 1,0 1-1,-1 0 0,1 0 1,0 0-1,-1-1 0,1 1 1,0 0-1,-1 0 1,1 0-1,0 0 0,0 0 1,-1 0-1,1 0 1,0 1-1,-1-1 0,1 0 1,0 0-1,-1 0 0,1 1 1,-1-1-1,1 0 1,0 1-1,-1-1 0,1 0 1,-1 1-1,1-1 1,-1 1-1,1-1 0,-1 1 1,1-1-1,-1 1 0,1-1 1,-1 1-1,0 0 1,1-1-1,-1 1 0,0 0 1,0-1-2,48-52 221,-11 1-354,-3-1 0,-3-1 0,-1-2-1,-4-1 1,-1-3 133,-14 29 329,-23 43 507,-196 399 909,210-410-1733,1 1 0,0-1 0,0-1-1,-1 1 1,2 0 0,-1-1 0,0 1-1,0-1 1,0 0 0,1 0-1,-1-1 1,0 1 0,1 0 0,-1-1-1,1 0 1,-1 0 0,0 0 0,1 0-1,-1-1 1,1 1 0,-1-1 0,0 0-1,1 0 1,-1 0 0,2-1-12,23-4 100,1-1 1,-2-1 0,1-2-1,-1 0 1,0-2-1,-1-1 1,-1-1 0,0-2-1,17-13-100,-41 28 303,-1 1 269,0 0 28,0 0-160,0 0-181,0 0-136,0 0-99,0 0-20,-1 20 234,-85 273 368,40-136-2504,46-155-661,3-4-1167,9-7 717</inkml:trace>
  <inkml:trace contextRef="#ctx0" brushRef="#br0" timeOffset="6181.117">2741 1286 2905,'0'0'3720,"0"0"-1726,0 0-413,0 0 0,0 0-283,0 0-417,-18 6-201,-56 19-59,70-23-614,0 1 1,0 0-1,0 0 0,0 0 1,1 1-1,0 0 1,0-1-1,0 1 1,0 0-1,0 0 1,1 0-1,-1 1 1,1-1-1,0 1 0,1-1 1,-1 1-1,1 0 1,0 0-1,0-1 1,0 1-1,1 0 1,0 0-1,0 0 1,0 0-1,0 0 0,1-1 1,0 1-1,0 0 1,0 0-1,0-1 1,1 1-1,0 0 1,0-1-1,0 0 1,1 1-1,-1-1 0,1 0 1,0 0-1,1 1-7,11 18-488,62 145-3340,-76-162 3848,0 0 0,-1-1 0,0 1 0,0 0 0,0-1 0,-1 1 0,1-1 0,-1 1 0,-1 0 0,1-1 0,-1 0 0,0 1 0,0-1 0,0 0 0,-1 0 0,0 0 0,0 0 0,0-1 0,-1 1-1,0 0-19,0 0 255,-1 1-1,0-1 0,0 0 0,0-1 0,-1 1 1,0-1-1,0 0 0,0-1 0,0 1 0,0-1 0,-1 0 1,0-1-1,1 0 0,-1 0 0,0 0 0,0-1 0,-4 1-254,9-5-25,0-1 0,0 1-1,0-1 1,1 0-1,0 0 1,-1 1-1,1-1 1,1 0-1,-1 0 1,1 0-1,-1 0 1,1 0 0,0 0-1,1 0 1,-1 0-1,1 0 1,-1 1-1,1-1 1,0 0-1,1 0 1,-1 0-1,1 1 1,-1-1 25,15-27-571,1 0 1,1 1-1,1 1 1,2 0-1,0 2 1,2 1-1,2 0 1,0 2-1,2 0 571,25-28-612,7-9 579,-57 59 731,-22 20 1545,-61 77-1918,38-25-4623,32-48-2900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5:33.83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271 181 7922,'0'0'2711,"0"0"-741,0 0-249,-21 25-318,-131 180 491,137-178-1664,1 1 0,1 1 0,1 0 0,2 1 0,1 0 0,2 0 0,1 1 0,1 0 0,0 10-230,5-38-29,-1-1 0,1 1 0,0 0 0,0 0 0,0 0 0,0 0 0,0 0 0,1 0 0,-1 0 0,1-1 0,0 1 0,0 0 0,0 0 0,0-1 0,0 1 0,0-1 0,1 1 0,-1-1-1,1 1 1,0-1 0,0 0 0,0 0 0,0 0 0,0 0 0,0 0 0,1 0 0,-1-1 0,1 1 0,-1-1 0,1 1 0,-1-1 0,1 0 0,0 0 0,-1 0 0,1-1 0,0 1 0,0 0 0,0-1 0,0 0 0,0 0 0,0 0 0,-1 0 0,1 0 0,0-1 0,0 1 0,1-1 29,14-3-213,0 0 1,0-1-1,0-1 0,-1-1 1,0 0-1,-1-1 1,0-1-1,0-1 0,0 0 1,-1-1-1,-1 0 0,0-2 1,-1 1-1,9-11 213,-3 5-238,19-15-132,-1-2 1,-2-2 0,-2-2-1,-1-1 1,-2-1 0,17-31 369,-36 51 180,-1 0-1,-1-1 1,-1 1 0,0-2 0,-2 1 0,-1-1 0,0 0-1,-2 0 1,-1 0 0,-1-2-180,0 22 56,0-1 0,-1 1 0,0 0-1,0 0 1,0 0 0,0 0 0,0 0 0,-1 0 0,0 0-1,1 0 1,-1 0 0,0 0 0,0 0 0,0 0 0,-1 1-1,1-1 1,-1 0 0,0 1 0,1-1 0,-1 1 0,0 0-1,-1-1 1,1 1 0,0 0 0,0 0 0,-1 0 0,0 1-1,1-1 1,-1 1 0,0-1 0,1 1 0,-1 0 0,0 0-1,0 0 1,0 0 0,0 1 0,0-1 0,0 1 0,0 0-1,0 0 1,-1 0 0,1 0 0,0 0 0,0 1 0,0-1-1,0 1 1,0 0 0,0 0 0,1 0 0,-1 0 0,0 1-1,0-1-55,-7 5-52,1 0-1,-1 1 0,1 0 0,0 0 0,1 1 0,0 0 0,0 0 0,1 1 0,0 0 0,0 1 1,1-1-1,-1 3 53,0 0-140,-44 68-1623,10-3-1868</inkml:trace>
  <inkml:trace contextRef="#ctx0" brushRef="#br0" timeOffset="602.883">818 201 6129,'0'0'2585,"0"0"-245,0 0-283,0 0-742,0 0-694,0 0-226,19-12-2,130-73-73,104-19-405,-278 154 2499,-13 80-2885,57 5-3398,24 35 864,-43-163 3157,-1 0 1,0 0-1,0-1 1,0 1-1,-1 0 1,0-1-1,0 1 1,-1-1-1,0 0 1,0 0-1,0 0 1,-1 0-1,0-1 1,0 1-1,0-1 1,-2 2-153,-4 3 444,0 0 1,0-1-1,-1 0 0,0 0 1,0-1-1,-1-1 0,0 0 1,0 0-1,-1-1 0,0-1 1,-11 4-445,-13-17-1570,29-11-2404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4:58.533"/>
    </inkml:context>
    <inkml:brush xml:id="br0">
      <inkml:brushProperty name="width" value="0.05" units="cm"/>
      <inkml:brushProperty name="height" value="0.05" units="cm"/>
    </inkml:brush>
    <inkml:brush xml:id="br1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0 563 5193,'0'0'4017,"0"0"-3049,0 0-424,0 0 657,0 0-1,0 0-208,79-8-336,-42 6-120,7 1-32,1-1-176,1 2-168,-3 0-160,-6 0-72,-6 0-792,-10 3-1016,-13 5-2361</inkml:trace>
  <inkml:trace contextRef="#ctx0" brushRef="#br0" timeOffset="253.925">133 408 7522,'0'0'3960,"0"0"-3495,0 0 407,0 0 736,151-15-680,-77 9-768,42 1-160,-16 1-1464,-17 4-2633</inkml:trace>
  <inkml:trace contextRef="#ctx0" brushRef="#br1" timeOffset="34670.366">1100 121 8618,'0'0'1782,"0"0"-398,0 0 136,-19 18-436,-2 1-849,-81 105 680,94-111-882,1 1 0,1 0 1,0 0-1,0 1 0,2 0 0,0 0 1,1 0-1,0 0 0,1 1 1,1-1-1,0 0 0,1 1 0,1-1 1,0 1-1,3 10-33,2-20-89,0 0 1,0 0 0,0 0 0,1-1-1,0 0 1,0-1 0,0 1 0,0-1-1,1-1 1,0 1 0,-1-1-1,1-1 1,1 1 0,-1-1 0,0-1-1,0 0 1,1 0 0,-1 0 0,1-1-1,-1 0 1,0-1 0,1 0-1,-1 0 1,0-1 0,1 0 0,2-2 88,11-4-215,0-2-1,0-1 1,-1 0 0,0-2 0,-1 0 0,-1-2 0,0 0 0,-1-1 0,0 0 0,-2-2 0,0 0-1,-1-1 1,0 0 0,8-17 215,-15 24 251,0-1 0,0-1 1,-2 1-1,1-1 0,-2 0 0,0-1 0,0 1 0,-1-1 0,-1 0 0,-1 0 0,0 0 0,-1 0 0,-1-1 0,0 1 0,-1 0-251,0 9 121,0 1 0,0-1-1,-1 1 1,0-1 0,0 1-1,-1 0 1,1 0-1,-1 0 1,0 0 0,0 1-1,-1-1 1,1 1 0,-1-1-1,0 1 1,0 1 0,-1-1-1,1 1 1,-1-1-1,0 1 1,0 0 0,0 1-1,0-1 1,0 1 0,0 0-1,-4 0-120,2-1 12,0 1 0,0-1-1,0 2 1,0-1-1,-1 1 1,1 0 0,0 1-1,0 0 1,-1 0 0,1 0-1,0 1 1,0 0 0,0 0-1,0 1 1,0 0 0,0 1-1,0-1 1,0 1-1,1 0 1,-1 1 0,1-1-1,0 2 1,0-1 0,0 0-1,1 1 1,0 0 0,0 0-1,0 1 1,0-1-1,1 1 1,-3 5-12,-38 159-3477,36-90-693</inkml:trace>
  <inkml:trace contextRef="#ctx0" brushRef="#br1" timeOffset="34916.898">1504 632 6281,'0'0'5706,"0"0"-3978,-71 125 208,36-62-455,0 4-1089,0 28-392,8-17-1473,8-14-2815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5:34.93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470 1 7770,'0'0'2479,"0"0"-407,-18 5-247,-122 53 963,112-36-2176,0 2 1,2 0-1,1 2 0,1 1 0,1 1 0,-14 23-612,21-27 65,0 2-1,2-1 1,2 2-1,0 0 1,1 0-1,2 1 1,1 0-1,1 1 1,1-1-1,2 1 1,1 1-1,1-1 1,1 7-65,1-31-92,0 0-1,1 0 1,-1 1-1,1-1 1,0 0 0,0 0-1,0 0 1,1 0-1,-1 0 1,1-1 0,1 1-1,-1 0 1,1-1-1,-1 1 1,1-1-1,1 0 1,-1 0 0,0 0-1,1-1 1,0 1-1,0-1 1,0 0 0,0 0-1,1 0 1,-1 0-1,1-1 1,0 0 0,-1 0-1,1 0 1,0-1-1,0 1 1,0-1 0,0 0-1,0-1 1,1 1-1,-1-1 1,0 0 0,0 0-1,0-1 1,0 1-1,1-1 1,-1-1 92,2 1-16,0-2-1,-1 1 0,1-1 1,-1 0-1,0 0 1,0 0-1,0-1 1,0 0-1,0 0 1,-1-1-1,0 1 0,0-1 1,0-1-1,-1 1 1,1 0-1,-1-1 1,-1 0-1,1 0 1,0-3 16,20-81 2588,-24 89-2538,0-1 0,0 1 0,0-1 0,0 1 0,0 0 0,-1-1 0,1 1 0,-1 0 0,1-1 0,-1 1 0,1 0 0,-1-1 0,0 1 0,0 0 0,1 0 0,-1 0 0,0 0 0,0 0 0,0 0 0,0 0 0,-1 0 0,1 0 0,0 0 0,0 0 0,0 1 0,-1-1 0,1 0 0,0 1 0,-1 0 0,1-1 0,-1 1 0,1 0 0,0-1 0,-1 1 0,1 0 0,-1 0 0,1 0 0,-1 0 0,1 0 0,0 1 0,-1-1 0,1 0-49,-60 20-2406,30 7-1981,7-1-1385</inkml:trace>
  <inkml:trace contextRef="#ctx0" brushRef="#br0" timeOffset="4711.872">876 167 5233,'0'0'4133,"0"0"-2225,0 0-310,0 0-18,0 0-483,0 0-437,-15 2-159,-47 10-42,59-10-449,-1 0 0,1 1 0,-1-1 0,1 0 0,0 1 0,0 0 0,0 0 0,0 0 0,1 0 0,-1 0 0,1 0 0,0 1 0,0-1 0,0 1 0,0 0 0,1-1 0,-1 1 0,1 0 0,0 0 0,0 0 0,1 0 0,-1 0 0,1 0 0,0 0 0,0 0 1,0 0-1,0 0 0,1 0 0,-1 0 0,1 0 0,0 0 0,1 0 0,-1 0 0,1 0 0,-1-1 0,1 1 0,0 0 0,0-1 0,2 2-10,5 8-205,-1-3 104,0 1-1,-1-1 1,0 1-1,0 0 1,-1 1 0,-1 0-1,0 0 1,-1 0-1,0 0 1,-1 1 0,0 0-1,-1-1 1,0 1-1,-1 0 1,-1 0 0,0 9 101,-4-13 107,-1 0-1,0 0 1,-1-1 0,1 1 0,-2-1 0,1-1 0,-1 1 0,0-1 0,-1 0-1,1-1 1,-1 0 0,-1 0 0,1-1 0,-1 0 0,0 0 0,0-1 0,0 0 0,-1-1-1,0 0 1,1 0 0,-11 1-107,-16-3-3705,24-1 3</inkml:trace>
  <inkml:trace contextRef="#ctx0" brushRef="#br0" timeOffset="4965.761">951 303 9658,'0'0'2849,"0"0"-1041,0 0-120,0 0-999,0 0-657,0 0-32,147 0-1385,-94 0-1823,-3-4-2042</inkml:trace>
  <inkml:trace contextRef="#ctx0" brushRef="#br0" timeOffset="5266.612">1702 230 6329,'0'0'4597,"0"0"-2031,0 0-672,-20 17-328,-130 143 586,134-135-1946,2 0 0,1 1-1,0 1 1,2 0 0,2 0-1,0 1 1,2 0 0,1 1-1,1 0 1,1 0 0,2 0 0,1 23-206,1-47-7,0 0 0,1-1 1,-1 1-1,1-1 0,1 0 1,-1 1-1,0-1 0,1 0 1,0 0-1,0 0 1,0 0-1,1 0 0,-1 0 1,1 0-1,0-1 0,0 1 1,0-1-1,0 0 0,1 0 1,-1 0-1,1-1 0,0 1 1,0-1-1,0 0 1,0 0-1,0 0 0,0 0 1,0-1-1,1 0 0,-1 0 1,1 0-1,-1 0 0,1-1 7,5 1-81,1 0-1,-1-1 1,0 0-1,1 0 1,-1-2-1,0 1 1,0-1-1,0-1 1,0 0-1,0 0 1,0-1-1,-1 0 1,0 0-1,3-2 82,-4 1 10,1 0 0,-1 0 0,0-1 0,0 0 0,-1 0 0,0-1 0,0 0 0,0 0-1,-1-1 1,0 0 0,-1 0 0,0 0 0,0 0 0,0-1 0,-1 0 0,0 0 0,-1 0 0,0-1 0,-1 1-1,0-1 1,0-4-10,-3 12 22,-1 0 0,-1 0-1,1 0 1,0 1-1,0-1 1,-1 1 0,1-1-1,0 1 1,-1 0-1,0 0 1,1 0 0,-1 0-1,0 1 1,1-1 0,-1 1-1,0-1 1,0 1-1,1 0 1,-1 0 0,0 0-1,0 0 1,1 1-1,-1-1 1,0 1 0,0 0-1,1 0 1,-1-1-1,1 2 1,-1-1 0,1 0-1,-1 1 1,1-1 0,0 1-1,-1-1 1,1 1-1,0 0 1,0 0 0,0 0-1,0 1-21,-44 31-2855,4 3-2414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5:43.65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 1502 1856,'0'0'1383,"0"0"-169,0 0 45,0 0-72,0 0-167,-4-7 6679,6 3-7342,145-75 548,683-565 288,-477 399-1836,-353 245 613,-1 0 0,1 0 0,0 1 0,-1-1 0,1 0-1,-1 0 1,1 0 0,-1 0 0,1 0 0,-1 0 0,1 0 0,-1-1-1,1 1 1,0 0 0,-1 0 0,1 0 0,-1 0 0,1-1 0,-1 1-1,1 0 1,0 0 0,-1-1 0,1 1 0,0 0 0,-1 0 0,1-1-1,0 1 1,-1 0 0,1-1 0,0 1 0,0-1 0,-1 1-1,1 0 1,0-1 0,0 1 0,0-1 0,0 1 0,-1-1 0,1 1-1,0-1 1,0 1 0,0 0 0,0-1 0,0 1 0,0-1 30,-56 14-1700,54-13 1576,-42 11-1139,2-3-370</inkml:trace>
  <inkml:trace contextRef="#ctx0" brushRef="#br0" timeOffset="396.316">707 360 1512,'0'0'4708,"0"0"-2578,0 0-1266,0 0-385,0 0-370,0 0-40,16-4 214,143-44 1711,-3-7 0,68-38-1994,33-11 685,-43 48-623,-212 56-53,-1 0 0,0 0 1,0 0-1,0 1 1,0-1-1,0 0 1,0 0-1,0 1 1,0-1-1,0 1 1,0-1-1,-1 1 1,1-1-1,0 1 0,0 0 1,0-1-1,0 1 1,-1 0-1,1-1 1,0 1-1,-1 0 1,1 0-1,0 0 1,-1 0-1,1 0 0,-1 0 1,0 0-1,1 0 1,-1 0-1,0 0 1,1 0-1,-1 0 1,0 0-1,0 0 1,0 0-1,0 0 1,0 0-1,0 0 0,0 0 1,-1 0-1,1 0 1,0 0-1,0 0 1,-1 0-1,1 0 1,-1 0-1,1 0 1,-1 0-10,0 6 106,-68 213 1790,44-162-1677,-6 16-269,-59 155 459,42-71-3497,37-113-1161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5:45.95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2473,'0'0'4287,"0"0"-1797,0 0-675,0 0-88,0 0-436,0 0-603,1 18 506,17 511 1694,-18-528-2969,0-1-24,1-15-287,5-5 342,1-1 1,0 1-1,2 0 1,0 1-1,2 0 1,0 0-1,1 1 1,0 0-1,8-6 50,-19 22 2,0 1 1,1-1-1,-1 1 0,0 0 1,1-1-1,-1 1 0,1 0 0,-1 0 1,1 0-1,-1 0 0,1 0 1,0 1-1,0-1 0,-1 0 0,1 1 1,0-1-1,0 1 0,0-1 1,0 1-1,-1 0 0,1 0 0,0 0 1,0 0-1,0 0 0,0 1 1,0-1-1,0 0 0,-1 1 0,1-1 1,0 1-1,0 0 0,-1 0 1,1 0-1,0 0 0,-1 0 0,1 0 1,-1 0-1,1 0 0,-1 0 1,1 1-1,-1-1 0,0 1 0,0-1 1,0 1-1,0-1 0,0 1 1,0 0-1,0-1 0,-1 1 0,1 0 1,0 0-1,-1 0 0,1 1-2,32 100 513,-32-87-780,2 15-635,6-18-5722,-5-13 2491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35:17.3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13179,'0'0'2152,"0"0"153,0 0-1417,0 0-560,0 0-328,0 0-80,0 0-1328,16 0-1737,-9 0-3176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5:46.50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0 332 5313,'0'0'2029,"0"0"-891,0 0-659,0 0 197,0 0 159,0 0-77,18-14-130,133-117 537,-147 127-1054,74-98 1402,-66 22 3546,-77 79-2622,55 10-2455,0 1 1,0 1-1,1 0 1,0 0-1,1 0 1,0 1-1,1 0 1,0 1-1,1 0 1,0 0-1,1 0 1,1 1 0,0-1-1,1 1 1,0 0-1,1 0 1,1 0-1,0 0 1,1 4 17,-2-9-197,0 1 1,1-1-1,0 1 1,1 0-1,0-1 1,1 1-1,-1-1 1,2 1-1,0-1 1,0 1-1,0-1 1,1 0-1,1 0 1,-1 0-1,2 0 1,-1-1-1,1 0 1,0 1-1,1-2 1,0 1-1,0-1 197,157 73-5103,-82-61 3270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5:49.65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32 6385,'0'0'2486,"0"0"-915,0 0-448,0 0 4,0 0-523,5 0-388,274-12 1610,-238 6-1912,35-5-354,-26 9-2887,-38 3-67,-9 3-2561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5:49.98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5065,'0'0'1848,"0"0"-559,0 0 359,0 0-152,0 0-599,125 24-401,-84-18-160,5-4-168,1 0-168,9-1-760,-10 1-1249,-11 0-2040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5:51.35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0 439 440,'0'0'6335,"0"0"-3380,0 0-1231,0 0-154,0 0-347,0 0-407,3-1 1734,19-1-2499,23-4 18,-1-2-1,0-2 1,0-2 0,-1-2 0,-1-2 0,0-2 0,-2-1-1,0-2 1,-1-2 0,-1-2 0,-1-1 0,-2-2 0,10-11-69,-40 36 28,-1 0 1,0 0-1,0 0 1,-1-1-1,1 0 1,-1 0-1,1 0 1,-1 0-1,0 0 1,-1-1-1,1 1 1,-1-1-1,0 0 1,0 1-1,0-1 0,-1 0 1,0 0-1,0 0 1,0-1-1,0 1 1,-1 0-1,0 0 1,0 0-1,0 0 1,-1-1-1,0 1 1,0 0-1,0 0 1,-1 0-1,1 0 1,-1 0-1,0 1 1,-1-1-29,0 3 5,0 0 1,0 0 0,-1 0-1,1 1 1,-1 0 0,1-1-1,-1 1 1,0 0 0,0 1-1,1-1 1,-1 1 0,0-1-1,0 1 1,0 0 0,1 1-1,-1-1 1,0 1 0,0-1-1,0 1 1,1 0-1,-1 1 1,1-1 0,-1 1-1,1-1 1,-1 1 0,1 0-1,0 0 1,0 0 0,0 1-1,0-1 1,0 1 0,1 0-1,-1 0 1,1 0 0,-1 0-1,1 0 1,0 0 0,0 2-6,-9 12-122,0 0 0,1 1 0,2 0 0,0 1 1,0 0-1,2 0 0,0 0 0,2 1 1,0 0-1,1 0 0,1 0 0,0 0 1,3 18 121,-1-32-224,1 0 0,0 0 1,0 0-1,1-1 0,0 1 1,0 0-1,0-1 0,1 1 1,0-1-1,0 0 0,0 0 1,1 0-1,0 0 0,-1-1 1,2 0-1,-1 1 0,0-1 1,1-1-1,0 1 0,0-1 1,0 0-1,0 0 0,0 0 1,1 0-1,-1-1 0,1 0 1,0-1-1,0 1 224,49 12-4234</inkml:trace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5:52.30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1032 4153,'0'0'1944,"0"0"-210,15-17-135,251-290 3686,-238 276-5074,-2-1 0,-1-1 0,-2-1 0,-1-1 0,-2-1 0,-1-1 0,-3-1 0,0 0 0,-3-1 0,-1-1 0,-1 0 0,-3 0 0,-1-1 0,0-27-211,-16-20 100,8 86-97,1 0-1,-1 0 1,1 0-1,-1 0 0,0 1 1,0-1-1,0 0 0,0 0 1,0 1-1,0-1 0,0 1 1,-1-1-1,1 1 0,0-1 1,-1 1-1,0 0 0,1-1 1,-1 1-1,1 0 0,-1 0 1,0 0-1,0 1 0,0-1 1,0 0-1,0 1 0,1-1 1,-1 1-1,0 0 0,0-1 1,0 1-1,0 0 0,0 0 1,0 0-1,0 1 0,0-1 1,0 0-1,0 1 0,0-1 1,0 1-1,0 0 1,0-1-1,-1 2-2,-50 70-743,14 29 660,4 2 1,4 1-1,5 1 0,-4 49 83,-50 194-995,55-274 562,25-73 394,1-35-570,-2 32 604,1 1 1,-1-1-1,1 0 1,0 1-1,0-1 1,-1 0-1,1 0 1,0 1-1,1-1 1,-1 0-1,0 0 1,0 1-1,1-1 1,-1 0-1,1 1 1,0-1-1,-1 0 1,1 1-1,0-1 1,0 1-1,0-1 1,0 1-1,0-1 1,0 1-1,1 0 1,-1 0-1,0-1 1,1 1-1,-1 0 1,0 0-1,1 1 1,-1-1-1,1 0 1,0 0-1,-1 1 1,1-1-1,0 1 1,-1-1-1,1 1 1,0 0-1,0-1 1,-1 1-1,1 0 1,0 0-1,0 0 1,-1 1-1,1-1 0,0 0 1,0 1-1,-1-1 1,1 1-1,0-1 1,-1 1-1,1 0 1,-1 0-1,1 0 1,-1 0-1,1 0 5,145 98-6720,-109-73-616</inkml:trace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5:52.61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14 8130,'0'0'4505,"0"0"-3089,0 0-520,0 0 48,0 0-904,0 0-40,0 0 0,64 0-96,-26 0-560,3 0-304,19-6-1232,-10 2-961,-7 1-1904</inkml:trace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5:53.00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0 386 5329,'0'0'1592,"17"-16"-97,293-249 4781,-157 161-4447,-152 103-1254,-55 188 977,5 35-3132,28-72-3407,12-67 956</inkml:trace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6:17.96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114 257 7634,'0'0'2624,"0"0"-953,-13 16-375,9-11-1196,-6 6 31,0 1 0,1 0 0,1 0 0,0 0 0,1 1 1,0 0-1,1 1 0,0 0 0,1 0 0,1 0 0,-3 13-131,5-23-37,1 0 0,-1 0-1,1 0 1,0 1 0,0-1-1,0 1 1,1-1 0,0 0 0,-1 1-1,2-1 1,-1 1 0,0-1 0,1 1-1,0-1 1,0 0 0,0 1-1,0-1 1,1 0 0,0 0 0,0 0-1,0 0 1,0 0 0,1 0 0,-1-1-1,1 1 1,0-1 0,0 0-1,0 1 1,1-1 0,-1-1 0,1 1-1,-1 0 1,1-1 0,0 0-1,0 0 1,0 0 0,0-1 0,1 1-1,-1-1 1,0 0 0,1 0 37,11-4-28,0 0 0,1-1-1,-2-1 1,1-1 0,0 0 0,-1-1 0,-1-1 0,1 0-1,-1-1 1,0 0 0,-1-1 0,0-1 0,-1 0 0,0-1-1,-1 0 1,0-1 0,8-13 28,-9 17 43,-1-1 1,0 0-1,-1 0 1,0-1-1,0 0 0,-1 0 1,-1-1-1,0 1 1,-1-2-1,0 1 0,-1-1 1,0 1-1,-1-1 0,0 0 1,-1-3-44,-2 14 44,0-1 0,0 1 0,-1 0 0,1-1 0,-1 1 0,0 0 1,0-1-1,0 1 0,0 0 0,0 0 0,0 0 0,-1-1 0,1 1 0,-1 1 0,1-1 0,-1 0 1,0 0-1,1 1 0,-1-1 0,0 1 0,0-1 0,-1 1 0,1 0 0,0 0 0,0 0 0,0 0 1,-1 0-1,1 0 0,0 1 0,-1-1 0,1 1 0,-1-1 0,1 1 0,-1 0 0,1 0 0,-1 0 1,1 1-1,-3-1-44,-97 30 43,-4 76-1486,72-58-233</inkml:trace>
  <inkml:trace contextRef="#ctx0" brushRef="#br0" timeOffset="483.098">661 67 6769,'0'0'1880,"0"0"-436,0 0-1,19-4-371,386-58 2081,-466 142 81,54-73-3439,1 0 0,1 0 0,-1 0 0,1 1 0,0 0 0,1 0 0,0 0 0,0 1 0,1-1 0,0 1 0,0 0-1,1 0 1,0 0 0,1 0 0,0 0 0,0 0 0,1 1 0,0-1 0,1 0 0,0 0 0,1 0 0,-1 0 0,2 0 0,-1 0 0,1 0 0,2 2 205,-3-9 56,0 1-1,0-1 0,-1 1 0,1 0 1,0-1-1,-1 1 0,0 0 0,0 0 1,1 0-1,-2 0 0,1 0 1,0 0-1,-1 0 0,1 0 0,-1 0 1,0 1-1,0-1 0,0 0 0,0 0 1,-1 0-1,1 0 0,-1 0 0,0 0 1,0 0-1,0 0 0,0 0 1,-1 0-1,1 0 0,-1 0 0,1-1 1,-1 1-1,0-1 0,0 1 0,0-1 1,-1 0-1,-1 2-55,-70 43 2248,-16 11-1600,46-10-4460,40-39-2068</inkml:trace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5:53.30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1 540 4561,'0'0'3905,"0"0"-3081,0 0-24,0 0 488,0 0-847,107-2-441,-51-17-809,-6 0-431,-8-1-3545</inkml:trace>
  <inkml:trace contextRef="#ctx0" brushRef="#br0" timeOffset="249.885">179 191 7890,'0'0'1992,"0"0"-167,0 0-201,0 0-944,145 9-624,-64-9-56,-11 0-1232,-6 0-825</inkml:trace>
  <inkml:trace contextRef="#ctx0" brushRef="#br0" timeOffset="24131.383">1072 21 1632,'0'0'5402,"0"0"-2166,0 0-826,0 0-494,0 0-459,-15-20 2041,10 21-3465,0 1 0,0-1 0,0 1 0,0 0 0,0 1 0,1-1 1,-1 1-1,1 0 0,0 0 0,-1 0 0,1 1 0,1 0 0,-1-1 0,0 1 0,1 1 0,0-1 0,0 0 1,-2 5-34,-11 12 7,-8 2-76,2 2 0,1 0 1,1 2-1,1 0 0,1 1 1,2 1-1,1 1 0,1 0 0,1 0 1,2 2-1,1-1 0,-4 28 69,14-57-57,0 1 0,0 0 0,0 0 0,0 0 0,0 0 0,1 0 0,0 0 0,-1-1 0,1 1 0,0 0 0,0 0 0,1-1-1,-1 1 1,0-1 0,1 1 0,0-1 0,-1 0 0,1 1 0,0-1 0,0 0 0,0 0 0,1 0 0,-1-1 0,0 1 0,1-1-1,-1 1 1,1-1 0,-1 0 0,1 1 0,0-1 0,0-1 0,-1 1 0,1 0 0,0-1 0,0 1 0,0-1 0,0 0-1,0 0 1,0 0 0,-1 0 0,1-1 0,0 1 0,2-1 57,127-37-1317,-95 17 1159,0-1 0,-1-1 0,-2-3 0,-1 0-1,0-2 1,-2-2 0,-2 0 0,0-2 0,16-26 158,-41 54 56,-1 1 0,0-1 1,1 0-1,-1 0 0,-1 0 0,1-1 1,-1 1-1,1-1 0,-1 1 0,0-1 1,-1 0-1,1 0 0,-1 1 0,0-1 1,0 0-1,-1 0 0,1 0 0,-1 0 0,0-1 1,-1 1-1,1 0 0,-1 0 0,0 0 1,0 1-1,-1-1 0,1 0 0,-1 0 1,0 1-1,0-1 0,-1 1 0,1-1 1,-1 1-1,0 0 0,0 0 0,-1 0 0,0 0-56,-3 2 4,0 0-1,0 0 1,-1 1-1,1 0 1,-1 0-1,1 1 1,-1 0-1,1 0 1,-1 1-1,1 0 1,-1 0-1,1 1 1,0-1-1,-1 2 1,1-1-1,0 1 1,1 0-1,-1 1 0,0-1 1,1 2-1,0-1 1,0 0-1,0 1 1,1 0-1,-1 1 1,1-1-1,0 1-3,-7 7-313,1 0 0,1 1 0,0 0-1,1 0 1,1 1 0,0 0 0,1 1 0,0-1-1,1 1 1,1 1 0,0 4 313,-4 45-3022,7-14-1875</inkml:trace>
  <inkml:trace contextRef="#ctx0" brushRef="#br0" timeOffset="24418.905">1190 471 3833,'0'0'6177,"0"0"-4745,-67 110-431,43-56 655,7 2-872,13-4-784,12-2-592,19-13-1680,10-18-2369</inkml:trace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6:44.38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2240 752 11322,'0'0'4353,"0"0"-2640,0 0-385,0 0-96,0 0-1232,0 0-584,0 0-896,0 85-1097,-7-51-2400</inkml:trace>
  <inkml:trace contextRef="#ctx0" brushRef="#br0" timeOffset="266.763">2248 1068 7698,'0'0'4625,"0"0"-2289,0 0-111,0 0-49,0 0-1536,0 0-640,0 0-1608,2-3-2025,-2 1 3457</inkml:trace>
  <inkml:trace contextRef="#ctx0" brushRef="#br0" timeOffset="-2059.025">191 349 1240,'0'0'2942,"0"0"-675,0 0-634,1-7 2180,0 4 4542,14 122-5712,-31 252-1301,5-121-1153,16-230-751,8-17-3096,-13-25-541,0 1 967,0-1 2422</inkml:trace>
  <inkml:trace contextRef="#ctx0" brushRef="#br0" timeOffset="-1548.189">1 239 3441,'0'0'2156,"0"0"-183,0 0-230,23-10-222,188-63 1219,-198 69-2661,1 0 1,0 1 0,0 1 0,0 0-1,-1 1 1,2 1 0,-1 0-1,0 1 1,-1 0 0,1 1 0,0 1-1,0 0 1,-1 1 0,1 0 0,-1 1-1,0 1 1,-1 0 0,1 1 0,-1 0-1,-1 0 1,1 2 0,-1-1 0,-1 1-1,2 3-79,-10-9 50,0 0-1,0 0 0,-1 0 0,1 0 0,-1 0 1,0 1-1,0-1 0,0 1 0,0-1 0,-1 1 1,1-1-1,-1 1 0,0-1 0,0 1 0,0-1 1,-1 1-1,1-1 0,-1 1 0,0-1 0,0 1 1,0-1-1,0 0 0,-1 0 0,1 1 0,-1-1 1,0 0-1,0 0 0,0-1 0,0 1 0,-1 0 1,1-1-1,-1 1 0,1-1 0,-3 2-49,-113 52 1123,99-49-1217,-34 37-4228,43-25-151</inkml:trace>
  <inkml:trace contextRef="#ctx0" brushRef="#br0" timeOffset="-999.879">709 569 3937,'0'0'2548,"0"0"-234,0 0-212,0 0-363,0 0-575,0 0-276,-9 15-163,-4 4-586,-4 4 91,2 0 0,0 1 0,1 1 0,2 0 0,1 1 0,0 0 0,2 1 0,1 0 0,2 0 0,-1 7-230,9-32-60,0 0 0,-1-1 1,1 1-1,0-1 0,1 1 0,-1-1 0,0 0 1,0 0-1,1 0 0,-1 0 0,0-1 1,1 1-1,-1-1 0,0 1 0,1-1 1,-1 0-1,1 0 0,-1 0 0,1 0 1,-1 0-1,1 0 0,-1-1 0,1 1 0,-1-1 1,0 0-1,1 0 0,0 0 60,133-92-1126,-120 79 1112,-16 13 326,0 1 167,-2 38 152,1-29-700,13 97-7676,0-96-725</inkml:trace>
  <inkml:trace contextRef="#ctx0" brushRef="#br0" timeOffset="-682.181">929 893 6969,'0'0'2166,"0"0"-696,0 0-418,0 0-4,25 3-443,-6 0-519,-9 0-65,1-1 0,-1-1 1,0 0-1,0 0 0,1-1 0,-1-1 1,0 0-1,1 0 0,-1-1 1,0 0-1,0 0 0,0-1 0,0-1 1,-1 0-1,4-2-21,7-4-34,0-1 1,0 0-1,-2-2 0,1 0 1,-1-2-1,-1 0 0,-1 0 1,7-10 33,-22 24 23,0 0 1,1 1-1,-1-1 1,0 0-1,-1 0 1,1 0-1,0 0 1,0 0-1,0 0 0,0 0 1,-1 0-1,1 0 1,-1-1-1,1 1 1,-1 0-1,1 0 1,-1-1-1,0 1 1,1 0-1,-1 0 1,0-1-1,0 1 1,0 0-1,0-1 1,0 1-1,0 0 1,0-1-1,-1 1 1,1 0-1,0 0 1,-1-1-1,1 1 1,-1 0-1,1 0 1,-1 0-1,0 0 1,0-1-1,1 1 1,-1 0-1,0 0 1,0 0-1,0 1 1,0-1-1,0 0 1,0 0-1,0 0 1,0 1-1,0-1 1,-1 1-1,1-1 1,0 1-1,0-1 1,-1 1-1,1 0 1,0-1-1,0 1 1,-1 0-1,1 0 1,0 0-1,-2 0-23,-82 13 468,12 62-1520,46-9-2563,19-33-96</inkml:trace>
  <inkml:trace contextRef="#ctx0" brushRef="#br0" timeOffset="-366.507">1320 916 7562,'0'0'2421,"0"0"-384,0 0-275,6 16-447,25 51-406,-29-65-888,0 0 0,0 0 0,0 0 0,1 0 0,-1 0 1,0-1-1,1 1 0,0-1 0,-1 1 0,1-1 0,0 0 0,0 0 0,-1 0 0,1-1 0,0 1 0,0-1 0,0 1 0,0-1 0,0 0 0,0 0 1,0 0-1,0-1 0,0 1 0,0-1 0,0 0-21,9 0 51,-1 0 39,0-1 1,0 0 0,0-1-1,0 0 1,0-1 0,0 0 0,-1-1-1,0 0 1,0 0 0,0-1 0,-1-1-1,0 0 1,0 0 0,-1 0 0,0-1-1,0-1 1,0 1 0,-1-1-1,-1 0 1,1-1 0,-2 0 0,1 0-1,-1 0 1,-1 0 0,0-1 0,0 0-1,-1 0 1,-1 0 0,2-11-91,-4 20-3,-1 1 0,0-1 1,0 0-1,0 1 0,0-1 0,0 1 1,0-1-1,0 1 0,0 0 1,0-1-1,-1 1 0,1 0 0,0 0 1,-1 0-1,1 0 0,-1 0 0,1 0 1,-1 0-1,0 1 0,1-1 1,-1 0-1,0 1 0,0 0 0,1-1 1,-1 1-1,0 0 0,0 0 1,1 0-1,-1 0 0,0 0 0,0 0 1,0 0-1,1 1 0,-1-1 0,0 1 1,1-1-1,-1 1 0,0 0 1,1 0-1,-1 0 0,1-1 0,-1 1 1,1 1-1,-1-1 0,1 0 1,0 0-1,-1 0 0,1 1 0,0-1 3,-21 67-5243,17-38 3720</inkml:trace>
  <inkml:trace contextRef="#ctx0" brushRef="#br0" timeOffset="1300.07">2066 640 4233,'0'0'2540,"10"-20"-415,6-10-1228,-2-1 1,0-1-1,-2 0 1,-2-1 0,-1 0-1,-1 0 1,1-24-898,-7 36 174,-2 0 0,0 0 1,-1 0-1,-1 0 1,-1 1-1,-1-1 1,-1 1-1,-1-1 1,0 1-1,-2 1 1,0 0-1,-1 0 0,-1 0 1,-1 1-1,0 1 1,-2-1-175,-9 16 7,20 45-540,2-28 449,-4 149-152,2 67-186,-11-1-1,-10 0 0,-15 28 423,36-241 126,0-1 0,-1 0 0,-1 1 1,-1-2-1,0 1 0,-1 0 0,-1-1 0,0 0 0,-1-1 0,-1 0 1,0 0-1,-1 0 0,0-1 0,-1-1 0,0 0 0,-1 0 1,-2 0-127,11-11 69,1 1 1,-1-1 0,0 0 0,0 0 0,0 0 0,0 0 0,0 0 0,0-1 0,-1 1 0,1-1-1,0 0 1,0 0 0,0 0 0,0 0 0,0 0 0,0-1 0,-1 0 0,1 1 0,0-1 0,0 0 0,0-1-1,1 1 1,-1 0 0,0-1 0,0 0 0,1 1 0,-1-1 0,1 0 0,0 0 0,-1-1 0,1 1 0,0 0-1,0-1 1,0 1 0,1-1 0,-1 0 0,1 0 0,-1 1 0,1-1 0,0 0 0,0-1-70,-38-128-354,33 30-1154,7 102 1451,-1-1 0,0 0 0,0 0 0,1 1 0,-1-1 0,0 0 0,1 1 0,-1-1 0,1 1 0,-1-1 0,1 0 0,-1 1 0,1-1 0,-1 1 0,1-1 0,0 1 0,-1 0 0,1-1 0,0 1-1,-1-1 1,1 1 0,0 0 0,-1 0 0,1-1 0,0 1 0,0 0 0,-1 0 0,1 0 0,0 0 0,0 0 0,-1 0 0,1 0 0,0 0 0,0 0 0,-1 0 0,1 1 0,0-1 0,0 0 0,-1 0 0,1 1 0,0-1 0,-1 0 0,1 1 0,0-1 0,-1 1 0,1-1 0,-1 1 0,1-1 0,-1 1 0,1-1 0,-1 1 0,1-1 0,-1 1 0,1 0 0,-1-1 0,1 2 57,79 75-4550,-40-36 440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35:18.1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 87 4625,'0'0'1527,"0"0"129,0 0 150,3 20-102,6 51-816,-3 1-1,-4 1 1,-3-1-1,-2 0 1,-4 0-1,-3 0 0,-16 52-887,2-143 1399,29-40-1974,3 0-1,3 1 0,2 1 1,3 0-1,2 0 0,3 2 0,19-36 576,-38 88-29,95-198-1109,-96 200 1142,0-1 0,0 1-1,0 0 1,0-1 0,0 1-1,1 0 1,-1 0 0,0 0-1,0 0 1,1 0 0,-1 0 0,1 1-1,-1-1 1,1 0 0,-1 1-1,1-1 1,-1 1 0,1 0-1,0-1 1,-1 1 0,1 0-1,-1 0 1,1 0 0,0 0-1,-1 0 1,1 0 0,0 1 0,-1-1-1,1 0 1,-1 1 0,1-1-1,-1 1 1,1 0 0,-1-1-1,1 1 1,-1 0 0,0 0-1,1 0 1,-1 0 0,0 0-1,0 0 1,0 1 0,1-1 0,-1 0-1,-1 0 1,1 1 0,0-1-1,0 1 1,0-1 0,-1 1-1,1-1 1,0 2-4,37 82 878,-38-83-866,8 20 158,-2 1-1,0 1 1,-2-1 0,0 1 0,-2 0 0,0 0 0,-2 0-1,-1 0 1,-1 3-170,1-23-27,-1 0 0,1 0 0,-1 0 0,0 0 0,-1 0 0,1 0 0,0-1 0,-1 1 0,0-1 0,0 0 0,0 0 0,0 0 0,-1 0 0,1-1 0,-1 1 0,0-1 0,1 0 0,-1 0 0,0 0 0,0 0 0,0-1 0,-1 1 0,1-1 0,0 0 0,0-1 0,-1 1 0,1-1 0,-2 0 27,-77-9-6532,62-4-490</inkml:trace>
  <inkml:trace contextRef="#ctx0" brushRef="#br0" timeOffset="433.116">390 460 8994,'0'0'1648,"0"0"-1058,0 0-316,0 0-164,0 0 65,18 0 385,8 1-501,-1-1 0,1-1 1,-1-1-1,1-1 0,-1-2 0,0 0 1,0-2-1,-1-1 0,0 0 1,0-2-1,-1-1 0,-1-1 0,7-5-59,-25 14 54,0-1 0,0 0 0,0 0 0,0 0-1,-1 0 1,0-1 0,0 0 0,0 1-1,-1-1 1,1 0 0,-1 0 0,0-1-1,-1 1 1,1 0 0,-1-1 0,0 1 0,0-1-1,-1 1 1,1-1 0,-1 1 0,-1-1-1,1-2-53,-3 6 139,0-1 0,0 1 0,0-1 0,0 1 0,0 0 0,0 0-1,-1 1 1,1-1 0,-1 1 0,1-1 0,-1 1 0,1 0 0,-1 0-1,0 1 1,0-1 0,1 1 0,-1 0 0,0 0 0,0 0 0,1 1-1,-1-1 1,0 1 0,1 0 0,-1 0 0,0 0-139,-3 1 8,-1 0 1,1 1 0,-1 0-1,1 0 1,0 1-1,0-1 1,1 2-1,-1-1 1,1 1-1,0 0 1,0 0 0,0 1-1,1-1 1,0 1-1,0 1 1,1-1-1,-1 1 1,1-1 0,1 1-1,-1 1 1,1-1-1,0 0 1,1 1-1,0-1 1,0 1 0,1 0-1,0-1 1,0 8-9,-1-6-356,1 0 1,1 0 0,0 0-1,0 0 1,1-1-1,0 1 1,0 0 0,1 0-1,0-1 1,0 1-1,1-1 1,1 1 0,-1-1-1,1 0 1,1 0-1,0 0 356,14 15-2111</inkml:trace>
  <inkml:trace contextRef="#ctx0" brushRef="#br0" timeOffset="831.995">889 246 9754,'0'0'1855,"0"0"-719,0 0-143,0 0-253,3 21-327,11 171 991,-16-160-1335,17 77-491,-12-107 334,0 0-1,0-1 1,0 0 0,1 0 0,-1 0-1,0 0 1,1-1 0,-1 1-1,1-1 1,-1 0 0,1 0 0,-1 0-1,0 0 1,1-1 0,-1 1-1,1-1 1,-1 0 0,0 0-1,0 0 1,1 0 0,-1-1 0,0 1-1,0-1 1,0 0 0,0 0-1,-1 0 1,1 0 0,-1-1 0,1 1-1,-1 0 1,0-1 0,1 0-1,-2 0 1,2-1 88,14 59 3484,-12-25-3408,31 56-1159,4-38-2909,-21-29 1041</inkml:trace>
  <inkml:trace contextRef="#ctx0" brushRef="#br0" timeOffset="1082.959">1281 727 10842,'0'0'1361,"0"0"-929,0 0-432,4 115-1297,-2-89-1711</inkml:trace>
  <inkml:trace contextRef="#ctx0" brushRef="#br0" timeOffset="1349.6">1390 348 1400,'0'0'14363,"0"0"-12810,0 0-1273,0 0-280,0 0-944,0 0-2225,0 0-1536</inkml:trace>
  <inkml:trace contextRef="#ctx0" brushRef="#br0" timeOffset="1634.976">1533 695 4369,'0'0'4901,"0"0"-3461,0 0-721,0 0 292,0 20-335,2 63-4,-3-80-662,1-1-1,0 1 1,0 0-1,0-1 1,1 1-1,-1 0 1,0-1-1,1 1 1,0-1-1,0 1 1,0-1 0,0 1-1,0-1 1,0 0-1,0 1 1,1-1-1,-1 0 1,1 0-1,0 0 1,0 0-1,-1 0 1,1 0-1,0-1 1,1 1-1,-1-1 1,0 1-1,0-1 1,1 0-1,-1 0 1,1 0-1,-1 0 1,1 0-1,-1 0 1,1-1-1,-1 1 1,1-1 0,0 0-1,-1 0 1,1 0-1,-1 0 1,1 0-1,0-1 1,-1 1-1,1-1 1,-1 0-1,1 1 1,-1-1-1,1 0 1,-1 0-1,1-1 1,-1 1-1,0-1 1,0 1-1,0-1 1,0 1-1,0-1 1,0 0-1,0 0 1,-1 0-1,1 0 1,0 0 0,-1-1-1,0 1 1,0 0-1,1-2-9,8-19 61,-1 0 1,0 0-1,-2-1 0,-1 0 0,-1-1 0,-1 1 1,-1-1-1,-1 1 0,-2-1 0,-1-16-61,1 39 23,-1 0 0,1-1 0,-1 1 0,0 0 0,1 0 0,-1 1-1,0-1 1,0 0 0,0 0 0,-1 0 0,1 1 0,0-1 0,-1 0 0,1 1 0,-1-1 0,0 1-1,1 0 1,-1 0 0,0-1 0,0 1 0,0 0 0,1 0 0,-1 1 0,0-1 0,-1 0 0,1 1-1,0-1 1,0 1 0,0 0 0,0-1 0,0 1 0,0 0 0,0 1 0,-1-1 0,1 0-1,0 0 1,0 1 0,0-1 0,0 1 0,0 0 0,0 0 0,0 0 0,0 0 0,0 0 0,1 0-1,-1 0 1,0 0 0,1 1 0,-1-1 0,1 1 0,-1-1 0,1 1 0,-1 0 0,1-1 0,0 1-1,0 0 1,0 0 0,0 0 0,0 0 0,1 0 0,-1 0 0,0 0 0,1 0 0,0 0 0,-1 1-23,-26 160-5803,27-113 443</inkml:trace>
  <inkml:trace contextRef="#ctx0" brushRef="#br0" timeOffset="2087.809">1832 704 2785,'0'0'7297,"0"0"-4516,0 0-1361,0 0-502,0 0-462,-5 20-184,-19 112 375,25-128-668,1 0 0,0 0 0,0 0 0,0 0 0,1 0 1,-1-1-1,1 1 0,0-1 0,0 0 0,0 0 1,0 0-1,1 0 0,-1-1 0,1 1 0,0-1 0,-1 0 1,1 0-1,0 0 0,0 0 0,1-1 0,-1 0 1,0 0-1,0 0 0,1 0 0,-1 0 0,0-1 0,1 0 1,-1 0-1,1 0 0,-1-1 0,0 1 0,1-1 1,-1 0-1,0-1 0,0 1 0,0 0 0,0-1 0,0 0 1,0 0-1,0 0 0,1-2 21,17-11 31,-1 0 1,0-2-1,-1 0 0,-1-1 0,-1-2 1,-1 1-1,0-2 0,-2 0 0,0-1 1,-2-1-1,0 0 0,-1-1 0,-2 0 1,0 0-1,-2-1 0,2-10-31,4-99 808,-14 131-733,0 0 0,-1 0 0,0 0 1,1 0-1,-1 0 0,0 0 0,0 0 0,0 0 0,-1 1 0,1-1 0,-1 0 0,1 1 0,-1-1 0,0 1 0,0-1 0,0 1 0,0 0 0,-1 0 0,1 0 0,-1 0 0,1 1 0,-1-1 0,1 0 0,-1 1 1,0 0-1,0 0 0,0 0 0,0 0 0,0 0 0,0 0 0,0 1 0,0 0 0,0-1 0,0 1 0,0 0 0,0 0 0,0 1 0,0-1 0,0 1 0,-3 0-75,-1 4 37,1 0-1,-1 0 1,1 0 0,0 1-1,1 0 1,-1 0-1,1 0 1,1 1 0,-1 0-1,1 0 1,0 0-1,0 0 1,1 0 0,0 1-1,1 0 1,-1 0-1,2-1 1,-1 1 0,1 0-1,0 1 1,0-1-1,1 0 1,0 0 0,1 0-1,0 0 1,0 0-1,1 3-36,40 203-7389,-23-160 2560</inkml:trace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6:47.96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68 5009,'0'0'3153,"0"0"-1153,0 0-359,0 0 247,0 0-1064,122-32-560,-87 26-264,0 3-192,11-7-728,-9 1-1481,-8 2-447</inkml:trace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6:48.16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0 140 7698,'0'0'2640,"0"0"-703,120-44-233,-58 19-1096,13-4-608,-13 6-584,-18 5-1897</inkml:trace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6:46.84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39 0 5633,'0'0'2425,"0"0"-689,0 0-208,0 0-231,0 0-193,0 0 56,-2 151-368,-4-82-192,0 6-167,-2 5-185,1-2-248,1-3-48,2-8-657,4-7-743,0-21-1528,6-17 1919</inkml:trace>
  <inkml:trace contextRef="#ctx0" brushRef="#br0" timeOffset="255.336">255 21 5617,'0'0'2105,"0"0"-801,0 0 8,0 0-144,118-9-759,-85 14-409,-6 16-393,-13 23-1087,-5-3-920,-9 0-3162</inkml:trace>
  <inkml:trace contextRef="#ctx0" brushRef="#br0" timeOffset="423.273">309 358 5281,'0'0'2385,"0"0"-825,124-9-216,-60 1-568,25-1-776,-18 0-520,-15 1-1888</inkml:trace>
  <inkml:trace contextRef="#ctx0" brushRef="#br0" timeOffset="756.402">845 88 6809,'0'0'2665,"0"0"-649,0 0-36,-5 24-35,-9 35-1198,-46 296 709,61-352-1465,0 1 0,1-1 1,-1 0-1,0-1 0,1 1 0,0 0 0,0 0 0,-1-1 0,2 1 0,-1-1 0,0 1 0,0-1 0,1 0 0,-1 0 0,1 0 0,0 0 0,0-1 0,-1 1 0,1-1 0,0 1 0,0-1 0,0 0 0,1 0 0,-1-1 0,0 1 0,0-1 0,0 1 0,1-1 0,-1 0 0,0 0 0,0 0 0,1-1 0,-1 1 0,0-1 0,0 0 0,0 0 0,0 0 0,0 0 0,0 0 0,0-1 0,0 1 1,0-1-1,0 0 0,-1 0 0,1 0 0,-1 0 0,1 0 0,0-3 9,258-179-1571,-96 56-3290,-159 124 2878,-5 3-221</inkml:trace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6:21.96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1851 20 4425,'0'0'2075,"0"0"-589,0 0 217,0 0 284,0 0-650,0 0-544,-10 10-359,-4 2-382,1-1-1,0 2 0,1 0 0,0 0 1,1 1-1,1 1 0,0 0 0,1 0 0,0 1 1,2 0-1,0 0 0,0 1 0,2-1 1,0 2-1,1-1 0,1 0 0,-1 9-51,8-20-15,0 0 1,1-1-1,0 1 0,0-1 0,0 0 1,0-1-1,1 1 0,-1-1 0,1 0 0,1 0 1,-1-1-1,0 0 0,1 0 0,-1 0 1,1-1-1,0 0 0,0-1 0,0 1 0,0-1 1,0 0-1,0-1 0,0 0 0,0 0 1,0-1-1,0 1 0,0-1 0,0-1 1,3 0 14,9 1 9,217-30-118,-235 32 110,0 0-1,0 0 1,0 0 0,0 0 0,0 0 0,0 0 0,0 0-1,0 1 1,-1-1 0,1 0 0,0 0 0,-1 1 0,1-1-1,-1 0 1,1 1 0,-1-1 0,0 1 0,0-1-1,0 0 1,1 1 0,-1-1 0,0 1 0,-1-1 0,1 1-1,0-1 1,0 0 0,-1 1 0,1-1 0,-1 0 0,1 1-1,-1-1 1,1 0 0,-1 1 0,0-1 0,0 0-1,1 0 1,-1 0 0,0 0 0,0 0 0,0 0 0,0 0-1,-1 0 1,1 0 0,0 0-1,-1 3-2,-60 152-1562,47-105-1150</inkml:trace>
  <inkml:trace contextRef="#ctx0" brushRef="#br0" timeOffset="-2904.054">90 2 5217,'0'0'2213,"0"0"-1020,0 0-539,0 0 297,18 0-171,364 4 1632,-342-8-2660,-12 2 2461,-58 26-30,-25 12-1704,1 2 1,2 3 0,2 2-1,1 2 1,-40 50-480,62-63-734,2 1 1,1 2-1,2 0 1,2 2-1,1 0 1,-3 13 733,3 1-4387</inkml:trace>
  <inkml:trace contextRef="#ctx0" brushRef="#br0" timeOffset="-2651.056">3 365 7826,'0'0'2360,"0"0"281,135-9-401,-42 3-976,35-1-847,-5 1-417,19 6-120,-38 0-1745,-42 6-2512</inkml:trace>
  <inkml:trace contextRef="#ctx0" brushRef="#br0" timeOffset="-461.279">931 205 7258,'0'0'2096,"0"0"-532,0 0 183,0 0-396,0 0-737,0 0-369,16-10 21,30-18-194,1 3 0,1 1 0,1 3 1,1 2-1,25-6-72,-75 26 1,-1-1 1,1 1-1,-1 0 0,1-1 1,0 1-1,-1 0 0,1-1 1,0 1-1,-1 0 0,1-1 1,0 1-1,0 0 0,0 0 1,-1-1-1,1 1 0,0 0 1,0 0-1,0 0 0,0-1 1,0 1-1,1 0 0,-1 0 1,0-1-1,0 1 0,0 0 1,1-1-1,-1 1 0,0 0 1,1 0-1,-1-1 0,0 1 1,1-1-1,-1 1 0,1 0 1,-1-1-1,1 1 0,0-1 1,-1 1-1,1-1 0,-1 1 1,1-1-1,0 0 0,-1 1 1,1-1-1,0 0 0,0 0 1,-1 1-1,1-1 0,0 0 1,0 0-1,-1 0 0,1 0 1,0 0-1,0 0 0,-1 0 1,1 0-1,1 0-1,-178 181 1707,127-138-1496,-162 155 312,209-196-544,0 0 0,0-1 0,1 1 1,-1 0-1,1 0 0,-1 0 1,1 0-1,0 0 0,0 1 1,0-1-1,0 0 0,0 0 1,0 1-1,1-1 0,-1 1 0,1-1 1,0 0-1,0 1 0,0-1 1,0 1-1,0-1 0,0 1 1,0-1-1,1 0 0,-1 1 1,1-1-1,0 0 0,0 1 0,0-1 1,0 0-1,0 0 0,0 0 1,1 0-1,-1 0 0,1 0 1,-1 0-1,1 0 0,0 0 1,0-1-1,0 1 0,-1-1 0,2 1 1,-1-1-1,0 0 0,0 0 1,0 0-1,1 0 21,116 27-971,-99-25 590,0-1-1,1-1 1,-1-1-1,0-1 1,0 0-1,0-2 1,0 0-1,0-2 1,0 0-1,-1-1 1,0-1-1,16-7 382,-11 0-5824</inkml:trace>
  <inkml:trace contextRef="#ctx0" brushRef="#br0" timeOffset="33944.425">183 693 176,'0'0'5113,"0"0"-2646,0 0-618,0 0-65,0 0-420,0 0-434,13 17-201,113 125 1644,-122-138-2268,76 73 1895,4-3 0,3-3 0,33 16-2000,-58-48 108,-3 3 0,-1 3 0,-3 2 0,31 34-108,-35-39-324,-69-60-3763,-2 11 813,-4 3 1016</inkml:trace>
  <inkml:trace contextRef="#ctx0" brushRef="#br0" timeOffset="34466.464">1190 1096 4505,'0'0'2452,"0"0"-547,0 0-99,0 0-134,0 0-545,0 0-395,10 21-159,82 160 1087,42-1-586,-99-138-1436,-2 1 1,-1 2 0,-3 0 0,17 38 361,-26 7-1282,-90-74 4207,-280-6 1993,222-41-5081,99-11-7557,28 30 2631</inkml:trace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6:53.85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266 1 6281,'0'0'1997,"0"0"-201,0 0 162,0 0-214,-19 14-285,-59 48-253,70-55-1088,1 1 1,1-1-1,-1 1 0,1 0 1,1 1-1,-1-1 1,1 1-1,1 0 0,0 1 1,0-1-1,1 1 1,-2 5-119,-4 15 353,-8 7-266,2 1 1,2 0-1,1 1 1,2 0 0,2 1-1,2 0 1,1 0 0,2 0-1,2 1 1,2-1-1,1 1 1,2-1 0,2 0-1,2 0 1,1-1 0,2 0-1,3 3-87,-7-30-627,1 0 0,0 0 0,1-1 1,0 0-1,0-1 0,1 0 0,0 0 0,1-1 0,0-1 0,1 0 0,0 0 0,6 2 627,32 13-2979</inkml:trace>
  <inkml:trace contextRef="#ctx0" brushRef="#br0" timeOffset="1024.028">288 521 1216,'0'0'3766,"0"0"-1468,0 0-543,0 0-88,0 0-374,0 0-431,18-3 1142,364-219 1203,-288 166-3526,-93 55 346,-1 1 85,0 0 55,-9 39 187,-104 288-95,82-183-5927,27-115 1126</inkml:trace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6:52.42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124 52 5129,'0'0'2777,"0"0"-445,0 0-353,-15 20-218,-47 64-444,56-75-1190,0 0-1,1 0 1,0 1-1,0 0 1,1 0-1,1 0 1,0 1-1,0-1 1,1 1-1,0 0 1,1 0-1,0 0 0,1-1 1,0 1-1,0 2-126,0-2 8,2-6-32,-1 0 1,1 0-1,0 0 1,0 0-1,0 0 0,1-1 1,0 1-1,0-1 1,0 1-1,0-1 1,1 0-1,-1 0 1,1 0-1,0-1 1,0 0-1,1 1 0,-1-1 1,1-1-1,-1 1 1,1-1-1,0 1 1,0-2-1,0 1 1,0 0-1,1-1 1,-1 0-1,0 0 1,0-1-1,1 1 0,-1-1 1,0 0-1,1-1 1,-1 1-1,0-1 1,1 0-1,-1 0 1,0-1-1,0 1 1,0-1-1,0 0 1,0-1-1,-1 1 0,1-1 1,-1 0-1,1 0 1,1-3 23,6-2 7,0 0 0,-1 0 1,0-2-1,-1 1 0,0-1 1,-1-1-1,0 0 0,0 0 1,-1-1-1,-1 0 0,0 0 1,-1-1-1,0 0 0,-1 0 1,0 0-1,-1-1 0,0 1 1,-1-1-1,-1 0 0,0 0 1,-1 0-1,-1 0 0,0 0 1,-2-14-8,2 24-49,0 1 0,0-1 1,-1 1-1,1-1 0,-1 1 0,0-1 1,0 1-1,0 0 0,0-1 0,-1 1 1,1 0-1,-1 0 0,0 0 0,0 0 1,0 0-1,0 0 0,-1 0 0,1 1 1,-1-1-1,1 1 0,-1 0 0,0 0 1,0 0-1,0 0 0,0 0 1,0 1-1,-1-1 0,1 1 0,0 0 1,-1 0-1,1 0 0,-1 0 0,1 1 1,-1-1-1,1 1 0,-1 0 0,1 0 1,-1 0-1,1 1 0,-1-1 0,1 1 1,-1 0-1,1 0 0,-1 0 0,1 0 1,0 1-1,0-1 0,-1 1 0,1 0 1,0 0-1,-1 1 49,-41 32-3350,6 5-2010</inkml:trace>
  <inkml:trace contextRef="#ctx0" brushRef="#br0" timeOffset="428.355">577 155 6329,'0'0'2386,"0"0"-608,-9 21-159,-30 72-503,36-85-1057,0 0 0,0 0 0,0 0 1,1 1-1,1-1 0,-1 0 0,1 1 0,1 0 0,0-1 0,0 1 0,0-1 0,1 1 0,2 7-59,-2-14-24,-1 1-1,1-1 0,1 0 0,-1 0 1,0 0-1,0 0 0,1 1 1,-1-2-1,1 1 0,0 0 0,-1 0 1,1 0-1,0-1 0,0 1 1,0-1-1,0 0 0,0 1 1,1-1-1,-1 0 0,0 0 0,1-1 1,-1 1-1,0 0 0,1-1 1,-1 1-1,1-1 0,-1 0 0,1 0 1,-1 0-1,1 0 0,-1 0 1,1-1-1,-1 1 0,0-1 0,1 1 1,-1-1-1,1 0 25,90-32-802,-65 19 711,-1-1 0,-1-1 1,0-1-1,-2-1 0,0-2 0,-1 0 0,-1-2 1,0 0-1,-2-2 0,-1 0 0,-1-1 0,0-2 91,-16 25 67,0 0 0,-1 0-1,1 0 1,-1 0-1,1-1 1,-1 1 0,0-1-1,0 1 1,0-1-1,0 1 1,0-1 0,0 0-1,-1 1 1,1-1 0,-1 0-1,0 1 1,0-1-1,0 0 1,0 0 0,0 1-1,-1-1 1,1 0-1,-1 1 1,0-1 0,0 0-1,0 1 1,0-1-1,0 1 1,0-1 0,-1 1-1,1 0 1,-1 0-1,0-1 1,1 1 0,-1 0-1,0 1 1,0-1 0,-1 0-1,1 0 1,0 1-1,0 0 1,-1-1 0,1 1-1,-1 0 1,1 0-1,-1 0 1,0 0 0,1 1-1,-1-1 1,0 1-1,1-1 1,-1 1 0,0 0-1,0 0 1,-1 1-67,-3-1 12,0 0 0,0 1 1,0 0-1,0 0 0,1 1 1,-1-1-1,0 2 0,1-1 0,-1 1 1,1 0-1,0 0 0,0 1 1,0-1-1,1 1 0,-1 1 0,1-1 1,0 1-1,0 0 0,1 0 1,-1 0-1,1 1 0,0 0 0,-1 2-12,-31 98-4522,34-71 213</inkml:trace>
  <inkml:trace contextRef="#ctx0" brushRef="#br0" timeOffset="777.631">1010 300 5513,'0'0'1938,"0"0"-94,0 0 15,0 0-802,19 15-495,-4-3-393,-9-6-112,0 0 0,0-1 0,1 0 0,0 0 0,0-1 0,0 0 0,0 0 0,1 0 0,-1-1 0,1 0 0,0-1 0,0 0 0,0 0 0,0 0 0,0-1 0,1-1 0,1 1-57,9-2 38,-1-1 0,0-1 0,0 0-1,0-2 1,0 0 0,0-1 0,-1 0 0,0-1 0,-1-1-1,0-1 1,0-1 0,0 0 0,-1-1 0,-1 0 0,0-1 0,-1-1-1,0 0 1,-1-1 0,0 0 0,-1-1 0,1-2-38,-10 14 47,0 1 0,-1-1-1,1 1 1,-1-1 0,1 0 0,-1 0 0,0 0 0,0 1-1,0-1 1,0 0 0,-1 0 0,1-1 0,-1 1 0,0 0 0,1 0-1,-2 0 1,1 0 0,0 0 0,0 0 0,-1 0 0,0 0 0,0 0-1,0 0 1,0 0 0,0 0 0,0 0 0,-1 1 0,1-1 0,-1 1-1,0-1 1,0 1 0,0-1 0,0 1 0,0 0 0,0 0 0,-1 0-1,1 0 1,-1 0 0,0 1 0,1-1 0,-1 1 0,0 0 0,0-1-1,0 1 1,0 0-47,-3 0 0,1 1-1,-1-1 0,1 1 0,-1 0 1,1 0-1,-1 1 0,1 0 1,-1-1-1,1 2 0,-1-1 0,1 1 1,0 0-1,0 0 0,0 0 1,0 1-1,0 0 0,0 0 1,1 0-1,-1 0 0,1 1 0,0 0 1,-3 2 0,-43 69-3016,30-35 155</inkml:trace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6:51.29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167 0 1360,'0'0'3728,"0"0"-1654,0 0-609,0 0-206,0 0-445,-5 9-233,-1 1-432,-22 33 614,2 1 1,1 1-1,3 2 1,2 0-1,-3 17-763,21-62 0,1 1-1,0-1 0,-1 0 0,1 1 1,0-1-1,0 1 0,0-1 1,1 1-1,-1-1 0,1 1 0,-1-1 1,1 1-1,0 0 0,0-1 1,0 1-1,0 0 0,1-1 1,-1 1-1,1-1 0,-1 1 0,1 0 1,0-1-1,0 0 0,0 1 1,0-1-1,1 1 0,-1-1 0,1 0 1,-1 0-1,1 0 0,0 0 1,0 0-1,0 0 0,0-1 0,0 1 1,0 0-1,0-1 0,0 0 1,1 1-1,-1-1 0,0 0 1,1 0-1,-1-1 0,1 1 0,0 0 1,-1-1-1,1 0 0,-1 1 1,3-1 0,17 1 26,1-1 1,0-1-1,0-1 1,-1-1-1,1-1 1,-1-1-1,0-1 1,0-1-1,1-2-26,5 10 872,-47 27 239,10-17-1301,8-10 194,-19 23 2,1 0 0,0 1 0,2 0 0,1 2 0,2 0 0,0 1 0,2 0 0,0 1 0,3 0 0,0 1 0,1 1-6,17 30-3123,10-49-778</inkml:trace>
  <inkml:trace contextRef="#ctx0" brushRef="#br0" timeOffset="526.591">649 112 7762,'0'0'4594,"0"0"-1665,0 0-1009,0 0-657,-8 20-866,-71 249-2280,72-225 1215,5-13 164,-3-1 0,0 0-1,-2 0 1,-1 0 0,-2-1 0,0-1 0,-2 1 0,-1-2 0,-13 20 504,-8-20 1227,34-78-413,10 25-1360,2 0 0,0 1 1,2 1-1,1 0 1,1 1-1,1 0 0,1 1 1,16-15 545,205-169 975,-231 168 4164,-54 52-3821,-4 44-4260,29-28-1143</inkml:trace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6:59.10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149 124 6465,'0'0'2456,"0"0"-273,-15 21-204,-103 179 756,116-196-2743,0 1 0,0-1-1,0 1 1,0-1 0,1 1 0,0 0 0,0-1-1,0 1 1,0 0 0,1 0 0,0 0-1,0 0 1,0-1 0,1 1 0,-1 0 0,1 0-1,1 0 1,-1-1 0,0 1 0,1-1 0,0 1-1,0-1 1,0 1 0,1-1 0,1 1 8,8-4-65,0 0 0,0-1 0,1-1 0,-1 0 1,0 0-1,0-2 0,0 1 0,0-2 0,0 1 1,-1-2-1,0 1 0,1-1 0,-2-1 0,1 0 0,-1-1 1,0 0-1,0 0 0,0-1 0,-1-1 0,6-7 65,-1 6 45,0 0-1,-1-1 0,-1 0 0,0-1 0,-1 0 1,0-1-1,0 0 0,-2-1 0,1 0 0,-2-1 1,0 0-1,-1 0 0,0-1 0,-2 1 0,1-1 1,-2-1-1,0 1 0,-1-1 0,-1 1 0,0-1 1,-1-15-45,-3 29 18,0 0 1,1 0-1,-1 0 1,0 0-1,-1 0 1,1 1-1,0-1 1,-1 1-1,1 0 1,-1 0-1,0 0 1,0 0-1,0 0 1,0 0-1,0 1 1,0 0-1,0-1 1,0 1-1,-1 0 1,1 1-1,0-1 1,-1 1-1,1-1 1,0 1-1,-1 0 1,1 0-1,-1 0 1,1 1-1,-1-1 1,1 1-1,0 0 1,-1 0-1,1 0 1,0 0-1,0 1 1,0-1-1,0 1 1,0 0-1,0 0 1,0 0-1,1 0 1,-1 0-1,1 0 1,-1 1-1,1-1 1,0 1-1,0 0-18,-32 34-2256,7 0-696</inkml:trace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6:59.73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 58 3425,'0'0'2247,"0"0"-232,22-6-252,17-7-1054,95-25 4109,-161 47 2023,4 8-4746,-6 72-6088,57-7 29,-25-76 3990,1-1 0,-1 1-1,0 1 1,-1-1 0,1 0 0,-1 1 0,0-1-1,-1 1 1,0-1 0,0 1 0,0 0 0,-1 0-1,0-1 1,0 1 0,-1 0 0,0 1-26,-2-4 283,0-1 1,0 1-1,-1-1 0,0 0 1,0 0-1,0 0 1,0 0-1,0-1 0,0 0 1,-1 0-1,1 0 1,-1 0-1,1 0 0,-1-1 1,0 0-1,0 0 0,1 0 1,-4-1-284,-19 7-710,-15 19-5604,32-19 2798,-6 5-4269</inkml:trace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7:02.79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74 3201,'0'0'2810,"0"0"-259,23 0-532,56-5-665,-1-2 1,0-4-1,60-18-1354,-84 9 753,-55 19 5461,-82 90-6299,44-35-236,2 2 1,2 1-1,3 1 1,2 2-1,-5 22 321,24-38-3252,7-16-4148,4-19 17</inkml:trace>
  <inkml:trace contextRef="#ctx0" brushRef="#br0" timeOffset="258.635">177 391 1560,'0'0'4209,"0"0"-1808,108 0-121,-56 0-1040,1 0-879,9 15-361,-14-2-1497,-13 2-2600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35:16.5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1 498 3025,'0'0'1229,"0"0"392,0 0-196,12-17-595,96-123-107,-49 91 407,-53 92 1320,-6-15-1871,-1-25-600,0 0-1,1 0 1,-1 0 0,0 0-1,1 0 1,0 0 0,0 0-1,0 0 1,0 0 0,0-1 0,0 1-1,1 0 1,0 0 0,-1 0-1,1 0 1,0 0 0,1 0 0,-1-1-1,0 1 1,1 0 0,-1-1-1,1 0 1,0 1 0,0-1-1,0 0 1,0 0 0,0 0 0,0 0-1,1 0 1,-1 0 0,1-1-1,-1 1 1,1-1 0,0 1-1,-1-1 1,1 0 0,0 0 0,0-1-1,2 1 22,77-19-1633,-81 18 1619,-1 0 133,10 37 2958,25 4-3312,-7-20-3008,-21-16 1836,8 4-3837</inkml:trace>
  <inkml:trace contextRef="#ctx0" brushRef="#br0" timeOffset="305.463">696 1 9234,'0'0'3017,"0"0"-905,0 0-720,0 0-928,0 0-287,0 0 95,0 128 104,-2-70-184,2 5-136,0 3-56,0 1-224,0-4-312,0-5-497,0 5-663,0-18-1457,0-11-2008</inkml:trace>
  <inkml:trace contextRef="#ctx0" brushRef="#br0" timeOffset="554.958">522 588 2593,'0'0'5409,"0"0"-4313,0 0 656,0 0-1136,0 0-616,139-13-592,-108 9-1608,-6 2-5938</inkml:trace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7:00.25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11 233 5921,'0'0'1601,"0"0"-234,0 0 26,0 0-34,17-3-293,230-68 961,-201 60-1031,-45 11-765,-2 16-98,0 1 1,-1 0-1,-1 0 1,0-1 0,-2 0-1,1 0 1,-2 0-1,0 0 1,-1-1-1,-1 0 1,0 0 0,-1-1-1,-10 13-133,-106 150-234,34-68-3833,67-84 1985</inkml:trace>
  <inkml:trace contextRef="#ctx0" brushRef="#br0" timeOffset="285.177">69 515 4457,'0'0'2456,"0"0"-127,0 0-1281,172-17-792,-110 12-256,-6-1-1976</inkml:trace>
  <inkml:trace contextRef="#ctx0" brushRef="#br0" timeOffset="717.891">609 178 1592,'0'0'1545,"0"0"-282,0 0-465,21-6-340,142-24 601,-162 30-999,1-1 0,-1 1 0,1 0 0,-1 0 0,1 0 0,-1 0 0,1 0 0,-1 0-1,1 1 1,-1-1 0,1 0 0,-1 1 0,1-1 0,-1 1 0,1 0 0,-1-1 0,0 1 0,1 0 0,-1 0 0,0 0 0,0 0 0,0 0 0,0 0 0,0 0 0,0 0 0,0 0 0,0 0 0,0 1 0,0-1 0,0 0 0,-1 1 0,1-1 0,-1 1 0,1-1 0,-1 1 0,1-1 0,-1 1 0,0-1 0,0 1 0,0-1-1,0 1 1,0-1 0,0 1 0,0-1 0,0 1 0,-1-1 0,1 1 0,-1-1 0,1 1 0,-1-1 0,1 0 0,-1 1 0,0-1 0,0 1-60,-47 73 2704,-212 140 1513,258-212-4302,0 0-1,1-1 1,0 1 0,-1 0-1,1 0 1,0 0-1,0 0 1,0 0-1,1 0 1,-1 1 0,1-1-1,0 0 1,0 0-1,0 0 1,0 0-1,1 0 1,-1 1 0,1-1-1,-1 0 1,1 0-1,0 0 1,1 0-1,-1 0 1,0-1 0,1 1-1,-1 0 1,1-1-1,0 1 1,0-1-1,0 1 1,0-1 0,1 0-1,-1 0 1,0 0-1,1 0 1,0 0 0,-1 0-1,1-1 1,0 0-1,0 1 1,0-1-1,0 0 1,1 0 85,32 33-1472,-23-18-843,-2-4-2730</inkml:trace>
  <inkml:trace contextRef="#ctx0" brushRef="#br0" timeOffset="1200.835">1096 151 536,'0'0'4585,"0"0"-2218,0 0-670,0 0-418,0 0-411,0 0-19,-5 11 230,-220 279 2761,223-288-3881,0 0 0,0 1-1,1-1 1,-1 0 0,1 0 0,0 1 0,0-1 0,-1 1 0,2-1 0,-1 1 0,0-1 0,0 1 0,1 0 0,0-1 0,-1 1-1,1 0 1,0-1 0,0 1 0,0 0 0,1-1 0,-1 1 0,1 0 0,-1-1 0,1 1 0,1 1 41,10-2-345,-1-1 1,1-1-1,0 0 1,0 0 0,0-1-1,0-1 1,-1 0-1,1 0 1,-1-2-1,1 1 1,-1-1 0,0-1-1,-1 0 1,5-3 344,96-28-98,-100 49 421,-82 147 2237,56-58-5503,15-83-3109</inkml:trace>
  <inkml:trace contextRef="#ctx0" brushRef="#br0" timeOffset="1700.283">1266 0 3225,'0'0'2067,"0"0"273,15 23 65,-8-12-2109,11 14 498,-1 1 0,-2 1 0,-1 0 0,-1 1 0,-1 1 0,5 19-794,-7 10 337,-2 1 1,-3-1-1,-2 1 1,-3 0 0,-2 0-1,-4 10-337,6-53-52,0 0-1,-1 0 1,-1 0-1,-1 0 1,0 0-1,-1-1 1,0 1 0,-1-1-1,-1 0 1,-1 0-1,0 0 1,-1-1-1,0-1 1,-1 1-1,-1-1 1,0-1-1,0 1 1,-2-2-1,1 0 1,-1 0-1,-1-1 1,0 0-1,-1-1 53,-30 12-1784,2-6-1073</inkml:trace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6:57.26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0 408 2865,'0'0'2876,"0"0"-602,0 0-435,0 0-167,0 0-349,0 0-262,18-7 1925,226 2-21,-123 2-4926,0 2-6616,-119 1 1839</inkml:trace>
  <inkml:trace contextRef="#ctx0" brushRef="#br0" timeOffset="273.758">350 108 7706,'0'0'2000,"0"0"-328,0 0 329,0 0-665,0 0-624,0 0-184,-4 125-200,-2-73-232,-2 6-96,2 4-280,1 16-1248,3-17-1585,2-10-3632</inkml:trace>
  <inkml:trace contextRef="#ctx0" brushRef="#br0" timeOffset="1124.034">804 0 1192,'0'0'1833,"0"0"-125,0 0-158,0 0-157,0 0-207,0 0-193,4 3-837,7 9 10056,-10-8-9062,-38 81-1037,24-48-114,1 1 0,2 0 0,1 0 0,2 1 0,2 0 0,2 1 0,1-1 0,2 0 0,3 18 1,-1-49-66,1 0 0,0-1 0,0 1 0,1-1 0,0 0 1,0 0-1,1 0 0,-1 0 0,1-1 0,1 0 1,0 0-1,-1 0 0,2 0 0,-1-1 0,1 0 0,-1-1 1,1 0-1,1 0 0,-1 0 0,0-1 0,1 0 1,0 0-1,0-1 0,0 0 0,0 0 0,0-1 0,0 0 1,0 0-1,0-1 0,1 0 0,-1-1 0,0 0 0,0 0 1,0-1-1,0 0 0,0 0 0,0 0 0,-1-1 1,1-1-1,-1 1 0,0-1 0,0 0 0,0-1 0,0 0 1,3-3 65,5-1-80,-1 1 1,0-2-1,-1 0 0,0-1 1,-1 0-1,0 0 1,0-2-1,-2 1 1,1-1-1,-2-1 1,1 0-1,-2 0 1,0-1-1,-1 0 1,0-1-1,-2 1 1,1-1-1,-2 0 0,0 0 1,-1-1-1,-1 1 1,0-1-1,-1 0 1,-1 1-1,-2-17 80,0 26 42,1-1 0,-2 1-1,1 0 1,-1-1 0,0 1 0,-1 1-1,0-1 1,0 0 0,0 1 0,-1 0-1,0 0 1,0 0 0,0 1-1,-1-1 1,0 1 0,0 1 0,0-1-1,-1 1 1,1 0 0,-1 0 0,0 1-1,0 0 1,-1 0 0,1 1 0,0 0-1,-1 0 1,1 1 0,-1 0 0,0 0-1,1 1 1,-1 0 0,0 0-1,0 1 1,-7 1-42,11 0-170,0 0 0,0 0 0,0 1 0,0-1 1,1 1-1,-1 0 0,1 0 0,0 1 0,-1-1 0,2 1 0,-1-1 0,0 1 0,1 0 0,-1 0 0,1 0 0,0 0 1,1 1-1,-1-1 0,1 0 0,-1 1 0,1 1 170,-2 1-577,-8 27-2485</inkml:trace>
  <inkml:trace contextRef="#ctx0" brushRef="#br0" timeOffset="1391.625">1202 561 5577,'0'0'2297,"0"0"-937,0 0 400,0 0-263,-19 99-1017,5-56-480,-1 18-168,3-8-1017,3-11-1295</inkml:trace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7:04.08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5249,'0'0'2727,"0"0"-371,0 0-191,0 0-291,0 0-546,0 0-373,3-1 1564,21 3-2208,82 10 982,57 5-1513,-55-12-3519,-61-5-1845,-17 0-3482</inkml:trace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07:04.33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8162,'0'0'2664,"0"0"-1471,0 0-217,0 0 32,0 0-424,145 28-400,-60-14-184,-10-2 0,-7-9-1240</inkml:trace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10:19.3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42 150 6241,'0'0'2137,"0"0"-969,0 0 200,0 0 425,0 0-345,46 128-400,-32-70-272,1 11-319,3 20-177,-1-3-160,-1 0-112,3-4-8,-7-19-320,7 1-641,-2-14-607,-7-7-809,-4-15-383,-4-11-3729</inkml:trace>
  <inkml:trace contextRef="#ctx0" brushRef="#br0" timeOffset="250.145">1 860 4841,'0'0'2769,"0"0"-2297,0 0 456,0 0 304,107-99-520,-57 56-464,4-5-248,29-23-560,-17 13-1304,-10 6-5090</inkml:trace>
  <inkml:trace contextRef="#ctx0" brushRef="#br0" timeOffset="600.164">593 0 4825,'0'0'1815,"0"0"344,25 15 258,147 100 549,-156-98-2803,0 0-1,-1 1 1,-1 1 0,-1 0 0,0 1 0,-1 0-1,-2 1 1,0 1 0,-1-1 0,-1 1 0,-1 1-1,-1-1 1,-1 1 0,-1 0 0,-1 1 0,-2-1-1,0 0 1,-1 1 0,-1-1 0,-1 1 0,-1-1-1,-1 0 1,-2 0 0,0-1 0,-1 1 0,-7 13-163,-5-1-100,-1-1 0,-2-1 1,-1-1-1,-1-1 0,-2-1 1,-1-2-1,-1 0 1,-12 7 99,-158 105-6482,138-106 1387</inkml:trace>
</inkml:ink>
</file>

<file path=ppt/ink/ink2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10:18.4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143 0 6145,'0'0'2149,"0"0"-884,0 0-282,0 0 223,0 0-30,0 0-217,0 0-246,0 0-95,0 0 26,0 0-1,0 0-23,0 0 4,0 0-49,0 0-75,0 0-96,0 5 80,-6 86-287,-4-1 1,-4 0-1,-4 0 0,-19 52-197,-19 96 50,56-237-83,0 1-1,-1-1 1,1 0-1,0 0 1,0 0 0,0 0-1,0 1 1,0-1-1,0 0 1,0 0-1,0 0 1,0 0 0,1 1-1,-1-1 1,0 0-1,1 0 1,-1 0-1,1 0 1,-1 0 0,1 0-1,-1 0 1,1 0-1,0 0 1,0 0 0,-1 0-1,1 0 1,0-1-1,0 1 1,0 0-1,0-1 1,0 1 0,0 0-1,0-1 1,0 1-1,0-1 1,0 1-1,0-1 1,1 0 0,-1 0-1,0 1 1,0-1-1,0 0 1,0 0 0,1 0-1,-1 0 1,0 0-1,0-1 1,0 1-1,0 0 1,1 0 0,-1-1-1,0 1 1,0-1-1,0 1 1,0-1-1,0 1 34,17-1 160,180 0-2601,-143-30-5183,-45 16 622</inkml:trace>
  <inkml:trace contextRef="#ctx0" brushRef="#br0" timeOffset="287.974">180 453 5633,'0'0'2393,"0"0"-1665,0 0-256,0 0 552,0 0 64,0 0-135,0 0-721,116-18-232,-89-8-816,-4 1-1065,-9-1-3400</inkml:trace>
  <inkml:trace contextRef="#ctx0" brushRef="#br0" timeOffset="537.506">192 241 6465,'0'0'2129,"0"0"-1625,0 0-112,0 0 328,0 0 48,0 0-400,0 0-168,131-19-200,-90 12-576,-10-1-944,-4 1-1473</inkml:trace>
</inkml:ink>
</file>

<file path=ppt/ink/ink2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15:15.20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 15 720,'0'0'823,"0"0"-216,0 0-142,-5-15 9259,3 43-16629,9-13 2159</inkml:trace>
</inkml:ink>
</file>

<file path=ppt/ink/ink2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19:53.39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41334.375"/>
      <inkml:brushProperty name="anchorY" value="-284815.28125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39974.8125"/>
      <inkml:brushProperty name="anchorY" value="-283753.28125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41407.79688"/>
      <inkml:brushProperty name="anchorY" value="-285128.5"/>
      <inkml:brushProperty name="scaleFactor" value="0.5"/>
    </inkml:brush>
  </inkml:definitions>
  <inkml:trace contextRef="#ctx0" brushRef="#br0">369 0 7458,'0'0'0,"0"0"1504,0 0-915,0 0 757,-26 5 260,-11 7-1249,-10 7 18,-4 10-36,0 8-99,2 7 78,7 4-107,10 3-144,9-2-55,13-3-195,13-7-125,17-8 39,14-11-11,13-10 146,12-13-77,7-12-145,4-11 55,-1-8 196,-5-6 95,-9-2 118,-14 1 723,-14 3 116,-15 3-113,-16 6-508,-16 7-102,-13 7-217,-11 11-276,-7 16-412,-1 15-1766,4 11-497,11-3-7300</inkml:trace>
  <inkml:trace contextRef="#ctx0" brushRef="#br1" timeOffset="354.781">806 142 9794,'0'0'0,"0"0"1896,0 0-1082,0 0 636,-24 23-613,-3 10-605,0 9-172,4 4-86,12-1-308,14-5-574,15-7 41,15-9 274,12-10 318,8-12-168,5-11 116,1-11 138,-3-10-135,-4-7 227,-9-4 94,-12-1 260,-10 0 690,-12 3-155,-12 7-449,-12 6 141,-9 9-213,-5 11-299,-5 13-129,2 16-476,2 12-1663,7 7-935,7-5-4939</inkml:trace>
  <inkml:trace contextRef="#ctx0" brushRef="#br2" timeOffset="654.832">1440 205 10546,'0'0'0,"0"0"1921,0 0-1756,0 0 735,-9 21 0,-1 7-692,2 6-174,9-1 23,12-6-85,15-8 36,14-12 250,11-14-184,7-14 98,2-10 60,-3-7 195,-10-1 156,-11 1 261,-13 6-81,-14 8-147,-16 7-695,-29 17-439,-26 15-2170,-23 16-2753,6-1-5368</inkml:trace>
</inkml:ink>
</file>

<file path=ppt/ink/ink2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19:51.768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40918.32813"/>
      <inkml:brushProperty name="anchorY" value="-284569.59375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42503.65625"/>
      <inkml:brushProperty name="anchorY" value="-286027.40625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41211.79688"/>
      <inkml:brushProperty name="anchorY" value="-284825.96875"/>
      <inkml:brushProperty name="scaleFactor" value="0.5"/>
    </inkml:brush>
    <inkml:brush xml:id="br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42628.53125"/>
      <inkml:brushProperty name="anchorY" value="-286028.375"/>
      <inkml:brushProperty name="scaleFactor" value="0.5"/>
    </inkml:brush>
  </inkml:definitions>
  <inkml:trace contextRef="#ctx0" brushRef="#br0">1 623 3385,'0'0'0,"0"0"2688,0 0-1035,0 0 99,0 0 403,0 0-804,0 0-495,0 0-288,12-15-138,10-7-129,10-9-185,13-6 59,11-7-80,12-5-50,11-5-34,8-2 3,3-2-15,2 2-278,-5 4-79,-8 6 41,-12 8-97,-13 9 70,-17 10 173,-13 7 175,-14 8 160,-15 9-211,-18 15 91,-19 18 18,-21 24 6,-19 24-18,-9 15 37,1 6 8,11-7-114,17-9-310,17-10-2187,16-13-1949,14-17-2918</inkml:trace>
  <inkml:trace contextRef="#ctx0" brushRef="#br1" timeOffset="333.764">1020 407 8226,'0'0'0,"0"0"1528,0 0-1232,0 0 1631,-22 23-569,-3 10-725,-1 8-255,4 3-172,11-3-206,14-7-122,18-9 62,17-12 68,18-15-23,11-16 24,7-13-11,0-10 68,-9-5 37,-15 1 105,-17 2 116,-21 7-388,-24 9 115,-22 9-106,-20 12-872,-18 19-1472,-11 17-383,-2 13-1777,16-2 196</inkml:trace>
  <inkml:trace contextRef="#ctx0" brushRef="#br2" timeOffset="683.693">1511 580 1224,'0'0'0,"0"0"7114,0 0-7040,0 0 1088,0 0-294,-7 19-297,5 5-383,7 2-164,12-3 17,14-6-13,12-9 104,12-12 0,7-13-76,2-13 38,-3-7-25,-8-6 98,-14-1 578,-13 3 0,-17 4-324,-18 6-172,-15 10 90,-13 7-395,-10 13-307,-6 18-201,-1 16-821,6 11-1657,10-2-7057</inkml:trace>
  <inkml:trace contextRef="#ctx0" brushRef="#br3" timeOffset="1100.184">2298 446 7434,'0'0'0,"0"0"1904,0 0-1437,0 0 942,0 0 185,0 0-1096,0 0-90,0 0-286,1 19-99,5 0-100,7 1 94,7-6-28,7-9 10,9-11 94,6-10-110,1-9 102,-1-6-105,-6-3 208,-10-1 172,-10 2 137,-15 2-205,-14 4 246,-13 5-326,-12 7-100,-9 5-82,-4 10-9,0 9-21,3 12-8,9 9-45,9 8-17,13 6-576,15 2-1548,14-3-976,4-9-8036</inkml:trace>
</inkml:ink>
</file>

<file path=ppt/ink/ink2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19:50.985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31600.39063"/>
      <inkml:brushProperty name="anchorY" value="-283643.46875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42833.57813"/>
      <inkml:brushProperty name="anchorY" value="-286396.71875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45014.875"/>
      <inkml:brushProperty name="anchorY" value="-287568.3125"/>
      <inkml:brushProperty name="scaleFactor" value="0.5"/>
    </inkml:brush>
    <inkml:brush xml:id="br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46399.35938"/>
      <inkml:brushProperty name="anchorY" value="-288903.125"/>
      <inkml:brushProperty name="scaleFactor" value="0.5"/>
    </inkml:brush>
    <inkml:brush xml:id="br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45054.73438"/>
      <inkml:brushProperty name="anchorY" value="-287888.75"/>
      <inkml:brushProperty name="scaleFactor" value="0.5"/>
    </inkml:brush>
    <inkml:brush xml:id="br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46397.75"/>
      <inkml:brushProperty name="anchorY" value="-289144.46875"/>
      <inkml:brushProperty name="scaleFactor" value="0.5"/>
    </inkml:brush>
    <inkml:brush xml:id="br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44984.76563"/>
      <inkml:brushProperty name="anchorY" value="-288289.0625"/>
      <inkml:brushProperty name="scaleFactor" value="0.5"/>
    </inkml:brush>
    <inkml:brush xml:id="br7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46254.76563"/>
      <inkml:brushProperty name="anchorY" value="-289559.0625"/>
      <inkml:brushProperty name="scaleFactor" value="0.5"/>
    </inkml:brush>
    <inkml:brush xml:id="br8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44927.89063"/>
      <inkml:brushProperty name="anchorY" value="-288758.46875"/>
      <inkml:brushProperty name="scaleFactor" value="0.5"/>
    </inkml:brush>
    <inkml:brush xml:id="br9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43603.76563"/>
      <inkml:brushProperty name="anchorY" value="-288021.59375"/>
      <inkml:brushProperty name="scaleFactor" value="0.5"/>
    </inkml:brush>
    <inkml:brush xml:id="br1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44891.23438"/>
      <inkml:brushProperty name="anchorY" value="-289279.84375"/>
      <inkml:brushProperty name="scaleFactor" value="0.5"/>
    </inkml:brush>
    <inkml:brush xml:id="br1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46204"/>
      <inkml:brushProperty name="anchorY" value="-290746.125"/>
      <inkml:brushProperty name="scaleFactor" value="0.5"/>
    </inkml:brush>
  </inkml:definitions>
  <inkml:trace contextRef="#ctx0" brushRef="#br0">1 359 1320,'0'0'0,"0"0"2961,0 0-2036,0 0 984,0 0-191,0 0-434,27-2-407,12-1 193,12-1-266,8-1-258,5-1-120,5 0-84,4 0 8,7-1-146,12-1-54,19-2-67,19-3-30,21-4 299,16-2-128,14-3-87,9 0 119,9 0-202,5 0-28,3 2 152,3 2-65,3 3 53,5 3-85,4 3-77,4 2 9,5 3-11,2 1 7,4 2-2,4-1 57,5 2-16,5-2-58,4 0 20,2-2-1,-1 0 7,-1-1-11,-3 0 5,-4 0 44,-6-1-68,-9 0 12,-10 1-14,-14-1 2,-14 0-170,-18 1-55,-19 0-97,-25 2-126,-26 1-11,-25 0-290,-21 2-373,-20 1-911,-16 3-2729,-13 1-1810,-7 0 7866</inkml:trace>
  <inkml:trace contextRef="#ctx0" brushRef="#br1" timeOffset="4066.512">1161 1687 5401,'0'0'0,"0"0"1689,0 0-1215,0 0 348,0 0 1273,0 0-1030,25-4 188,13-4-388,18-5 130,21-8-337,25-12-93,23-12-100,13-8-170,1-4-133,-14 2-53,-18 6-58,-20 5-33,-18 5 78,-16 4-54,-14 5 120,-13 3 173,-12 3 423,-9 1-432,-11 1 77,-11 2 33,-9 3-476,-10 5 99,-8 4-54,-5 6 51,-4 10 78,-1 12-29,0 12-68,5 13 70,7 12-110,11 8 13,14 5-755,28 2-1207,25-3 177,23-10-75,-1-14-13803</inkml:trace>
  <inkml:trace contextRef="#ctx0" brushRef="#br2" timeOffset="4966.552">2936 328 4793,'0'0'0,"0"0"1976,0 0-1362,0 0 837,0 0 32,-22 19-1148,-6 9 153,-4 8-275,3 3 11,5 2-172,8-3-43,12-5-15,13-7-82,15-8 112,14-7-38,11-11-79,9-11-440,5-10 129,-1-9-23,-2-5 156,-9-3 136,-11 0 133,-12 1 100,-10 3 671,-13 4-169,-11 4-17,-10 5-313,-8 6-94,-6 6-176,-2 8-133,-3 16-867,0 14-1114,3 11-685,6-2-3908</inkml:trace>
  <inkml:trace contextRef="#ctx0" brushRef="#br3" timeOffset="5171.788">3160 723 7098,'0'0'0,"0"0"1864,0 0-1232,-10 20 334,-4 10 15,-2 9-1073,2 6 224,4 1-1883,3-4-3701,3-8 1095</inkml:trace>
  <inkml:trace contextRef="#ctx0" brushRef="#br4" timeOffset="5566.604">3576 591 7866,'0'0'0,"0"0"1688,0 0-1157,0 0 806,-21 12 54,-7 8-929,-5 10-58,0 7-108,5 6 0,7 2-244,7 0-35,12-3-161,12-9-398,12-8 426,12-12-24,10-15-355,6-14-8,2-14 154,-3-10-544,-6-6 824,-9-4 13,-11 1 297,-9 4-22,-12 4 72,-10 9-83,-7 9-235,-8 11-253,-4 12 371,-1 12-2069,5 2-9222</inkml:trace>
  <inkml:trace contextRef="#ctx0" brushRef="#br5" timeOffset="6067.361">4174 496 9642,'0'0'0,"0"0"3041,0 0-1765,0 0 327,0 0 826,-22 1-1272,-6 2-243,-4 3-620,3 4-247,3 3-63,7 5-77,5 5-258,6 3-632,7 3 32,7 2-202,7 1 244,5 0 76,3-1 443,-1-3 154,-2-1 215,-4-3-8,-4-2 502,-6-2 259,-7-3-258,-5-1-182,-6-2-207,-2-4-61,1-5-851,1-7-949,4-8-3948,2-2-3047</inkml:trace>
  <inkml:trace contextRef="#ctx0" brushRef="#br6" timeOffset="6232.816">4425 550 2593,'0'0'0,"0"0"4545,0 0-6171,0 0 1371,0 0-5706</inkml:trace>
  <inkml:trace contextRef="#ctx0" brushRef="#br7" timeOffset="6596.116">4725 488 4017,'0'0'0,"0"0"6489,0 0-6039,-19 24 614,-9 13 836,-8 16-711,-4 11-701,2 8-230,4 4-222,9-1-209,8-5-739,12-12-436,13-15 433,12-14 171,12-19-267,8-18 505,5-14 250,-1-10 243,-4-5 316,-9 1 1101,-9 4 270,-10 7-824,-11 7-560,-10 9-214,-11 15-774,-7 11-1338,-2 11-947,5-2-6919</inkml:trace>
  <inkml:trace contextRef="#ctx0" brushRef="#br8" timeOffset="6967.032">5413 436 1792,'0'0'0,"0"0"2481,0 0-1195,0 0 1713,0 0-1767,0 0 839,11 20 51,-6 8-606,-10 9-206,-12 5-47,-11 1-212,-8 0-400,-3-3-255,1-4-400,7-5 65,8-4-405,7-3-444,9-1 40,8-1-78,10-1-209,7 0 140,10 1-286,8-2-44,5-1-2303,-6-5-7256</inkml:trace>
  <inkml:trace contextRef="#ctx0" brushRef="#br9" timeOffset="7451.428">6094 1031 7330,'0'0'0,"0"0"8529,0 0-6748,0 0 257,0 0 455,0 0-1198,0 0-1553,0-3-700,2 0-1316,1 1-3066,4-1 6487,-4 2-10066,0 1-414</inkml:trace>
  <inkml:trace contextRef="#ctx0" brushRef="#br10" timeOffset="8784">6567 695 2937,'0'0'0,"0"0"1656,0 0-812,21-13 475,12-6 113,10-7-759,7-3-120,2-1-25,-2 3 78,-6 2-226,-6 5 173,-9 5-111,-8 4-129,-8 5 794,-6 3-314,-4 1-253,-3 2-209,-1 1-209,0 0-106,-2 3-100,-4 3 113,-4 6 78,-6 7 147,-9 9-244,-9 9 10,-7 8-318,-6 5-351,-1 5-800,1 2-1471,6-3-3918,10-12 3932</inkml:trace>
  <inkml:trace contextRef="#ctx0" brushRef="#br11" timeOffset="9152.611">7319 451 5337,'0'0'0,"0"0"1993,0 0-1737,0 0 57,-21 21 1567,-7 11-1319,-6 12 629,-1 9-335,2 6 140,6 2-333,7 2-152,8-3-232,11-6-110,12-8 33,13-12-150,12-11 104,9-13-37,7-15-27,2-12 38,-3-8-143,-7-4 106,-12 1 233,-11 5 539,-16 5-1086,-21 15 12,-18 13-1708,-15 14 1764,27-13-7767,-3 3-951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13:42.94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1 136 4865,'0'0'2366,"0"0"-659,0 0-175,0 0 23,0 0-234,0 0-313,66-26 1148,13-10-1964,126-38-318,-195 82 204,-91 146 1556,73-144-1726,1 0 1,0 0-1,0 0 1,1 1-1,1 0 1,-1 1 0,2-1-1,0 1 1,0 0-1,1 0 1,0 0-1,1 0 1,1 1-1,0-1 1,1 1-1,0-1 1,1 0-1,0 1 1,1-1-1,0 0 1,1 0-1,0 0 1,1 0-1,0 0 1,3 3 91,9 6-332,23 43-177,-51-20 3051,-74 17 90,42-53-8386,36-8 832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35:15.0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131 43 464,'0'0'859,"0"0"20,0 0 96,0 0 296,0 0 261,0 0-160,7-1 7775,-4 4-8244,13 255 962,-17-179-1727,-14 55-2261,15-134 1551,0 0-40,0 0-189,0 4-5922,0-4 1350</inkml:trace>
  <inkml:trace contextRef="#ctx0" brushRef="#br0" timeOffset="354.349">2 597 6889,'0'0'2333,"0"0"-215,0 0-727,0 0-400,0 0-271,0 0-305,-2-18-134,121-41-401,14 8-4782,-96 37 545,-17 6-722</inkml:trace>
  <inkml:trace contextRef="#ctx0" brushRef="#br0" timeOffset="700.933">58 0 4537,'0'0'2112,"0"0"-807,0 0-65,0 0 32,0 0-224,0 0-263,0 0-177,44 0-272,-23 0-232,5 0-64,3 0-40,19 0-584,-6 0-1145,-9 0-2175</inkml:trace>
</inkml:ink>
</file>

<file path=ppt/ink/ink3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20:08.487"/>
    </inkml:context>
    <inkml:brush xml:id="br0">
      <inkml:brushProperty name="width" value="0.1" units="cm"/>
      <inkml:brushProperty name="height" value="0.6" units="cm"/>
      <inkml:brushProperty name="color" value="#849398"/>
      <inkml:brushProperty name="inkEffects" value="pencil"/>
    </inkml:brush>
  </inkml:definitions>
  <inkml:trace contextRef="#ctx0" brushRef="#br0">278 117 144,'0'0'4841,"0"0"-4089,0 0-256,0 0 489,0 0-209,0 0 32,-2 14 176,-1 11-64,-3 9 137,0 7-97,-1 4-456,1 4 136,1 2-112,0 2-16,0 2-32,1 3-64,-1 3-216,0 2 112,0 1 145,-1 2-81,0 2 0,-1 1-40,-1 3 16,-1 4-88,-1 2-16,0 7 168,0 9 0,1 7-136,0 4-16,1-2-16,1-7-56,2-7-24,0-4 249,0-2-25,1 2 24,-2 6 0,0 4 8,0 3-112,0-1-184,0-6-48,1-5 104,-1-2-88,0-1-40,1-1-8,0-4 64,1-5-104,0-6 8,2-7-8,1-7 40,0-6-48,1-5 0,0-6 8,0-3 0,0-3-8,-1 0 8,1 0 0,-2 2-8,0 5 0,-1 4 8,0 6 8,-1 2-8,1 3-8,0-2 8,1-2-8,1-7 8,0-7-8,1-7-8,0-8 0,0-6-64,0-6 64,0-3-40,1-2 32,-1-2-56,0 1 64,0 0-56,0 3 16,0 2 40,-1 3-8,1 3-56,-1 1-56,1 0 16,0-2 40,0-2-40,0-3-32,0-1 56,0-3 80,0-1-56,0-1 56,0 0 8,0-1-8,0 1 0,0-1 8,0 1 0,0 0-8,0 0-120,0 0-88,0 0-152,0 0-328,0 0-649,0-1-679,0-3-977,0-4-1912,0 0-5137</inkml:trace>
  <inkml:trace contextRef="#ctx0" brushRef="#br0" timeOffset="4731.823">423 1179 2785,'0'0'1760,"0"0"-1096,0 0-312,0 0 728,0 0-247,0 0-401,1 1-112,1 2 376,1 0 24,1-1-48,0 1-16,0-1 56,0 0 41,0-1-169,0-1-176,1 0-24,4-1 176,4-6-112,8-6-40,9-8-152,11-11-88,11-11-160,9-11 56,7-10-64,6-12-40,6-12-64,4-14-168,0-10-448,-7-1 296,-13 8 224,-17 17-56,-17 17 256,-13 16 0,-10 11 16,-7 10 48,-7 7 32,-4 7 48,-2 6-128,-1 5 8,0 6-24,-1 9-120,-2 13 56,-6 21 56,-9 24 8,-10 27 184,-8 21 16,-8 15-8,-3 7-32,-1 1-32,2-6-80,6-11-32,8-16 56,7-19-72,7-16 0,6-14 8,5-12 40,4-9 16,5-10 24,4-9 64,4-7 56,2-6-208,2-8-208,2-8-144,2-6 72,5-7-216,2-2 344,3 1 104,0 3-8,-1 6-16,0 7 72,1 6 16,2 6 264,3 5 48,4 5-104,6 5-224,7 3-24,6 4-1120,3-1-2801,-7-2-5569</inkml:trace>
  <inkml:trace contextRef="#ctx0" brushRef="#br0" timeOffset="5631.662">1241 1183 1360,'0'0'2113,"0"0"-681,0 0-320,0 0 193,0 0-193,0 0-352,0 0-88,0 0 120,0 0 8,0 0-71,0 0-73,0 0-88,0 0-56,0 0-40,0 0-160,0 0-144,1 0-168,3 0-256,5 0 256,7 1 160,8 1-32,9 1-32,9 2 32,6-2-120,4 0-8,0-1-72,-5-1-560,-8 0-712,-10-1-1585,-10 0-2808,-8 0 1312</inkml:trace>
  <inkml:trace contextRef="#ctx0" brushRef="#br0" timeOffset="5887.86">1393 972 7522,'0'0'2072,"0"0"-1728,0 0 96,0 0 897,0 0-345,21 2-576,17 3-416,18 0-184,12 1-1849,6-1-3776,-11-1 712</inkml:trace>
</inkml:ink>
</file>

<file path=ppt/ink/ink3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26:57.308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50997.9375"/>
      <inkml:brushProperty name="anchorY" value="-299104.875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52276.875"/>
      <inkml:brushProperty name="anchorY" value="-300726.34375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53558.65625"/>
      <inkml:brushProperty name="anchorY" value="-301992.9375"/>
      <inkml:brushProperty name="scaleFactor" value="0.5"/>
    </inkml:brush>
  </inkml:definitions>
  <inkml:trace contextRef="#ctx0" brushRef="#br0">280 3 4505,'0'0'0,"0"0"1528,0 0-718,0 0 597,0 0-280,0 0-383,0 0-205,0 0 74,0-1-143,1 1-176,-1-1-130,0 1 12,1 0 192,-1 0 78,0 0-150,0 0-108,0 5 9,-2 5 113,-3 7 62,-4 8-123,-4 9 19,-5 8-8,-4 7-13,-4 6 40,-1 2 34,-1 1 95,0-2 24,2-4-325,3-5-96,4-7 27,5-8-51,4-7-2,3-9 1,4-6-180,2-5-23,1-4 108,1-7-15,4-6 17,4-8-45,5-9-4,6-7-67,4-6-86,4-2 113,3-2 52,0 1 52,-1 3 78,0 3-23,-3 3 24,0 4-5,-2 3 12,-1 5-22,-1 3-31,-1 5-29,-1 4 33,1 3-125,0 4-20,1 3 84,-2 1 99,-1 1-73,-2 2 42,-3 3-9,-4 3 57,-4 4 395,-4 4-44,-7 4 114,-7 5-21,-10 2-108,-6 2-97,-7-1-18,-2-1-45,1-4-125,3-4-52,6-5-341,7-5-790,7-5-1302,6-5-1693,3-1-5917</inkml:trace>
  <inkml:trace contextRef="#ctx0" brushRef="#br1" timeOffset="327.852">624 409 8450,'0'0'0,"0"0"2504,0 0-2081,0 0 165,0 0-34,0 0-2231,0 0-323,2 0-1003,3-2-2623,-1 0 6207</inkml:trace>
  <inkml:trace contextRef="#ctx0" brushRef="#br2" timeOffset="1301.808">1063 27 4321,'0'0'0,"0"0"1792,0 0-485,0 0 475,0 0-26,0 0-757,0 0-508,0 0-195,-21-4 100,-5 3-208,-8 3-113,-2 5 48,-1 5 63,0 5 201,3 5-126,2 2-123,4 3 67,4 2-70,7 1-154,5 0 34,7-1-125,10-4-18,11-3 102,12-7 19,12-5 8,10-7 81,8-7-12,3-8 121,0-6 25,-4-3 84,-7-1 3,-9 1 53,-11 5-38,-10 3 443,-8 6 135,-7 6-414,-7 8-269,-5 9 7,-4 10-240,-1 8 48,1 5-327,5 3-792,8 0-1257,9-6-2340,2-8-6933</inkml:trace>
</inkml:ink>
</file>

<file path=ppt/ink/ink3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27:00.402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54997.51563"/>
      <inkml:brushProperty name="anchorY" value="-303697.5625"/>
      <inkml:brushProperty name="scaleFactor" value="0.5"/>
    </inkml:brush>
  </inkml:definitions>
  <inkml:trace contextRef="#ctx0" brushRef="#br0">117 85 2937,'0'0'0,"0"0"3136,0 0-1110,0 0-458,0 0 17,0 0-453,0 0-475,0 0-232,0-1-87,0 1-28,0 0-116,0-1 20,0 1-97,0 0-126,0 0 30,0 1-49,0 4 36,0 3 231,-3 5 0,-1 5 34,-2 4 14,-2 5-103,-1 2-100,-1 0-71,0-2 8,2-3-13,2-4 0,1-6 0,2-5 0,1-3 84,1-3-33,1-2 108,0-2 9,-1 1 21,1 1-27,-3 2-56,0 3-59,-2 3-44,-1 3 14,0 1-20,0 0-5,2-2 11,0-2-4,2-3-9,1-2 60,0-2 10,1-1 65,1-1-24,-1 0 50,0-1 6,0 1 29,0-1 3,0 0-45,1-4-88,1-4-61,4-6 0,5-7-10,6-6-10,4-6 11,5-4-12,4-3-81,2 0 51,1 1-57,1 2 14,-2 6 13,-2 5 24,-1 5-72,-2 7 52,-1 5-102,0 5 121,-1 3-94,0 5 10,-1 6 82,-2 6 57,0 6-22,-4 4 16,-2 4 7,-4 2 16,-3 0 34,-4-1-55,-2-3 65,-3-4 9,-4-4 82,-3-4-2,-5-5 82,-4-4-149,-2-3-83,-2-5-607,-1-5-362,2-5-809,2-6-1236,5-2-1738,3 3-2405</inkml:trace>
</inkml:ink>
</file>

<file path=ppt/ink/ink3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27:00.725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56560.39063"/>
      <inkml:brushProperty name="anchorY" value="-305104.90625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55281.48438"/>
      <inkml:brushProperty name="anchorY" value="-303834.15625"/>
      <inkml:brushProperty name="scaleFactor" value="0.5"/>
    </inkml:brush>
  </inkml:definitions>
  <inkml:trace contextRef="#ctx0" brushRef="#br0">10 290 10098,'0'0'0,"0"0"2785,0 0-1672,0 0 422,0 0-558,0 0-865,0 0-626,-2 0-481,0 0-1120,-1-1-740,1 1-8519</inkml:trace>
  <inkml:trace contextRef="#ctx0" brushRef="#br1" timeOffset="827.59">414 27 4913,'0'0'0,"0"0"2705,0 0-1186,0 0 198,0 0 385,0 0-914,0 0-245,0 0-337,-9-7-154,-4-1-57,-6 1-347,-4 3 41,-4 4-90,-2 7-1,-2 5-14,2 5 11,2 4-60,3 3 17,4 3-18,7 1 22,4 1-137,6-2-138,9-1 32,10-4 181,9-5 15,11-5 92,8-5-13,6-7 22,2-7-4,-2-4 58,-4-4-62,-9 0 86,-8 1 161,-10 2 573,-8 4 176,-5 3-265,-4 2-48,-3 3-540,-1 3-99,-1 5-172,0 6 88,1 5-36,4 5-159,7 3-390,9 2-664,11 0-749,10-3-2092,4-3-5883,-5-6 10580</inkml:trace>
</inkml:ink>
</file>

<file path=ppt/ink/ink3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27:04.975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58340.46875"/>
      <inkml:brushProperty name="anchorY" value="-306995.125"/>
      <inkml:brushProperty name="scaleFactor" value="0.5"/>
    </inkml:brush>
  </inkml:definitions>
  <inkml:trace contextRef="#ctx0" brushRef="#br0">1 3 11018,'0'0'0,"0"0"3889,0 0-3827,0 0 906,0 0 1,0 0-1568,0 0-1722,0-1-2571,0-1-4992</inkml:trace>
</inkml:ink>
</file>

<file path=ppt/ink/ink3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27:05.420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59610.46875"/>
      <inkml:brushProperty name="anchorY" value="-308262.09375"/>
      <inkml:brushProperty name="scaleFactor" value="0.5"/>
    </inkml:brush>
  </inkml:definitions>
  <inkml:trace contextRef="#ctx0" brushRef="#br0">239 0 6993,'0'0'0,"0"0"3217,0 0-1120,0 0 151,0 0 346,0 0-939,0 0-625,0 0-701,-22 1-121,-7 2 113,-7 5 22,-1 3-220,3 3-120,5 2 6,7 3-88,7 1-105,5 2-376,6 2-267,5 1-401,6 1 66,5 2 51,5 0 425,2-1-23,1-1 339,-1-2 244,-3-4 102,-3-4 386,-5-4 275,-2-3 17,-4-3 51,-1-2 117,-5-1-292,-3 1-590,-4-1-66,-1 0-1388,-1-1-746,0 0 1932,4-1-15284</inkml:trace>
</inkml:ink>
</file>

<file path=ppt/ink/ink3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27:05.702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58174.60938"/>
      <inkml:brushProperty name="anchorY" value="-307398.5"/>
      <inkml:brushProperty name="scaleFactor" value="0.5"/>
    </inkml:brush>
  </inkml:definitions>
  <inkml:trace contextRef="#ctx0" brushRef="#br0">21 3 12291,'0'0'0,"0"0"6929,0 0-6534,0 0 2203,0 0-899,0 0-1016,0 0-379,-2-1-1322,-2 1-2096,-4-1-4424,1 0-6816</inkml:trace>
</inkml:ink>
</file>

<file path=ppt/ink/ink3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27:16.652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53062.20313"/>
      <inkml:brushProperty name="anchorY" value="-309163.4375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54644.25"/>
      <inkml:brushProperty name="anchorY" value="-310919.4375"/>
      <inkml:brushProperty name="scaleFactor" value="0.5"/>
    </inkml:brush>
  </inkml:definitions>
  <inkml:trace contextRef="#ctx0" brushRef="#br0">2 67 1840,'0'0'0,"0"0"1697,0 0-1270,0 0 222,0 0 1063,0 0-466,0 0-172,0 0-506,10-12-14,1-2 47,0 0-84,-2 3-106,-1 2 13,-4 4-97,-1 3-138,-2 7 6,0 6 339,-1 9 111,-1 9-152,-1 8-88,-1 5-189,-2 6 123,-1 2-279,-1 1 39,-1-1-96,1-4 15,0-4-19,2-7-72,1-8-27,2-8-82,0-7-187,2-5-75,-1-4 173,2-4 10,1-4 170,5-6 19,4-5 8,6-5-2,5-4-15,5-3 41,4-2 33,3 0-54,0 3 57,0 4-17,-3 4-61,-6 6-111,-4 5 37,-5 5 53,-6 5 27,-3 6 82,-4 7 122,-1 5 186,-2 6-12,-1 3-90,-2 1-123,0 0-73,-1-1-2,0-4-181,2-5-336,0-3-764,1-4-661,0-4-1233,1-3-3915</inkml:trace>
  <inkml:trace contextRef="#ctx0" brushRef="#br1" timeOffset="451.473">631 599 4561,'0'0'0,"0"0"888,0 0-588,0 0 1214,0 0 177,27-6-1056,12-2-60,10-4-109,7-4-159,4-3-136,1-3-10,-1-3-77,-6 1-71,-7 1 62,-8 2-82,-11 3 191,-9 4 411,-9 3 12,-7 3 321,-8 3-410,-8 2-272,-6 4-80,-7 5 21,-3 9-14,-2 9 56,0 10-190,1 10-16,4 8-5,5 3-19,6 3-110,9-3-753,11-6-1295,9-8-952,3-11-7012</inkml:trace>
</inkml:ink>
</file>

<file path=ppt/ink/ink3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27:04.720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56871.35938"/>
      <inkml:brushProperty name="anchorY" value="-305483.59375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56883.85938"/>
      <inkml:brushProperty name="anchorY" value="-306125.625"/>
      <inkml:brushProperty name="scaleFactor" value="0.5"/>
    </inkml:brush>
  </inkml:definitions>
  <inkml:trace contextRef="#ctx0" brushRef="#br0">3086 1617 5433,'0'0'0,"0"0"2081,0 0-1457,0 0 957,-17 22 21,-8 9-658,-7 10-289,-6 8-342,-2 2 4,0 2 27,0-3 1,5-5-53,5-6-157,6-8-42,7-9-29,6-8 6,5-6-17,4-4 23,2-6-91,2-5-122,4-7-241,5-7 76,8-6-45,7-7-72,7-3-118,8-2 225,5-1 110,4 3 78,3 1 119,0 4-11,2 3 211,-1 4 169,0 3-204,-2 4 33,-2 4 27,-3 5-36,-6 3-92,-7 3-10,-7 2 14,-9 4 8,-7 4 137,-6 3 262,-8 6-66,-9 3-69,-8 3-126,-6 2-112,-4 0-131,-1 0-71,1-3-741,3-1-856,4-2-1270,6-3-2776,4-3 1156</inkml:trace>
  <inkml:trace contextRef="#ctx0" brushRef="#br1" timeOffset="10925.55">2552 23 1744,'0'0'0,"0"0"1537,0 0-916,0 0 607,0 0-425,0 0-249,0-2-114,0-2-109,0 0 294,0 1-14,0-1-20,0 2-155,0 0 8,0 1-5,0 1-121,0-1-87,0 1-19,0 1-72,-1-1-15,-1 0-57,-2 3 124,-3 5-11,-3 5 63,-5 7 6,-2 5-211,-3 6 36,-1 6-70,0 4 94,-2 5-106,-1 4 230,-1 6-114,-3 3 32,-1 5 15,-3 3-174,-3 3 153,-2 2-54,-2 1-88,-2 2 217,-2 0 43,-2-1 4,0-1-145,1-2 0,1-2-65,2-2 74,1-1-63,2-2 28,0-1 87,-1-1 95,-1-1-143,-1 1 118,-3 1 75,-1 2-236,-3 4 2,0 3-75,-2 2 46,0 2-49,0 0 5,2-2 82,-1 0-99,3-3 154,0 0-130,1 0 127,0 0-121,0 2 36,-1 0-12,2-2-47,0-2 70,3-3 79,2-3-48,2-3-34,2-3-63,2-2 98,2-1-45,1-2 230,1-2-156,1 1-73,-1 0 61,0-1 8,0 1-14,1-1-12,0-1-4,1 0-104,0 0 29,1-1-15,0 0 9,1 0 73,0-3-30,1-1-6,2-2-42,1-2 86,3-3-48,1-4-58,4-3 19,2-5-20,3-4 2,1-4-1,3-4 0,0-3 0,1-1-56,1-1-31,-1 1-87,-1 1-168,-1 3-99,-3 1-25,-1 2-307,-2 1-518,0 0-834,-2 0-2900,2-5-3193</inkml:trace>
</inkml:ink>
</file>

<file path=ppt/ink/ink3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27:34.403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65050.53125"/>
      <inkml:brushProperty name="anchorY" value="-322040.78125"/>
      <inkml:brushProperty name="scaleFactor" value="0.5"/>
    </inkml:brush>
  </inkml:definitions>
  <inkml:trace contextRef="#ctx0" brushRef="#br0">317 48 7042,'0'0'0,"0"0"4200,0 0-2258,0 0 1252,0 0-141,0 0-1303,0 0 259,0 0-614,-13-11-503,-8-1-218,-8 1-117,-6 1-263,-4 7-245,0 6-16,2 7-107,4 7-70,6 6-278,7 4-479,7 3-482,6 2-57,8 2-90,5-1 515,6 1-25,2-2 373,2-3 418,-1-2 223,-3-5-19,-1-4 344,-4-4 250,-3-5 115,-1-3 280,-2-3-74,-2-2-198,-4 1-512,-4 1-112,-8 5-1554,-6 5-2338,-4 4 4586,15-10-10608,1 1-838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35:31.1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1 2665,'0'0'2387,"0"0"-474,0 0 101,0 0-75,0 0-514,0 0-1474,6 0 8558,-8 456-10272,1-449 1151,-2 24-741,-6-15-6208,3-15-1465</inkml:trace>
</inkml:ink>
</file>

<file path=ppt/ink/ink3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27:34.643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63464.5"/>
      <inkml:brushProperty name="anchorY" value="-321185.78125"/>
      <inkml:brushProperty name="scaleFactor" value="0.5"/>
    </inkml:brush>
  </inkml:definitions>
  <inkml:trace contextRef="#ctx0" brushRef="#br0">92 11 15947,'0'0'0,"0"0"6138,0 0-4361,0 0 491,0 0-1388,0 0-1172,-23-5-2902,-11 2-3597,0 0-11728</inkml:trace>
</inkml:ink>
</file>

<file path=ppt/ink/ink3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27:18.250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56249.48438"/>
      <inkml:brushProperty name="anchorY" value="-312418.5625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57982.78125"/>
      <inkml:brushProperty name="anchorY" value="-313665.21875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59521.45313"/>
      <inkml:brushProperty name="anchorY" value="-314972.5"/>
      <inkml:brushProperty name="scaleFactor" value="0.5"/>
    </inkml:brush>
    <inkml:brush xml:id="br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60865.375"/>
      <inkml:brushProperty name="anchorY" value="-316378.5625"/>
      <inkml:brushProperty name="scaleFactor" value="0.5"/>
    </inkml:brush>
  </inkml:definitions>
  <inkml:trace contextRef="#ctx0" brushRef="#br0">1 524 4209,'0'0'0,"0"0"1304,0 0-1101,0 0 566,0 0-387,0 0 193,0 0-121,0 0 232,25 0-197,10 0 47,9 0-50,6-1-310,3-1-73,0 0-94,3-2-435,0 0-1269,-5-1-5334,-11 0 6527</inkml:trace>
  <inkml:trace contextRef="#ctx0" brushRef="#br1" timeOffset="252.303">253 275 4601,'0'0'0,"0"0"2248,0 0-1633,0 0-215,0 0 1073,0 0-752,0 0-183,0 0-334,23 9-114,10 1-75,13-1-304,10-2-1017,4-5-1961,-9-2-3318</inkml:trace>
  <inkml:trace contextRef="#ctx0" brushRef="#br2" timeOffset="12535.682">902 64 4657,'0'0'0,"0"0"3977,0 0-2624,0 0-342,0 0 246,0 0-553,0 0-428,-23 24-61,-5 9-11,-3 8-115,3 6-94,5 3 22,8 1-36,7-1 6,12-3-134,12-4 75,13-9 83,11-9-139,11-8 39,7-14 23,6-12-21,0-13 93,-2-10-17,-6-8 197,-8-4 498,-10-3 429,-12 1-202,-10-1 115,-9 2-233,-11 2-377,-11 1-372,-9 5 15,-9 5 117,-4 8-224,-5 9 63,0 12-349,0 15-589,4 20-449,6 15-1159,8 10-1573,8-6-6062</inkml:trace>
  <inkml:trace contextRef="#ctx0" brushRef="#br3" timeOffset="12757.413">1289 543 7514,'0'0'0,"0"0"3144,0 0-1511,0 0 776,-12 27-388,-5 13-1358,-2 10-527,0 9-15,3 3-1940,4-2-2429,4-13-8643</inkml:trace>
</inkml:ink>
</file>

<file path=ppt/ink/ink3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27:31.403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59492.75"/>
      <inkml:brushProperty name="anchorY" value="-315453.78125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60883.51563"/>
      <inkml:brushProperty name="anchorY" value="-316709.75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62336.78125"/>
      <inkml:brushProperty name="anchorY" value="-318391.96875"/>
      <inkml:brushProperty name="scaleFactor" value="0.5"/>
    </inkml:brush>
    <inkml:brush xml:id="br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60963.45313"/>
      <inkml:brushProperty name="anchorY" value="-317619.25"/>
      <inkml:brushProperty name="scaleFactor" value="0.5"/>
    </inkml:brush>
    <inkml:brush xml:id="br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62578.65625"/>
      <inkml:brushProperty name="anchorY" value="-318892.375"/>
      <inkml:brushProperty name="scaleFactor" value="0.5"/>
    </inkml:brush>
    <inkml:brush xml:id="br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61028.20313"/>
      <inkml:brushProperty name="anchorY" value="-318069.34375"/>
      <inkml:brushProperty name="scaleFactor" value="0.5"/>
    </inkml:brush>
    <inkml:brush xml:id="br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62298.21875"/>
      <inkml:brushProperty name="anchorY" value="-319339.34375"/>
      <inkml:brushProperty name="scaleFactor" value="0.5"/>
    </inkml:brush>
    <inkml:brush xml:id="br7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63780.53125"/>
      <inkml:brushProperty name="anchorY" value="-320770.78125"/>
      <inkml:brushProperty name="scaleFactor" value="0.5"/>
    </inkml:brush>
    <inkml:brush xml:id="br8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62103.15625"/>
      <inkml:brushProperty name="anchorY" value="-319905.15625"/>
      <inkml:brushProperty name="scaleFactor" value="0.5"/>
    </inkml:brush>
  </inkml:definitions>
  <inkml:trace contextRef="#ctx0" brushRef="#br0">169 211 7258,'0'0'0,"0"0"2536,0 0-1176,0 0 551,-20 25-416,-6 12-1073,-6 11-145,1 6-233,3 3-17,8-1-278,8-4-41,14-9-219,15-11-383,17-12-264,15-16 535,12-17-164,8-14 399,1-13 412,-3-8-12,-10-6 1318,-12-2 153,-14 1-355,-12 2 26,-15 5 35,-14 8-54,-15 12-1323,-17 13 201,-10 16-1894,-6 14-2680,9 4-7928</inkml:trace>
  <inkml:trace contextRef="#ctx0" brushRef="#br1" timeOffset="500.052">746 107 1344,'0'0'0,"0"0"6570,0 0-5686,0 0 1092,0 0-230,0 0-843,0 0-166,26-4-207,10-2-254,14-3 107,7-2-94,4-3-138,-1 1 105,-6 1 24,-11 2 103,-11 4 621,-11 2 644,-9 2-382,-8 1-347,-6 3-565,-4 3-319,-4 5-159,-1 6-364,2 6-430,1 5-475,3 5 239,4 4 595,4 2 218,0 2 184,0 0 150,-3 0 247,-8-2 404,-8-2 234,-8-3 46,-5-4-245,-3-4-323,1-6-248,2-5-78,5-5-1358,7-7-1518,5-5 3372,7 0-9927,3 0-934</inkml:trace>
  <inkml:trace contextRef="#ctx0" brushRef="#br2" timeOffset="916.681">1614 49 3001,'0'0'0,"0"0"2352,0 0-830,0 0 1161,26 0-1045,12-1-837,12-2-90,8-2-222,3-2-395,-2-1 118,-5 0 160,-9 2-4,-13 1 119,-10 1 1192,-12 2-566,-11 4-356,-12 6-228,-12 6 122,-10 8-268,-9 8-35,-7 9-138,-4 8-39,-1 6-86,-1 5-87,3 1-301,3 3-1053,5-3-1478,6-6-2517,10-13-6462</inkml:trace>
  <inkml:trace contextRef="#ctx0" brushRef="#br3" timeOffset="1114.653">1420 360 6057,'0'0'0,"0"0"4025,0 0-3165,0 0 1586,21 0-1440,11 0-535,10 1-429,15-1-223,8 1-2144,4 0-2040,-10-1-4355</inkml:trace>
  <inkml:trace contextRef="#ctx0" brushRef="#br4" timeOffset="1449.993">2401 150 10162,'0'0'0,"0"0"4377,0 0-2446,0 0 1250,0 0-1487,0 0-912,0 0-476,-7 9-440,-5 8-155,-4 8-778,-1 7-125,-2 6-262,1 4 15,0 4 575,0 0 161,0-2 271,-1-2 323,-1-5 78,0-6 20,0-7 93,3-6-68,2-8-12,3-9-753,3-7-667,4-3-13112</inkml:trace>
  <inkml:trace contextRef="#ctx0" brushRef="#br5" timeOffset="1616.49">2513 180 6689,'0'0'0,"0"0"2001,0 0-953,0 0-764,0 0-2846,0 0-5832</inkml:trace>
  <inkml:trace contextRef="#ctx0" brushRef="#br6" timeOffset="2277.087">3145 558 5945,'0'0'0,"0"0"2153,-10 21-38,-10 19 207,-10 18-706,-12 14-889,-9 10-319,-4 1-189,-2-2 106,3-8 114,5-11 24,9-13 111,10-15 195,10-13-263,8-12-66,8-12-200,8-14-250,10-14-434,11-17-24,15-19-997,14-16-311,9-9-31,8-3-411,3 7 128,3 10-498,2 12 2202,0 13 214,-3 16 188,-5 13 196,-9 12 35,-8 11 647,-10 9-206,-10 5 240,-8 4 40,-9 1 71,-7 1-56,-8-1-14,-10 0-98,-10 2-424,-10 0-214,-8 2-222,-5 0-162,-4 0-860,2 0-1726,3-4-7196,9-4 10676</inkml:trace>
  <inkml:trace contextRef="#ctx0" brushRef="#br7" timeOffset="2524.019">3812 742 14843,'0'0'0,"0"0"2377,0 0-1672,0 0 655,0 0-2492,0 0-2809,0 0-12094</inkml:trace>
  <inkml:trace contextRef="#ctx0" brushRef="#br8" timeOffset="6500.28">2443 122 1568,'0'0'0,"0"0"1849,0 0-328,0 0-18,0 0-117,0 0-248,0 0-118,3 0-192,1 0-32,0 0 8,-1 0-5,0 0-103,-1 0-118,-1 0-19,0 0-74,-1 0-146,0 0-86,0 0-62,0 0-34,0 0-65,1 0-80,0 0 8,2 0 83,1 0 46,3 0-45,2 0 78,4 0-4,2 2-24,5 0-46,2 0 12,3 0 48,1 0-91,2 0 2,-2-1-78,1 0 93,-3 0-5,-2-1 40,-2 0-99,-5 0-16,-3 0 66,-3 0-90,-4 0 18,-2 0-268,-2-2-674,-1-2-1280,0-3 2765,0 4-9158,0-1-918</inkml:trace>
</inkml:ink>
</file>

<file path=ppt/ink/ink3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27:51.86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63732.5"/>
      <inkml:brushProperty name="anchorY" value="-321170.6875"/>
      <inkml:brushProperty name="scaleFactor" value="0.5"/>
    </inkml:brush>
  </inkml:definitions>
  <inkml:trace contextRef="#ctx0" brushRef="#br0">0 158 5801,'0'0'0,"0"0"1817,0 0-1289,0 0 769,0 0-46,0 0-267,0 0-106,0 0 128,0 0-108,0 0-269,0 0 21,0 0-324,0 0-54,0-1-108,0 1-36,1-1-132,2-2 21,5-1-6,4-1-4,8-3 1,5-2 0,7 0 0,5 0 46,5-1-68,3 1 31,2 0-20,2 1 5,0 0-2,1 0 0,-2 1 9,0 1-12,-2 1 5,-2 1-2,-1 1-10,0 0 13,-1 2-4,2-1 10,2 1 72,2 1-47,3-1 18,4 2-51,3-1 14,3 1 58,1-1-84,1 1 85,0-1-82,-3 1 70,-1 0-20,-3 0-41,-2 0 79,1 0-25,-1 0 46,0 0 83,3 0-21,0 0 22,3 0-67,1 0 47,1 1 67,3 0-1,1 1-78,2 1 74,3-1 21,0 0 40,1 0-53,1-1-18,1 0-52,0-1-45,0 1-1,0-1 4,-2 2 14,0 0-41,-3 1 97,-1 1-38,-2 1-13,-2-1 52,0 1-16,0 0-22,0-1-11,1-1-26,1 0-51,1-1 49,1 1-46,1-1 3,0 2-66,0-1 55,-1 1-11,-1 1 22,1 0 51,-2 0 15,0 0 19,-1 0-58,-2 1-9,-2-1-19,-2 1-73,-3 0 66,-3 0-72,-4 0 21,-2-1 2,-2 1 35,-2-1-56,-3-1 19,-2 0 40,-3-1-70,-4 0 23,-5-1 1,-6 0-11,-5-1 3,-5 0-1,-5 1 9,-2-2-2,-2 1 1,-1 0 47,-1-1-5,0 1-51,0-1 8,1 1 3,-1-1-12,1 0 3,0 1-76,0-1 13,0 0-46,0 0-122,0 0-219,0 0-237,-1 0-298,-1 0-830,-4-2-1401,4 1-5237,-1 0-1325</inkml:trace>
</inkml:ink>
</file>

<file path=ppt/ink/ink3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19:37.969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15793.46875"/>
      <inkml:brushProperty name="anchorY" value="-268275.34375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17541.53125"/>
      <inkml:brushProperty name="anchorY" value="-269634.28125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18948.03125"/>
      <inkml:brushProperty name="anchorY" value="-270979.875"/>
      <inkml:brushProperty name="scaleFactor" value="0.5"/>
    </inkml:brush>
    <inkml:brush xml:id="br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20223.07813"/>
      <inkml:brushProperty name="anchorY" value="-272249.125"/>
      <inkml:brushProperty name="scaleFactor" value="0.5"/>
    </inkml:brush>
    <inkml:brush xml:id="br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21526.96875"/>
      <inkml:brushProperty name="anchorY" value="-274223.28125"/>
      <inkml:brushProperty name="scaleFactor" value="0.5"/>
    </inkml:brush>
    <inkml:brush xml:id="br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26706.5"/>
      <inkml:brushProperty name="anchorY" value="-278512.6875"/>
      <inkml:brushProperty name="scaleFactor" value="0.5"/>
    </inkml:brush>
    <inkml:brush xml:id="br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25320.46875"/>
      <inkml:brushProperty name="anchorY" value="-277955.125"/>
      <inkml:brushProperty name="scaleFactor" value="0.5"/>
    </inkml:brush>
    <inkml:brush xml:id="br7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27115.70313"/>
      <inkml:brushProperty name="anchorY" value="-279403.28125"/>
      <inkml:brushProperty name="scaleFactor" value="0.5"/>
    </inkml:brush>
    <inkml:brush xml:id="br8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28664.53125"/>
      <inkml:brushProperty name="anchorY" value="-281122.8125"/>
      <inkml:brushProperty name="scaleFactor" value="0.5"/>
    </inkml:brush>
    <inkml:brush xml:id="br9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30165.95313"/>
      <inkml:brushProperty name="anchorY" value="-282363.09375"/>
      <inkml:brushProperty name="scaleFactor" value="0.5"/>
    </inkml:brush>
    <inkml:brush xml:id="br1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23234.15625"/>
      <inkml:brushProperty name="anchorY" value="-275487.71875"/>
      <inkml:brushProperty name="scaleFactor" value="0.5"/>
    </inkml:brush>
    <inkml:brush xml:id="br1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25122.82813"/>
      <inkml:brushProperty name="anchorY" value="-276579.375"/>
      <inkml:brushProperty name="scaleFactor" value="0.5"/>
    </inkml:brush>
    <inkml:brush xml:id="br1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72530.28125"/>
      <inkml:brushProperty name="anchorY" value="-325401.25"/>
      <inkml:brushProperty name="scaleFactor" value="0.5"/>
    </inkml:brush>
    <inkml:brush xml:id="br1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73935.3125"/>
      <inkml:brushProperty name="anchorY" value="-326940.71875"/>
      <inkml:brushProperty name="scaleFactor" value="0.5"/>
    </inkml:brush>
    <inkml:brush xml:id="br1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69916.21875"/>
      <inkml:brushProperty name="anchorY" value="-322457.4375"/>
      <inkml:brushProperty name="scaleFactor" value="0.5"/>
    </inkml:brush>
    <inkml:brush xml:id="br1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71260.28125"/>
      <inkml:brushProperty name="anchorY" value="-324131.25"/>
      <inkml:brushProperty name="scaleFactor" value="0.5"/>
    </inkml:brush>
    <inkml:brush xml:id="br1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75615.46875"/>
      <inkml:brushProperty name="anchorY" value="-329231.375"/>
      <inkml:brushProperty name="scaleFactor" value="0.5"/>
    </inkml:brush>
    <inkml:brush xml:id="br17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77230.46875"/>
      <inkml:brushProperty name="anchorY" value="-330730.0625"/>
      <inkml:brushProperty name="scaleFactor" value="0.5"/>
    </inkml:brush>
    <inkml:brush xml:id="br18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78839.34375"/>
      <inkml:brushProperty name="anchorY" value="-331924.75"/>
      <inkml:brushProperty name="scaleFactor" value="0.5"/>
    </inkml:brush>
    <inkml:brush xml:id="br19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75205.3125"/>
      <inkml:brushProperty name="anchorY" value="-328210.71875"/>
      <inkml:brushProperty name="scaleFactor" value="0.5"/>
    </inkml:brush>
    <inkml:brush xml:id="br2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73894"/>
      <inkml:brushProperty name="anchorY" value="-327610.65625"/>
      <inkml:brushProperty name="scaleFactor" value="0.5"/>
    </inkml:brush>
    <inkml:brush xml:id="br2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80224.625"/>
      <inkml:brushProperty name="anchorY" value="-339044.375"/>
      <inkml:brushProperty name="scaleFactor" value="0.5"/>
    </inkml:brush>
    <inkml:brush xml:id="br2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09311.71875"/>
      <inkml:brushProperty name="anchorY" value="-262339.6875"/>
      <inkml:brushProperty name="scaleFactor" value="0.5"/>
    </inkml:brush>
    <inkml:brush xml:id="br2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10791.51563"/>
      <inkml:brushProperty name="anchorY" value="-263600.15625"/>
      <inkml:brushProperty name="scaleFactor" value="0.5"/>
    </inkml:brush>
    <inkml:brush xml:id="br2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12391.10938"/>
      <inkml:brushProperty name="anchorY" value="-264903.125"/>
      <inkml:brushProperty name="scaleFactor" value="0.5"/>
    </inkml:brush>
    <inkml:brush xml:id="br2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11091.82813"/>
      <inkml:brushProperty name="anchorY" value="-264156.1875"/>
      <inkml:brushProperty name="scaleFactor" value="0.5"/>
    </inkml:brush>
    <inkml:brush xml:id="br2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12760.8125"/>
      <inkml:brushProperty name="anchorY" value="-265765.375"/>
      <inkml:brushProperty name="scaleFactor" value="0.5"/>
    </inkml:brush>
    <inkml:brush xml:id="br27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14519.73438"/>
      <inkml:brushProperty name="anchorY" value="-267008.21875"/>
      <inkml:brushProperty name="scaleFactor" value="0.5"/>
    </inkml:brush>
    <inkml:brush xml:id="br28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05907.67188"/>
      <inkml:brushProperty name="anchorY" value="-258781.96875"/>
      <inkml:brushProperty name="scaleFactor" value="0.5"/>
    </inkml:brush>
    <inkml:brush xml:id="br29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04502.9375"/>
      <inkml:brushProperty name="anchorY" value="-258169.1875"/>
      <inkml:brushProperty name="scaleFactor" value="0.5"/>
    </inkml:brush>
    <inkml:brush xml:id="br3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06104.21875"/>
      <inkml:brushProperty name="anchorY" value="-259487.29688"/>
      <inkml:brushProperty name="scaleFactor" value="0.5"/>
    </inkml:brush>
    <inkml:brush xml:id="br3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07615.20313"/>
      <inkml:brushProperty name="anchorY" value="-260772.28125"/>
      <inkml:brushProperty name="scaleFactor" value="0.5"/>
    </inkml:brush>
    <inkml:brush xml:id="br3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80451.125"/>
      <inkml:brushProperty name="anchorY" value="-333188.75"/>
      <inkml:brushProperty name="scaleFactor" value="0.5"/>
    </inkml:brush>
    <inkml:brush xml:id="br3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82293.6875"/>
      <inkml:brushProperty name="anchorY" value="-334493.96875"/>
      <inkml:brushProperty name="scaleFactor" value="0.5"/>
    </inkml:brush>
    <inkml:brush xml:id="br3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81610.875"/>
      <inkml:brushProperty name="anchorY" value="-341152.71875"/>
      <inkml:brushProperty name="scaleFactor" value="0.5"/>
    </inkml:brush>
    <inkml:brush xml:id="br3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82998.53125"/>
      <inkml:brushProperty name="anchorY" value="-342488.03125"/>
      <inkml:brushProperty name="scaleFactor" value="0.5"/>
    </inkml:brush>
    <inkml:brush xml:id="br3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81522.4375"/>
      <inkml:brushProperty name="anchorY" value="-341811.71875"/>
      <inkml:brushProperty name="scaleFactor" value="0.5"/>
    </inkml:brush>
    <inkml:brush xml:id="br37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82941.0625"/>
      <inkml:brushProperty name="anchorY" value="-343343.5625"/>
      <inkml:brushProperty name="scaleFactor" value="0.5"/>
    </inkml:brush>
    <inkml:brush xml:id="br38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81584.8125"/>
      <inkml:brushProperty name="anchorY" value="-342648.71875"/>
      <inkml:brushProperty name="scaleFactor" value="0.5"/>
    </inkml:brush>
    <inkml:brush xml:id="br39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83221.90625"/>
      <inkml:brushProperty name="anchorY" value="-343889.9375"/>
      <inkml:brushProperty name="scaleFactor" value="0.5"/>
    </inkml:brush>
    <inkml:brush xml:id="br4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81834.78125"/>
      <inkml:brushProperty name="anchorY" value="-343308.09375"/>
      <inkml:brushProperty name="scaleFactor" value="0.5"/>
    </inkml:brush>
    <inkml:brush xml:id="br4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89533.5"/>
      <inkml:brushProperty name="anchorY" value="-344455.4375"/>
      <inkml:brushProperty name="scaleFactor" value="0.5"/>
    </inkml:brush>
    <inkml:brush xml:id="br4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87673.46875"/>
      <inkml:brushProperty name="anchorY" value="-344942.84375"/>
      <inkml:brushProperty name="scaleFactor" value="0.5"/>
    </inkml:brush>
    <inkml:brush xml:id="br4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86325.625"/>
      <inkml:brushProperty name="anchorY" value="-345013.6875"/>
      <inkml:brushProperty name="scaleFactor" value="0.5"/>
    </inkml:brush>
  </inkml:definitions>
  <inkml:trace contextRef="#ctx0" brushRef="#br0">5857 6452 1112,'0'0'0,"0"0"3977,0 0-3211,0 0 1374,0 0-113,0 0-145,0 0-480,26-5-260,12-4-327,12-4-197,9-4-170,5-5-168,2-4 17,-2-3-61,-4-1 56,-6-2 84,-8 2-69,-9 3 103,-11 4 251,-8 3 323,-8 4-15,-6 1-428,-5 1-73,-6 2-145,-4 1-122,-3 2-1,-2 3-228,-3 1-118,-1 6-28,-1 8-30,-2 11-20,0 10 59,1 12-253,3 8-27,5 5-574,4 3-692,14-1-719,12-2-1624,12-8-147,0-11-4012</inkml:trace>
  <inkml:trace contextRef="#ctx0" brushRef="#br1" timeOffset="1066.285">7017 5714 520,'0'0'0,"0"0"3057,0 0-1317,0 0 153,14-23-293,8-12-647,5-12-151,5-8 42,0-6-366,0-3 0,-3-2 161,-3 1-297,-6 1-21,-5 3 27,-6 4-229,-4 5 193,-5 7 129,-5 7 215,-3 9-408,-2 8-252,-2 8 60,0 6-354,1 10-345,-2 9 229,0 10 242,-2 13 100,-2 10 46,-2 10 20,-1 9 14,-3 8-10,-2 5 78,0 3-88,-1 0 20,1-6 86,2-8-46,4-11 0,4-13 12,5-12-5,3-11 29,4-9-101,1-5-194,2-4 51,0-4-247,2-3 277,0-1 19,3-1 102,3 1-70,2 0 87,3 2-15,2 2-3,3 3-6,4 4 20,3 5-7,3 5-688,2 3-1231,-1 1-1016,-5-2-5911</inkml:trace>
  <inkml:trace contextRef="#ctx0" brushRef="#br2" timeOffset="1366.164">7487 5886 10178,'0'0'0,"0"0"2041,0 0-1112,0 0 1037,0 0-3940,0 0-1816,2-1-5347,1 1 10211</inkml:trace>
  <inkml:trace contextRef="#ctx0" brushRef="#br3" timeOffset="1817.405">8077 5039 6433,'0'0'0,"0"0"1889,0 0-477,0 0 669,0 0-1369,0 0-7,-8 21-111,-5 9-4,-6 9-37,-4 7-56,-3 5 110,-3 2-158,0 1-129,0 0-153,3-2-47,3-3-117,6-3 11,5-5-87,4-4-27,5-4-305,6-5-32,7-3 204,6-3-190,6-5 231,5-3-222,4-4-277,2-4-92,2-3-860,0-5-367,-1-3-1177,-4-5-3068,-7 1 6818</inkml:trace>
  <inkml:trace contextRef="#ctx0" brushRef="#br4" timeOffset="2083.027">7779 5489 5249,'0'0'0,"0"0"2065,0 0-234,0 0 1000,22-6-1588,12-1-218,11-1-529,7 1-496,5 1-136,4 6-1156,1 5-1675,-4 6-2513,-12 1 626</inkml:trace>
  <inkml:trace contextRef="#ctx0" brushRef="#br5" timeOffset="10884.954">10900 5912 8010,'0'0'0,"0"0"2688,0 0-1913,0 0 145,0 0 346,-1 21-267,-4 15-246,-4 17-146,-5 13-149,-4 12-332,-1 7-102,2 0-559,3 0-1414,5-4-2019,2-11-175,4-18-2175</inkml:trace>
  <inkml:trace contextRef="#ctx0" brushRef="#br6" timeOffset="11283.093">10587 5848 3001,'0'0'0,"0"0"1704,0 0-877,0 0 671,27-11-452,13-5-571,15-4 121,9 0 139,7 0-397,2 4-6,-1 3-122,-5 4 210,-6 4-174,-9 4-93,-11 4-9,-10 4-10,-11 5 208,-8 3 322,-6 4-97,-8 2-248,-7 3 48,-5 1-267,-4 2-88,-4-1-252,-1 0-488,0 2-864,1 0-1336,3-1-3108,5-5 3759</inkml:trace>
  <inkml:trace contextRef="#ctx0" brushRef="#br7" timeOffset="11623.751">11600 5867 6001,'0'0'0,"0"0"2313,0 0-1886,0 0 426,0 0 781,-7 23-849,-7 13-157,-6 15-161,-5 12 229,-2 10-218,0 4-278,3 0-106,6-5-79,5-9-50,12-12-91,13-13-84,14-14-114,16-16-24,14-18-603,18-23-1507,10-16-307,4-11-1478,-15 6 1245</inkml:trace>
  <inkml:trace contextRef="#ctx0" brushRef="#br8" timeOffset="11932.533">12209 6423 8690,'0'0'0,"0"0"4393,0 0-4154,0 0 551,0 0 280,0 0-1045,0 0-58,20-1-132,8-1-493,13-1-713,7-4-1436,4-2-3768,-9 1 3316</inkml:trace>
  <inkml:trace contextRef="#ctx0" brushRef="#br9" timeOffset="12132.802">12400 6104 8978,'0'0'0,"0"0"2296,0 0-1810,0 0 806,0 0-360,0 0-672,30-1-1038,11 3-1028,8 2-288,-5 1-8709</inkml:trace>
  <inkml:trace contextRef="#ctx0" brushRef="#br10" timeOffset="9949.189">8653 6400 8146,'0'0'0,"0"0"2736,0 0-1530,0 0-2,0 0-46,0 0-497,0 0-367,3-2-97,2-1-20,5-2 209,6-1-30,7-1-248,7-2 111,9-1-169,6-1 30,6-1-89,6-1 10,3-1-381,1-1-753,2-3-798,-3 0-2221,-6-1-1785,-12 3 2863</inkml:trace>
  <inkml:trace contextRef="#ctx0" brushRef="#br11" timeOffset="10332.981">9067 5979 4153,'0'0'0,"0"0"3033,0 0-2764,0 0 547,0 0 683,23 8-808,11 2-110,11 4-395,8 1 40,6 1-250,3-1-22,1-2-325,0-1-218,-2-3-101,-5-1 166,-7-2-40,-9 1-87,-11 1 631,-10 3-45,-13 5 857,-13 7 40,-13 8-30,-12 9 66,-9 8 211,-5 7-418,-3 3-408,2 6-222,4 1-498,6-3-2299,11-13-8535</inkml:trace>
  <inkml:trace contextRef="#ctx0" brushRef="#br12" timeOffset="508783.789">9863 1889 3105,'0'0'0,"0"0"4009,0 0-3277,0 0 1608,0 0-1005,0 0 111,0 0-875,0 0 25,-18-12-203,-3-2-306,-5 0-61,-1 2-138,1 3-74,1 6-12,3 6 30,3 5-106,4 5 68,4 4 24,5 2-9,2 3 100,6 2-17,5 0-17,7-1-66,6-1-337,5-3 352,5-3-23,2-4 214,0-5-45,-2-2 40,-3-3-3,-5-1-9,-6-1 22,-5 0 134,-5 1-122,-3 0-31,-2 2-84,1 3 110,0 1 62,3 4-118,7 4-106,4 3-662,5 1-5370,-2-3 1328</inkml:trace>
  <inkml:trace contextRef="#ctx0" brushRef="#br13" timeOffset="508949.679">10527 2176 10986,'0'0'0,"0"0"2281,0 0-1784,0 0-50,0 0-1187,0 0 297,0 0-14652</inkml:trace>
  <inkml:trace contextRef="#ctx0" brushRef="#br14" timeOffset="508066.652">8837 1583 304,'0'0'0,"0"0"2609,0 0-2073,0 0 237,0 0 413,0 0-85,0 0-18,0 0-36,0 0 77,0 0-234,0 0-343,0 2-15,0 4 288,0 5 7,-1 8-463,-2 8-156,-4 8-45,-3 9-35,-4 6-138,-2 4 28,0 2 2,-1-3-26,3-4 9,3-8-12,3-8-54,4-10-32,1-8 53,2-7-49,1-8 108,3-9-49,4-12 38,4-12-9,5-11-53,4-10 72,4-4-117,1-2-3,0 3-78,-1 6 101,-2 10-16,-2 11-50,-4 10-112,0 9-110,-1 9 151,1 10 121,3 8 33,2 7 63,3 4-7,2 3-2,1 1-127,1 1-67,-3-2 1,-2-1 44,-5-3-399,-6-3 163,-5-4 306,-10-2 39,-9-3 24,-11-2 26,-10-2 26,-6-1-34,-4-3-53,1-2-854,3-1-853,6-3-2865,9 0 1789</inkml:trace>
  <inkml:trace contextRef="#ctx0" brushRef="#br15" timeOffset="508286.733">9372 2014 5921,'0'0'0,"0"0"744,0 0-980,0 0-2035,0 0-2287</inkml:trace>
  <inkml:trace contextRef="#ctx0" brushRef="#br16" timeOffset="552333.688">2671 7845 3817,'0'0'0,"0"0"3969,0 0-3025,0 0 1443,0 0-523,0 0-1021,0 0-249,0 0 101,-2 10 246,-2 7-59,-4 7 117,-4 7-251,-4 5-324,-2 5-96,-3 3-175,0 2-70,0 2 49,2 0-101,2-1-19,3-2-7,3-4-4,4-5-57,3-5 63,2-6-68,2-7-55,4-6-70,5-5-23,7-7 26,10-9 118,11-10 50,12-13-5,11-10 12,8-9-9,3-4 11,-3 1 6,-7 4 8,-12 9-1,-14 11 160,-12 9-214,-11 10-470,-13 10-1597,-10 9-667,-6 6-3736,0 2-861</inkml:trace>
  <inkml:trace contextRef="#ctx0" brushRef="#br17" timeOffset="552716.315">3425 8533 4257,'0'0'0,"0"0"5601,0 0-5274,0 0 2113,0 0-935,0 0-1107,0 0 52,0 0 154,16-1-167,9-2-229,10-2-105,6-3-92,4-1-351,4-3-1090,0-1-1348,-5-1-2539,-9 3-1447</inkml:trace>
  <inkml:trace contextRef="#ctx0" brushRef="#br18" timeOffset="552950.245">3582 8166 7762,'0'0'0,"0"0"2464,0 0 411,0 0-695,26 0-841,8 0-806,9 1-362,5-1-115,3 0-936,1-1-1226,-3-2-2454,-10 0-6248</inkml:trace>
  <inkml:trace contextRef="#ctx0" brushRef="#br19" timeOffset="551100.211">1884 7931 3897,'0'0'0,"0"0"2112,0 0-251,0 0-293,0 0 12,0 0-353,0 0-309,0 0 10,0 0-2,0 0-85,0 0 90,0 0 46,0 0-179,0 0-26,0 0-84,0 0-184,0 0-152,0 0-121,0 0-125,0 0-104,0 3 16,0 2-168,0 5 146,0 7-4,0 9 76,0 10-24,0 10 51,-1 9-115,-2 7-40,-1 3-171,-2 0-305,0-3-169,1-5-606,0-7-388,0-9-815,2-8-2374,1-11-5044,1-7 12096</inkml:trace>
  <inkml:trace contextRef="#ctx0" brushRef="#br20" timeOffset="551750.086">1542 7811 3137,'0'0'0,"0"0"1880,0 0-1148,0 0 786,0 0-370,0 0-212,0 0 561,0 0-388,4-4-198,2-3 83,2 0-128,3-1-227,3 0 127,3 1-37,3-1-154,5 1-158,5 0-150,4 0-191,5 1 54,2 2-140,3 2 80,2 1-76,0 4 12,-2 4 135,-2 5-60,-3 6 45,-5 4-37,-4 4 39,-5 2-96,-5 2-19,-4 0 49,-5 0-58,-3-2 54,-4-2-71,-2-1 40,-2-3 89,-3-3-8,-3-2 93,-2-2 185,-4-1-66,-2-2-59,-2 0-78,-3-1-50,0-1-126,0 0 18,1-2-25,2-1-157,2-2-535,1-3-1127,1-3-2269,1-6-6632,3 0 8260</inkml:trace>
  <inkml:trace contextRef="#ctx0" brushRef="#br21" timeOffset="557583.669">4517 7720 4793,'0'0'0,"0"0"2521,0 0-1009,0 0 867,0 0-879,0 0-379,0 0-585,0 0 152,-5 16 29,-3 9-275,-5 10-89,-5 8-67,-3 6-105,-2 2-57,0 0-115,1-2 6,4-4-12,4-6-78,5-6-221,5-6-119,9-8 26,10-6-103,11-5 293,9-7-4,10-6 99,4-5-2,2-5 111,-2-2-74,-5 1 74,-9 3-20,-9 3 17,-8 4 370,-8 7-31,-7 8 51,-6 10 80,-6 10 19,-5 10-383,-4 7 3,-1 6-107,1 1-758,3 0-1081,4-3-2299,5-7-4868,2-11 8678</inkml:trace>
  <inkml:trace contextRef="#ctx0" brushRef="#br22" timeOffset="-2533.75">3315 6328 6385,'0'0'0,"0"0"1353,0 0-1028,0 0 891,0 0-560,0 0-115,0 0-183,25 1-384,13 0-597,11-2-788,4-4-1682,-8-1-3084</inkml:trace>
  <inkml:trace contextRef="#ctx0" brushRef="#br23" timeOffset="-2300.56">3479 6076 6185,'0'0'0,"0"0"1745,0 0-552,0 0 756,0 0-950,27 0-481,9 1-459,10 2 18,9 2-1360,4 2-402,0 2-3215,-12-1-85</inkml:trace>
  <inkml:trace contextRef="#ctx0" brushRef="#br24" timeOffset="-1883.75">4328 5945 2921,'0'0'0,"0"0"4537,0 0-4435,0 0 1856,0 0-139,0 23-843,-2 12-236,0 11-277,-1 9-245,0 6-216,-1 4-266,0 3-1312,0-2-1035,0-7-3404,1-14 3064</inkml:trace>
  <inkml:trace contextRef="#ctx0" brushRef="#br25" timeOffset="-1500.384">4212 5780 1256,'0'0'0,"0"0"1553,0 0-76,23-5 377,13-1-439,13 1-155,7 0-437,5 2-149,-1 5-233,-4 7-304,-5 6 54,-9 9-18,-8 5 253,-10 5-53,-9 3-135,-7 0 115,-5-2 42,-7-2-183,-6-4-52,-4-4-160,-3-5 23,-3-5-1002,0-5-1831,1-4-5419,4-3 7719</inkml:trace>
  <inkml:trace contextRef="#ctx0" brushRef="#br26" timeOffset="-1101.295">5018 6007 232,'0'0'0,"0"0"2209,0 0-1289,-7 20 816,-4 11-498,-3 11-98,0 4 240,1 2-444,2-3-121,4-6-128,4-7-68,8-9-280,9-8 162,12-12 74,10-13-214,11-12-131,9-13-165,7-10-48,3-6-53,0-2-258,-6 4-549,-10 8-655,-12 9-1289,-12 11-3580,-10 9 4740</inkml:trace>
  <inkml:trace contextRef="#ctx0" brushRef="#br27" timeOffset="-718.139">5498 6432 10938,'0'0'0,"0"0"6098,0 0-5649,0 0 2352,0 0-486,0 0-1690,0 0-238,1-2-758,0-1-1336,0 2-2422,0 2-1536,-1 1-7123</inkml:trace>
  <inkml:trace contextRef="#ctx0" brushRef="#br28" timeOffset="-3816.573">1915 5634 3729,'0'0'0,"0"0"1288,0 0 38,0 0 297,0 0-680,0 0-355,0 0 2,1 2-124,0 1-67,0 2 254,-1 3 173,1 4-253,-1 3-79,0 3 122,-1 3-130,-3 2-140,-1 3-73,-2 4-58,-3 4-119,-1 5-40,-3 4-45,-2 5-6,1 1-4,-1 0-1,3-1 0,1-5-9,3-5-250,3-6-358,2-6-549,3-7-1242,1-5-626,2-6-4001,1-4 6782</inkml:trace>
  <inkml:trace contextRef="#ctx0" brushRef="#br29" timeOffset="-3467.094">1965 5772 328,'0'0'0,"0"0"1448,0 0 187,0 0-277,0 0-134,0 0-285,0 0-473,26 8-137,9 1 31,8 0-372,5-1 52,2-2-967,0-1-1261,-6-3-2900,-9-1 5923</inkml:trace>
  <inkml:trace contextRef="#ctx0" brushRef="#br30" timeOffset="-3216.759">2044 5994 3897,'0'0'0,"0"0"1824,0 0-251,0 0 463,0 0-698,0 0-67,0 0-139,0 0-439,15 1-351,6 1-185,6 1-142,3 0-489,6-1-626,3 0-1267,1-1-2421,-7 0-983</inkml:trace>
  <inkml:trace contextRef="#ctx0" brushRef="#br31" timeOffset="-2834.905">2652 5770 4177,'0'0'0,"0"0"4929,0 0-4808,0 0 1869,0 0-791,-9 20-603,-6 9-1,-5 11-39,-4 7-224,0 3 19,0 3 38,4-2-254,5-3-66,6-4-39,4-6-26,10-6-132,10-7-96,10-8-94,13-8 201,11-9-182,12-12-193,7-10-346,5-8-312,2-6-441,-4-3-438,-7 2-882,-16 8-2908</inkml:trace>
  <inkml:trace contextRef="#ctx0" brushRef="#br32" timeOffset="554999.246">1577 107 3953,'0'0'0,"0"0"1192,0 0 10,0 0-311,-10 26-154,-3 10-86,-4 9-78,0 6-3,0 2-27,3 1 162,2 0-1,1 2-56,4-1-86,1 1-165,1-1 1,2 0-73,1 0-110,1 0-30,1-1-141,0 0 32,1-1-76,3-1 184,4 0 47,2-1-127,5-1-35,3-2 63,4-1-37,4-3-46,3-1 62,4-2-3,3-2 160,4-1-155,3-2 93,3-2-140,4-2 67,4-3 12,4-3 3,5-2 59,5-2-109,4-3 92,5-1-105,3-1-82,4-3 217,1-1-268,2-2 186,0-2-38,0-1 84,-2-2-214,0-1 122,-2-1-100,1 0 99,-1 0-105,3-2 24,1 0-9,3 0 8,2-2-2,3 0-8,0-1 2,-1-3-1,-2-1 0,-1-3 9,-5-1-2,-3-2 1,-5-2-9,-5-4 2,-4-2 55,-6-3-63,-4-3 22,-6-4 49,-6-2-7,-4-3-50,-5-3 82,-3-1 86,-5-1 14,-4-2 62,-4 0 185,-4-1-57,-3-1 152,-5-1-335,-3 0 74,-3-1-155,-2 0-7,-1-1 50,0 0-97,-2-1-45,1-2 57,-2-3-79,-4-2 68,-5-4-2,-7-4-73,-8-3-88,-8-2-82,-6 0-61,-7 1 296,-6 3-355,-6 3-52,-6 5 254,-10 3 93,-13 3-19,-21 2-1,-24 5-244,-23 7-483,-19 9-429,-9 9 181,-3 10 537,3 8 380,9 7 19,10 6 55,11 4-72,14 2-872,13 2-876,17 0-462,19-1-150,26-6-7268</inkml:trace>
  <inkml:trace contextRef="#ctx0" brushRef="#br33" timeOffset="556466.897">1290 1537 832,'0'0'0,"0"0"2841,0 0-1494,-22 13 352,-10 7-379,-9 7-22,-7 5-363,-2 6-105,-3 6-105,0 8-72,-4 10-181,-3 14-88,-7 19-138,-7 17-164,-1 13-14,2 8-50,4-1 162,9-1 210,6-4-107,8-2-3,5-3 8,5 2-194,3 0 62,3 1 92,2 0 4,1 0 62,3-3-112,0-3 130,2-1-41,1-2-53,3 0 132,3 0-164,2 1-116,3-1 11,3-3-102,3-1 30,1-2-33,3-1 7,3 0-3,2 1 0,4 1-19,2 0-59,2 0 80,3-2-64,1-5 66,1-8-19,0-11 16,-1-10-2,1-7 1,1-2 9,3 3-2,3 3 206,4 5-105,3 4 24,4 2 8,2 3-33,2 1-103,1 0 121,1-2-98,0-4-18,0-4 6,-1-7-7,-1-9-9,-4-9-7,-4-11-158,-5-10-132,-6-11 36,-6-9 66,-5-6 217,-5-9 122,-3-8-25,-1-8-29,-2-8 34,-2-6 42,-2-3-41,-1-3-31,-2-1-46,-1 0 37,-1 0-100,-2-1 37,-1-1-14,0 0 10,0-1 35,0-1-9,1 0-51,0-1 16,2 1-8,-1-1 19,1 2-25,0 0 18,-1 3 42,0 2-60,0 5 68,1 3-77,0 6 79,3 5-15,0 5 81,3 6-2,1 4-88,2 2-36,0 5-331,1 5 134,1 7 134,2 10 44,5 10 2,6 16 32,6 19 31,6 15-54,4 11 10,2 3-5,-1-3-132,0-6 159,0-5-53,1-5-58,0-6 106,-1-7-44,-1-9-61,-3-9 21,-5-11 64,-4-10-22,-6-9 20,-4-7 110,-4-7 230,-4-3 400,-7-5-244,-8-5-134,-10-4-18,-12-4-137,-9-2-12,-7 0-100,-4 1-62,0 3-28,4 3-318,6 4-559,10 3-906,10 2-2184,9 2 3157,9 1-15065</inkml:trace>
  <inkml:trace contextRef="#ctx0" brushRef="#br34" timeOffset="558183.622">5231 8074 7098,'0'0'0,"0"0"3920,0 0-2566,0 0 1667,0 0-1530,0 0-1011,-15 22-102,-7 14 123,-6 15-424,-2 14 82,2 9-127,6 6-26,7-1-55,11-4-280,14-11 18,15-15-128,14-16-314,13-21 15,9-23 233,6-22 139,1-19 198,-3-15 164,-8-6-24,-13-3 616,-13 4 122,-13 6 122,-16 9-264,-13 9-204,-12 12-383,-11 11-190,-10 16-1329,-6 15-2912,-2 15-6347,9 3 11315</inkml:trace>
  <inkml:trace contextRef="#ctx0" brushRef="#br35" timeOffset="562050.102">6211 8020 1536,'0'0'0,"0"0"2897,0 0-1494,0 0 333,0 0-18,0 0-239,0 0-215,0 0-148,0-2 55,0 0-357,0-1-26,0 1-48,0 1-62,-1 0-102,0 1-135,-2 0 114,-2 0-159,-4 1-170,-6 4-236,-7 4 50,-7 7-40,-8 7 0,-7 8 10,-4 6 6,-1 7-2,2 4-16,3 3-14,8 3-44,7 1 66,9-1-153,7-2-10,11-4-171,10-6 87,9-6-47,9-8-56,7-9 147,5-7-45,1-7 46,1-7 169,-2-7 10,-3-7 93,-6-3 49,-6-1 236,-6 1 212,-7 3 423,-6 4 36,-6 3-699,-7 5-305,-6 2-157,-5 9-1343,-3 8-1770,1 6-2441,4-1-5525</inkml:trace>
  <inkml:trace contextRef="#ctx0" brushRef="#br36" timeOffset="565049.999">7224 7979 5921,'0'0'0,"0"0"4137,0 0-3118,0 0 1992,0 0-1320,0 0-625,0 0-390,0 0-230,-16 3-37,-6 3-66,-3 4-50,-1 4-138,3 4-41,4 4-120,5 5 14,7 4-127,9 7-146,11 5-274,12 5-171,8 3-303,6 2 237,3 0-565,-4-2 729,-6-3 191,-9-4 390,-9-4-25,-12-5 387,-11-7 684,-10-5-99,-6-8-247,-2-5-60,0-9-328,4-9-285,6-10 45,5-10-337,10-8 147,12-5-135,11-4-7,10-2 66,9 1-6,6 3-61,4 2 208,0 5 12,-3 4 71,-6 7-9,-8 5 76,-10 6 354,-8 5 659,-10 5 108,-10 2-950,-12 2-166,-11 2-282,-11 5-1352,-5 4-510,0 2-3122,7-1-4967</inkml:trace>
  <inkml:trace contextRef="#ctx0" brushRef="#br37" timeOffset="565450.223">7789 8139 4913,'0'0'0,"0"0"1920,0 0-92,0 0 333,0 0-1052,30-10-292,10-5-326,9-2-160,3-2-86,-1 2 83,-4 3-45,-8 2-51,-8 4-123,-10 3 414,-8 3 272,-7 4-322,-9 8-54,-9 8 146,-10 13-156,-11 12 7,-8 11-59,-7 11-26,-3 7-213,-2 4-27,3-2-91,4-4-408,7-8-1087,8-10-1194,9-13-2362,8-12-5420</inkml:trace>
  <inkml:trace contextRef="#ctx0" brushRef="#br38" timeOffset="565649.215">7657 8454 3265,'0'0'0,"0"0"6449,0 0-6338,0 0 1642,0 0-16,0 0-648,24 0-535,12 0-191,12 0-363,13-4-164,7-2-1222,3-3-2815,-12 0-6383</inkml:trace>
  <inkml:trace contextRef="#ctx0" brushRef="#br39" timeOffset="566033.63">8740 8119 11018,'0'0'0,"0"0"2705,0 0-1083,0 0 495,0 0-1738,-24 15-68,-11 14-114,-12 14-43,-6 14 164,-2 12 0,6 7-250,8 5-50,12-2-148,13-4-52,15-8-410,15-12 116,16-14-15,12-14 7,9-15 132,5-15 274,0-13 51,-4-9 439,-8-5 72,-10 2 879,-10 4 300,-10 7-305,-11 6-490,-12 9-930,-18 16-326,-16 14-2127,-14 11-2531,6-2-11182</inkml:trace>
  <inkml:trace contextRef="#ctx0" brushRef="#br40" timeOffset="566732.343">4106 9237 5233,'0'0'0,"0"0"2257,0 0-178,0 0 508,22-1-893,11-1-509,12 1-683,10 0 1143,9 0-1154,10 0 164,14 1-4,19 0 33,21 0-15,22 2-91,19-1-65,15 0-109,14-1-90,12-2-136,12-4-28,9-5 13,10-3 23,10-4-26,11-3 58,10 0-17,9 1-12,5 4 15,-1 5-52,-4 6-60,-4 8-41,-8 6-51,-8 5 8,-12 2-17,-13-3 2,-15-3 8,-20-4-21,-25-6-152,-30-5-368,-35-3-727,-36-3-1345,-30 0-2820,-22 1-10149</inkml:trace>
  <inkml:trace contextRef="#ctx0" brushRef="#br41" timeOffset="567088.739">10086 7481 3745,'0'0'0,"0"0"5905,-12 29-5190,-12 32 2892,-14 42-845,-15 44-603,-12 39-694,-9 29-478,-4 18-922,1 3 55,8-17-2958,11-30-2983,16-49-8336</inkml:trace>
  <inkml:trace contextRef="#ctx0" brushRef="#br42" timeOffset="568083.552">4158 7323 1032,'0'0'0,"0"0"2817,0 0-2344,0 0 1557,0 0-691,0 0-105,0 0 190,0 0-373,5-4 197,0 0-144,-1 1-161,0-1-39,-1 2-153,-1 1-156,-1 5-174,-1 7 294,2 9 251,-1 17-195,1 24 41,-2 29 79,-4 29-339,-6 23-376,-4 11-142,-2-2-206,-1-10-506,2-19-859,3-16-785,3-20-576,3-17-1606,2-22-6674</inkml:trace>
  <inkml:trace contextRef="#ctx0" brushRef="#br43" timeOffset="568665.792">4245 7194 1712,'0'0'0,"0"0"2177,0 0-598,27 0 404,14 0-712,16 0-87,13 0 159,11 0-505,15 0-82,18 0-192,16 0-125,13 0-191,9-1-94,3 1-150,2 0 27,4 0 257,2 2-183,3 1 89,5 4 35,6 2 71,5 4-34,9 3 110,10 3 27,11 0-106,10 1 47,8-2 1,7-2-97,6-3 11,2-4-139,2-3-105,-2-2 2,-7-3-528,-18-1-1274,-28-3-2367,-48-1-8831</inkml:trace>
</inkml:ink>
</file>

<file path=ppt/ink/ink3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10:22.502"/>
    </inkml:context>
    <inkml:brush xml:id="br0">
      <inkml:brushProperty name="width" value="0.05" units="cm"/>
      <inkml:brushProperty name="height" value="0.05" units="cm"/>
    </inkml:brush>
    <inkml:brush xml:id="br1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1177 794 1408,'0'0'2445,"0"0"-643,0 0-546,0 0-401,0 0-119,0 0 128,5 5 44,0 4-657,0-1-1,0 1 0,-1 0 0,0 1 1,0-1-1,-1 1 0,-1-1 1,0 1-1,0 0 0,-1 0 1,0 0-1,0 0 0,-2 10-250,-21 415 1530,23-432-1553,0 0 0,0-1 1,0 1-1,0 0 0,1-1 1,-1 1-1,1-1 0,-1 0 1,1 0-1,0 1 0,0-1 1,0 0-1,0 0 0,0-1 0,0 1 1,0 0-1,1-1 0,-1 1 1,1-1-1,-1 0 0,1 0 1,0 0-1,-1 0 0,1 0 0,0-1 1,0 1-1,-1-1 0,1 1 1,0-1-1,0 0 0,0 0 1,-1-1-1,1 1 0,0-1 1,0 1-1,0-1 0,-1 0 0,1 0 1,-1 0-1,1 0 0,0 0 1,-1-1-1,0 1 0,1-1 1,-1 0-1,0 1 0,0-1 0,0 0 1,0 0-1,0-1 0,0 1 1,-1 0-1,1-1 0,-1 1 1,0 0-1,1-1 23,198-240 354,-94 103-4574,-86 117 324</inkml:trace>
  <inkml:trace contextRef="#ctx0" brushRef="#br0" timeOffset="365.827">1877 1317 7514,'0'0'1976,"0"0"-888,0 0-880,0 0-80,0 0 392,0 0-39,0 0-329,112 0-152,-71 0-152,-5-2-1129,-11-7-1879</inkml:trace>
  <inkml:trace contextRef="#ctx0" brushRef="#br0" timeOffset="631.566">1867 1151 7362,'0'0'1160,"0"0"-560,0 0-216,118-13-384,-73 6-520,-1-1-2153</inkml:trace>
  <inkml:trace contextRef="#ctx0" brushRef="#br0" timeOffset="-1232.991">427 596 2881,'0'0'2025,"0"0"-462,0 0-432,0 0-102,0 0-63,0 0-51,0 4 3254,0 32-3899,-39 343 424,34-358-903,-36 217 427,35-140-3834,7-115 359,4-9-2337</inkml:trace>
  <inkml:trace contextRef="#ctx0" brushRef="#br0" timeOffset="-949.442">400 795 4721,'0'0'1408,"0"0"-992,0 0 393,0 0 207,0 0-376,0 0-368,116 32-272,-76-23-32,-3-3-872,-10 0-1577</inkml:trace>
  <inkml:trace contextRef="#ctx0" brushRef="#br0" timeOffset="-701.912">510 1041 1144,'0'0'5593,"0"0"-4160,0 0-1,110-33-800,-58 14-424,22-5-208,-7 4-912,-12 6-1921</inkml:trace>
  <inkml:trace contextRef="#ctx0" brushRef="#br0" timeOffset="2282.515">4052 1032 6257,'0'0'1834,"0"0"17,0 0-131,-6 18-363,-25 64-491,15-48-587,2 1 1,2 1-1,1 0 1,1 0-1,3 1 1,0 1-280,7-35-44,0-1 0,1 0 0,-1 0 0,0 0 0,1 0 0,-1 0 0,1 0 0,0 0 0,-1 0 0,1 0 0,0 0 0,0 0 0,0 0 0,1 0 0,-1-1 0,0 1 0,1 0 0,-1-1 0,1 1 0,-1-1 0,1 0 0,0 0 0,0 1 0,-1-1 0,1 0 0,0 0 0,0-1 0,0 1 1,0 0-1,0-1 0,0 1 0,0-1 0,1 1 0,-1-1 0,0 0 0,0 0 0,0 0 0,0 0 0,0-1 0,0 1 0,1 0 0,-1-1 0,0 1 0,0-1 0,0 0 0,0 0 0,0 0 0,0 0 44,8-4-90,1-1-1,-1 0 1,0-1 0,0 0-1,0 0 1,-1-1 0,-1 0 0,1-1-1,-1 0 1,-1 0 0,1-1 0,-2 0-1,1 0 1,-1-1 0,-1 1-1,0-1 1,-1-1 0,0 1 0,0 0-1,-1-1 1,-1 0 0,0 0 0,0 0-1,-2 0 1,1 0 0,-1-1 90,0 11 43,1 1 1,-1-1 0,0 0-1,1 1 1,-1-1 0,0 0 0,0 0-1,0 1 1,0-1 0,0 0-1,0 0 1,-1 1 0,1-1-1,0 0 1,-1 1 0,0-1-1,1 0 1,-1 1 0,0-1-1,0 1 1,0-1 0,0 1 0,0-1-1,0 1 1,0 0 0,0-1-1,-1 1 1,1 0 0,0 0-1,-1 0 1,1 0 0,-1 0-1,1 0 1,-1 1 0,0-1-1,1 0 1,-1 1 0,0-1 0,1 1-1,-1 0 1,0 0 0,0-1-1,1 1 1,-1 0 0,0 0-1,0 1 1,1-1 0,-1 0-1,0 0 1,1 1 0,-1-1-1,0 1 1,1 0 0,-1 0-44,-9 2-212,1 2 0,0-1-1,0 1 1,0 1 0,0-1 0,1 2 0,0-1 0,1 1 0,-1 1-1,1 0 1,1 0 0,-1 0 0,2 1 0,-1 0 0,1 0 0,-2 6 212,1-6-710,-20 30-2080</inkml:trace>
  <inkml:trace contextRef="#ctx0" brushRef="#br0" timeOffset="2715.849">4578 1125 680,'0'0'5993,"0"0"-2787,0 0-952,-10 18-1091,8-14-1128,-7 11 69,0 2-1,2-1 1,-1 1 0,2 0 0,0 0 0,2 1 0,-1 0 0,2 0 0,0 3-104,3-18-12,6 106 85,-5-106-142,-1-1 1,1 1-1,-1 0 0,1-1 1,0 1-1,0 0 1,1-1-1,-1 0 1,0 1-1,1-1 0,-1 0 1,1 1-1,0-1 1,0 0-1,0 0 0,0 0 1,0-1-1,0 1 1,0 0-1,1-1 1,-1 0-1,1 1 0,-1-1 1,1 0-1,-1 0 1,1 0-1,0-1 0,-1 1 1,1-1-1,0 1 1,0-1-1,-1 0 1,1 0-1,0 0 0,0 0 1,0-1-1,-1 1 69,6-4-120,-1-1-1,-1 1 0,1-1 1,-1 0-1,1-1 1,-2 1-1,1-1 1,-1 0-1,1-1 0,-2 1 1,1-1-1,-1 0 1,0 0-1,0-1 1,-1 1-1,0-1 0,0 0 1,-1 0-1,0 1 1,-1-2 120,5-6-215,5-16 52,-1 0 0,-1-2-1,-2 1 1,-1-1 0,-2 0 0,-1 0-1,-1-1 164,-3 33 19,0 0 0,0 0 0,-1 0 0,1 0 0,0 1-1,0-1 1,0 0 0,-1 1 0,1-1 0,0 1 0,-1 0-1,1-1 1,0 1 0,-1 0 0,1 0 0,-1 0 0,1 0-1,0 0 1,-1 0 0,1 0 0,0 1 0,-1-1 0,1 0-1,0 1 1,-1-1 0,1 1 0,0-1 0,0 1 0,-1 0 0,1-1-1,0 1 1,0 0 0,0 0 0,0 0 0,0 0 0,0 0-1,0 0 1,0 0 0,0 0 0,1 0 0,-1 1 0,0-1-1,1 0 1,-1 0 0,1 1 0,-1-1 0,1 0 0,0 2-19,-31 39-1099,3 3-950</inkml:trace>
  <inkml:trace contextRef="#ctx0" brushRef="#br0" timeOffset="4937.441">7345 1183 7034,'0'0'2568,"0"0"-840,-12 136-207,-5-30-425,-3 29-232,-1-10-392,4-28-280,11-14-192,6-38-904,0-9-2241</inkml:trace>
  <inkml:trace contextRef="#ctx0" brushRef="#br0" timeOffset="5481.399">7882 754 1192,'0'0'5753,"0"0"-2893,0 0-906,0 0-573,0 0-321,0 0-374,13 0-355,55 0-123,0-3 0,0-3 0,0-4 1,0-2-1,-2-3 0,5-4-208,121-48-1213,-70 18-2678,-71 29 11</inkml:trace>
  <inkml:trace contextRef="#ctx0" brushRef="#br0" timeOffset="5750.627">8371 794 10234,'0'0'2161,"0"0"-641,-19 132-664,-2-33 72,1-1-215,1-6-385,2-14-328,5 12-256,2-14-1465,1-5-2248</inkml:trace>
  <inkml:trace contextRef="#ctx0" brushRef="#br0" timeOffset="6065.951">8706 1310 8186,'0'0'1264,"0"0"808,0 0-823,0 0-673,0 0 224,129-4-512,-88-3-288,2-4-136,11-17-1176,-8 1-1673,-13 3-5577</inkml:trace>
  <inkml:trace contextRef="#ctx0" brushRef="#br0" timeOffset="6316.379">8774 1068 7818,'0'0'1736,"0"0"-32,0 0-135,141-21-1409,-56 14-160,-12 1-1769,-7 0-2904</inkml:trace>
  <inkml:trace contextRef="#ctx0" brushRef="#br0" timeOffset="3450.881">5347 1207 4017,'0'0'2722,"0"0"-130,0 0-222,0 0-685,0 0-273,0 0-217,-11 14 422,-3 13-1662,1 1 0,1 1-1,2 0 1,1 1 0,1-1-1,1 2 1,2-1 0,1 1-1,1-1 1,2 1 0,2 27 45,-1-55-61,-1-1 0,1 1 0,0-1 0,0 1 0,0 0 1,0-1-1,0 1 0,1-1 0,-1 1 0,1 0 0,0-1 0,-1 1 1,1-1-1,0 0 0,1 1 0,-1-1 0,0 0 0,1 0 0,-1 0 1,1 1-1,0-2 0,-1 1 0,1 0 0,0 0 0,0 0 0,0-1 1,0 1-1,1-1 0,-1 0 0,0 0 0,1 0 0,-1 0 0,1 0 1,-1 0-1,1 0 0,-1-1 0,1 0 0,-1 1 0,1-1 0,0 0 1,-1 0-1,1 0 0,-1-1 0,1 1 0,0 0 0,-1-1 0,1 0 1,-1 0-1,1 0 0,-1 0 0,0 0 0,1 0 0,-1 0 0,0-1 1,0 1-1,0-1 0,1-1 61,17-14-160,-1-1-1,0-1 1,-2-1 0,0 0 0,-2-1-1,0-1 1,-1-1 0,-2 0 0,3-7 160,-14 29-17,10-16 83,-1-1-1,-1 0 1,0 0-1,-1 0 1,-1-1-1,-1-1 1,-1 1 0,-1-1-1,0 0 1,-2 0-1,1-8-65,-6 26 129,1 0 0,-1 0 0,0 0 0,0 0 0,1 0 0,-1 1 0,0 0 0,-1-1 0,1 1 0,0 0 0,0 0 0,0 1 0,-1-1 0,1 1 0,0 0 0,-1-1 0,1 1-1,0 1 1,0-1 0,-1 0 0,1 1 0,0 0 0,0 0 0,-1 0 0,1 0 0,0 0 0,0 1 0,0-1 0,-1 2-129,-3 0 6,-1 1-1,1 0 1,0 1-1,0-1 1,0 2 0,1-1-1,-1 1 1,2-1-1,-1 2 1,0-1 0,1 1-1,0-1 1,1 1-1,-2 3-5,-18 71-3814,24-56-725</inkml:trace>
  <inkml:trace contextRef="#ctx0" brushRef="#br0" timeOffset="3832.454">5763 1241 5249,'0'0'1019,"-5"17"291,-31 176 2696,35-173-3699,0-16-270,-1-1 1,1 1-1,0-1 1,0 1-1,1 0 1,-1-1-1,1 1 1,-1 0-1,1-1 1,0 1-1,1 0 1,-1-1-1,1 1 1,-1 0-1,1-1 1,0 1-1,1-1 1,-1 1-1,0-1 1,1 1-1,0-1 1,0 0-1,0 0 1,0 0-1,1 0 1,-1 0-1,1-1 1,-1 1-1,1-1 1,0 1-1,0-1 1,0 0-1,0 0 1,1-1-1,-1 1 1,0 0-1,1-1 1,-1 0-1,1 0 1,-1 0-1,4 0-37,7-6 2,0-1-1,-1-1 0,1 0 1,-1-1-1,-1-1 0,1 1 1,-2-2-1,1 0 0,-1 0 1,-1-1-1,0-1 0,0 1 1,-1-2-1,-1 1 0,0-1 1,0 0-1,-2-1 0,2-5-1,2 3 62,0 0 0,-2-1 0,0 0 1,-1-1-1,-1 0 0,-1 0 0,0-1 0,-1 1 0,-1-1 0,-1 0 0,0-13-62,-4 30 68,1 0 0,-1-1-1,0 1 1,0 0 0,0 0-1,0 0 1,0 0 0,-1 1 0,1-1-1,-1 0 1,1 1 0,-1 0 0,1 0-1,-1-1 1,0 1 0,1 1 0,-1-1-1,0 0 1,0 1 0,0 0 0,0-1-1,1 1 1,-1 0 0,0 0 0,0 1-1,0-1 1,0 1 0,0-1 0,1 1-1,-1 0 1,0 0 0,1 0-1,-1 0 1,0 1 0,1-1 0,0 1-1,-1-1 1,1 1 0,0 0-68,-4 4-235,0 1 0,0 0 0,1 0 0,0 0 1,0 1-1,1-1 0,0 1 0,0 0 0,1 0 0,0 1 0,1-1 1,-1 1-1,2-1 0,-1 1 0,1 0 0,1-1 0,-1 1 0,2 4 235,-2 27-3099</inkml:trace>
  <inkml:trace contextRef="#ctx0" brushRef="#br0" timeOffset="4149.1">6115 1381 7738,'0'0'1553,"1"19"-524,0-13-941,-2 1-23,1 0-1,-1 0 1,1 0-1,1 0 0,0-1 1,0 1-1,0 0 1,1 0-1,0-1 1,0 1-1,0-1 1,1 1-1,0-1 1,0 0-1,1 0 1,0 0-1,0-1 1,0 1-1,1-1 1,-1 0-1,1 0 1,1-1-1,-1 1 1,1-1-1,-1 0 1,1-1-1,0 0 1,0 1-1,1-2 1,5 3-65,-3-5 22,-1 1 0,0-2 1,0 1-1,0-1 1,0-1-1,0 1 0,0-1 1,0-1-1,0 1 1,-1-1-1,1-1 0,-1 1 1,0-1-1,0-1 1,0 1-1,-1-1 0,0 0 1,1-1-1,-2 0 1,1 1-1,-1-2 0,0 1 1,0-1-1,4-6-22,80-183 567,-78 75 877,-13 118-1416,1 1-1,-1 0 1,0 0-1,1 0 1,-1 0-1,0 1 1,0-1 0,0 0-1,-1 1 1,1-1-1,0 1 1,0 0-1,-1 0 1,1 0-1,-1 0 1,1 0 0,-1 0-1,1 1 1,-1-1-1,0 1 1,1 0-1,-1 0 1,0 0-1,1 0 1,-1 0-1,1 1 1,-1-1 0,0 1-1,1-1 1,-1 1-1,1 0 1,-1 0-1,1 0 1,0 0-1,-3 2-27,-41 65-2039,30-32-727</inkml:trace>
  <inkml:trace contextRef="#ctx0" brushRef="#br0" timeOffset="1448.606">2691 1247 3425,'0'0'1937,"0"0"-155,0 0-215,18-11-241,209-152 1971,70-143-2756,-300 341 1403,-54 91-1738,-71 183-497,71-96-4373,50-167 491</inkml:trace>
  <inkml:trace contextRef="#ctx0" brushRef="#br0" timeOffset="1849.076">3431 1150 8314,'0'0'1645,"0"0"-499,-7 20-484,-21 68 31,26-85-679,0 1 0,1-1 0,-1 1 0,1-1 0,-1 1 0,1 0 0,1 0 0,-1 0 0,0-1 0,1 1 0,0 0 0,0 0 0,0 0 0,0 0 0,1 0 0,-1 0 0,1 0 0,0-1 0,0 1 0,0 0 0,1-1 0,0 1-1,-1-1 1,1 1 0,0-1 0,1 0 0,-1 1 0,0-1 0,1-1 0,0 1 0,0 0 0,0 0 0,0-1 0,0 0 0,0 0 0,1 0 0,-1 0 0,1 0 0,-1-1 0,1 1 0,0-1 0,-1 0 0,1 0 0,0 0 0,0-1 0,0 1 0,0-1 0,0 0 0,0 0 0,-1-1 0,1 1 0,0-1 0,0 0 0,0 0-14,6-3-77,0-1 1,0 0-1,-1 0 1,0-1-1,0-1 1,0 1-1,-1-1 1,0-1-1,0 1 1,-1-2-1,0 1 1,-1-1-1,0 0 1,0 0-1,0 0 1,-2-1-1,1 0 1,-1 0-1,0 0 0,-1-1 1,0 1-1,-1-1 1,0 0-1,-1-2 77,2 9 52,-1 0-1,0 0 1,0 0 0,-1 0-1,1 0 1,-1 0-1,0-1 1,0 1-1,0-1 1,-1 1-1,1 0 1,-1-1-1,0 1 1,-1-1-1,1 1 1,-1-1-1,0 1 1,0 0-1,0-1 1,0 1-1,-1 0 1,0 0 0,1 0-1,-2 0 1,1 0-1,0 0 1,-1 1-1,0-1 1,0 1-1,0 0 1,0-1-1,0 1 1,-1 1-1,1-1 1,-1 0-1,0 1 1,0 0-1,0 0 1,0 0-1,0 0 1,0 1 0,0 0-1,-1 0 1,-3-1-52,4 2 11,0 0 0,1 0 0,-1 0 0,0 1 1,0-1-1,1 1 0,-1 0 0,0 0 0,1 0 0,-1 1 1,1-1-1,0 1 0,-1 0 0,1 0 0,0 0 1,0 0-1,0 1 0,0-1 0,0 1 0,1-1 1,-1 1-1,1 0 0,0 0 0,0 1 0,0-1 0,-1 2-11,-19 62-2978,17-32-666</inkml:trace>
  <inkml:trace contextRef="#ctx0" brushRef="#br0" timeOffset="9283.71">9574 920 4785,'0'0'2220,"0"0"-556,0 0-1,0 0-78,0 0-657,0 0-414,0 0-55,18-10 405,428-329 397,-446 340-1258,0 0 0,1-1 0,-1 1-1,0-1 1,0 1 0,0 0 0,0-1-1,1 1 1,-1-1 0,0 1 0,1-1 0,-1 1-1,0-1 1,1 1 0,-1-1 0,0 1-1,1-1 1,-1 0 0,1 1 0,-1-1-1,1 0 1,-1 1 0,1-1 0,-1 0-1,1 1 1,0-1 0,-1 0 0,1 0-1,-1 0 1,1 0 0,-1 0 0,1 1-1,0-1 1,-1 0 0,1 0 0,-1-1 0,1 1-1,0 0 1,-1 0 0,1 0 0,-1 0-1,1 0 1,0-1 0,-1 1 0,1 0-1,-1 0 1,1-1 0,-1 1 0,1 0-1,-1-1 1,1 1 0,-1-1 0,0 1-1,1-1 1,-1 1 0,1 0 0,-1-1-1,0 0 1,1 1 0,-1-1 0,0 1 0,0-1-1,0 1 1,1-1 0,-1 0-3,-22 48 652,17-37-707,-42 77 22,3 3 1,5 1 0,4 2-1,2 7 33,17-9-2743,16-69-854</inkml:trace>
  <inkml:trace contextRef="#ctx0" brushRef="#br0" timeOffset="11482.387">12652 1032 8210,'0'0'1301,"-3"24"396,-21 338 3125,25-269-4687,0-92-196,-1 0 1,0 0-1,0-1 1,1 1-1,-1 0 1,0-1-1,1 1 0,-1 0 1,1-1-1,-1 1 1,1 0-1,-1-1 1,1 1-1,0-1 1,-1 1-1,1-1 1,0 1-1,-1-1 1,1 0-1,0 1 0,0-1 1,-1 0-1,1 1 1,0-1-1,0 0 1,-1 0-1,1 0 1,0 0-1,0 0 1,0 0-1,-1 0 1,1 0-1,0 0 0,0 0 1,0 0-1,-1 0 1,1-1-1,0 1 1,0 0-1,-1-1 1,1 1-1,0 0 1,0-1-1,-1 1 1,1-1-1,-1 1 0,1-1 1,0 1-1,-1-1 1,1 0-1,-1 1 1,1-1-1,-1 0 1,1 1-1,-1-1 1,0 0-1,1 1 1,-1-1 60,31-38-866,-5 15 2893,-25 75 1506,-3-19-4240,2-29 557,0 0 1,0 1-1,0-1 1,1 0-1,-1 0 1,1 0-1,0 0 1,0 0-1,0 0 1,0 0-1,0-1 1,1 1-1,-1 0 1,1 0-1,0-1 1,-1 1-1,1-1 1,1 0-1,-1 1 1,0-1-1,0 0 1,1 0-1,-1-1 1,1 1-1,0 0 1,-1-1-1,3 1 150,20 4-3082</inkml:trace>
  <inkml:trace contextRef="#ctx0" brushRef="#br0" timeOffset="11832.635">13298 1064 12819,'0'0'2804,"0"0"-204,0 0-321,0 0-842,0 0-937,-7 16-473,0-2-69,-18 93-427,29-91-165,0 0-1,2 0 0,0 0 1,1-1-1,0 0 0,1 0 0,1 0 1,1-1-1,5 7 635,48 86-3449,-47-26 4721,-17-76-1024,0 0 0,-1 0 1,0 0-1,0-1 0,0 1 0,0-1 1,-1 1-1,1-1 0,-1 0 1,0 0-1,-1 0 0,1 0 0,-1 0 1,1-1-1,-1 0 0,0 0 1,0 0-1,-1 0 0,1 0 1,-1-1-1,1 0 0,-1 0 0,0 0 1,0-1-1,0 1 0,1-1 1,-2 0-249,-89 6-4573,84-11 739</inkml:trace>
  <inkml:trace contextRef="#ctx0" brushRef="#br0" timeOffset="12114.793">13781 1629 12259,'0'0'2856,"0"0"-1343,0 0-25,-13 125-408,1-53-1080,-5 40-456,5-19-1304,2-13-2265</inkml:trace>
  <inkml:trace contextRef="#ctx0" brushRef="#br0" timeOffset="10664.841">11488 1480 5977,'0'0'1177,"0"0"-88,0 0 271,23-16-369,183-129 672,-66 10 110,-139 134-1669,-1 0 0,1 0 1,-1 0-1,0 0 0,1 0 0,-1 0 1,0 0-1,0 0 0,1 0 1,-1 0-1,0 0 0,0-1 1,0 1-1,0 0 0,-1 0 0,1 0 1,0 0-1,0 0 0,-1 0 1,1 0-1,0 0 0,-1 0 0,1 0 1,-1 0-1,0 0 0,1 0 1,-1 0-1,0 0 0,1 1 1,-1-1-1,0 0 0,0 0 0,0 1 1,0-1-1,1 1 0,-1-1 1,0 1-1,0-1 0,0 1 1,0-1-1,-1 1 0,1 0 0,0-1 1,0 1-1,0 0 0,0 0 1,0 0-1,0 0 0,0 0 1,0 0-1,0 0 0,-1 1-104,-61-8 1370,53 11-1390,1-1-1,0 2 1,0-1 0,0 1-1,1 1 1,-1-1-1,1 2 1,0-1 0,1 1-1,0 0 1,0 0-1,0 1 1,1 0 0,0 0-1,1 1 1,0-1-1,0 1 1,1 0 0,0 1-1,1-1 1,-1 1-1,2-1 1,0 1 0,0 0-1,0 0 1,2 0-1,-1 2 21,0 191-8160,15-151 3378</inkml:trace>
  <inkml:trace contextRef="#ctx0" brushRef="#br0" timeOffset="11114.653">12229 1228 4481,'0'0'4692,"0"0"-2743,0 0-374,0 0 212,0 0-596,-18-5-671,-61-14-254,72 19-250,-1 0 0,1 1 0,0 0 0,0 0 0,0 0 1,-1 1-1,1 0 0,1 1 0,-1-1 0,0 1 0,1 1 0,-1-1 0,1 1 1,0 0-1,0 1 0,0-1 0,1 1 0,0 0 0,0 1 0,0-1 0,1 1 0,-1 0 1,-1 4-17,-2 1 5,0 1 0,1 0 0,1 1 0,0-1 0,1 1 0,0 1 0,1-1 0,0 0 0,1 1 1,1 0-1,0 0 0,1 0 0,1 0 0,0 0 0,0 0 0,1 0 0,2 4-5,1-12-34,0-1 0,0 1 0,0-1 1,0 0-1,1-1 0,0 1 0,0-1 0,0 0 0,1 0 0,-1-1 0,1 1 0,0-1 0,0 0 0,0-1 0,0 0 0,1 0 0,-1 0 0,1-1 0,-1 0 1,1 0-1,-1 0 0,1-1 0,0 0 0,-1 0 0,1-1 0,-1 0 0,1 0 0,-1 0 0,1-1 0,-1 0 0,0 0 0,0-1 0,0 0 0,0 0 0,0 0 1,0-1-1,-1 1 0,2-3 34,109-106 217,-115 124 543,-1 7-714,15 117 237,44-70-5011,-30-59-229</inkml:trace>
  <inkml:trace contextRef="#ctx0" brushRef="#br0" timeOffset="9665.755">10496 587 7009,'0'0'3693,"0"0"-1864,0 0 26,0 0-515,-14 24-673,-131 288 708,139-293-1337,-9 21-15,2 0 0,2 1 0,1 0 0,3 0 0,1 1 0,1 17-23,5-54-76,0 0 1,0 0-1,1 0 1,0-1-1,0 1 1,0 0-1,1 0 1,0-1-1,0 1 1,0-1-1,0 1 1,0-1-1,1 0 1,0 0-1,0 0 1,0 0 0,1-1-1,-1 1 1,1-1-1,0 0 1,-1 0-1,2 0 1,-1-1-1,0 1 1,0-1-1,1 0 1,-1 0-1,1 0 1,0-1-1,0 0 1,-1 0-1,1 0 1,0 0-1,0-1 1,0 0-1,0 0 1,0 0-1,0 0 1,0-1-1,-1 0 1,1 0-1,0 0 1,3-2 75,4-2-51,-1 1 0,0-2 0,0 0 0,0 0 0,-1-1 0,0 0 0,0-1 0,0 0 0,-1 0 0,-1-1 0,0 0 0,0-1 0,0 0 0,-1 0 0,-1-1 0,0 1 0,0-1 0,-1-1 0,-1 1 0,1-1 0,1-9 51,-7 20 79,1 0 1,-1 0-1,1 0 0,-1 0 1,0 0-1,1 0 0,-1 0 1,0 0-1,1 1 1,-1-1-1,0 0 0,0 0 1,0 1-1,0-1 0,0 1 1,0-1-1,0 1 0,0-1 1,0 1-1,0-1 1,0 1-1,0 0 0,0 0 1,0-1-1,0 1 0,0 0 1,0 0-1,-1 0 1,1 0-1,0 1 0,0-1 1,0 0-1,0 0 0,0 1 1,0-1-1,0 0 0,0 1 1,0-1-1,0 1 1,0-1-1,0 1 0,0 0 1,0 0-80,-10 3 8,1 0 1,-1 2 0,1-1 0,0 1 0,0 1-1,1 0 1,-1 0 0,2 0 0,-1 2 0,1-1-1,0 1 1,1 0 0,-6 9-9,-45 81-4167,41-58 478</inkml:trace>
  <inkml:trace contextRef="#ctx0" brushRef="#br0" timeOffset="10181.653">11129 1211 12427,'0'0'1969,"0"0"-419,0 0-35,0 0-601,0 0-617,0 0-144,-3-10 78,-16-19 90,33 712-987,-1-199 592,-13-466 60,0 0 0,-1 0 0,-1 0 0,0-1 0,-2 1 0,0 0 0,-1-1-1,0 0 1,-3 3 14,6-15 131,-1 0-1,1-1 0,-1 0 0,0 1 0,-1-1 1,1 0-1,-1 0 0,1-1 0,-1 1 0,0-1 1,-1 0-1,1 0 0,0 0 0,-1-1 0,0 1 1,0-1-1,1 0 0,-1-1 0,0 1 0,-1-1 1,-3 1-131,2-3 45,0-1 0,0 1 0,0-1 0,1 0 0,-1-1 0,1 0 0,-1 0 0,1 0 0,0-1 0,0 1 0,1-2 0,-1 1 1,1 0-1,0-1 0,0 0 0,0-1 0,1 1 0,-1-1 0,1 1 0,1-1 0,-1-1 0,1 1 0,0 0 0,1-1 0,-2-2-45,-22-45-453,2 0 0,3-2 0,2 0 0,2-2 0,3 0 0,3 0 0,2-1 0,2 0 0,4-1 0,2-12 453,14 0-3053,19 41-2492,-5 18-873</inkml:trace>
  <inkml:trace contextRef="#ctx0" brushRef="#br0" timeOffset="21065.825">15394 1373 4809,'0'0'2557,"0"0"-753,0 0-45,0 0-17,0 0-626,0 0-497,26 1 592,36 6-1088,80 1 176,-62-44-7417,-71 25 77</inkml:trace>
  <inkml:trace contextRef="#ctx0" brushRef="#br0" timeOffset="21382.519">15450 1112 6001,'0'0'2593,"0"0"-961,0 0 249,0 0-65,0 0-920,0 0-392,0 0-160,6 0-112,11 0 176,4 2-79,6 0-169,6 0-160,4-2-64,9 0-545,20-9-799,-8-8-1713,-11 0-3888</inkml:trace>
  <inkml:trace contextRef="#ctx0" brushRef="#br0" timeOffset="28315.179">19220 1282 6705,'0'0'9763,"0"0"-7923,0 0-1144,0 0 328,0 0-488,0 0-536,0 0-1144,4-2-832,-2-9-721,0 2-1576</inkml:trace>
  <inkml:trace contextRef="#ctx0" brushRef="#br0" timeOffset="29039.368">19630 1252 912,'0'0'2970,"0"0"-1131,0 0-705,0 0-178,5-17-181,21-82 911,-37 77 2635,-19 32-3401,-27 35-1014,41-30 186,2 0-1,0 2 1,0-1-1,1 1 0,1 1 1,1 1-1,1-1 1,1 2-1,0-1 1,1 1-1,1 0 1,1 1-1,1 0 0,1 0 1,1 0-1,-1 15-91,7-31 0,0 0 0,0-1 0,1 1 0,-1-1 0,1 0 0,0 0 0,0 0 0,1 0 0,-1-1 0,1 1 0,0-1 0,0 0 0,0-1 0,0 1 0,0-1 0,0 0 0,1 0 0,-1-1 0,1 0 0,0 0 0,-1 0 0,1 0 0,0-1 0,-1 0 0,1 0 0,0-1 0,-1 0 0,1 0 0,-1 0 0,2-1 0,1 2 0,3-1 23,-1-1 1,0-1-1,0 0 0,1 0 0,-2-1 0,1 0 0,0 0 0,-1-1 0,0-1 0,0 0 1,0 0-1,-1 0 0,0-1 0,0-1 0,2-2-23,-10 10 365,0 0 296,1 13-455,1 0 1,0-1 0,1 1 0,0 0-1,1-1 1,1 0 0,0 0 0,0 0-1,1-1 1,1 0 0,0 0 0,2 2-207,62 72-4084,-50-65-581</inkml:trace>
  <inkml:trace contextRef="#ctx0" brushRef="#br0" timeOffset="26632.51">17886 676 4625,'0'0'4849,"0"0"-2914,0 0-732,-14 17-92,-131 210-207,112-69-1465,34-157 528,0 1 0,1-1 1,-1 0-1,1 0 1,-1 1-1,1-1 0,0 0 1,-1 0-1,1-1 1,0 1-1,0 0 0,0 0 1,0-1-1,0 1 0,0-1 1,-1 0-1,1 0 1,0 0-1,0 0 0,0 0 1,0 0-1,0 0 1,0 0-1,0-1 0,0 1 1,0-1-1,0 1 1,-1-1-1,1 0 0,0 0 1,0 0-1,-1 0 0,1 0 33,13-11-45,-1-1-1,0-1 1,-1 0-1,-1-1 1,0 0-1,-1-1 0,0 0 1,-1-1-1,-1 0 1,-1-1-1,-1 0 1,5-15 45,9-66 1180,-23 98-1071,0 0 0,-1-1 0,1 1 0,-1 0 0,1 0 0,-1 0 0,0 1 0,1-1 0,-1 1 0,0-1 0,1 1 0,-1 0 0,0 0 0,0 0 0,1 0 0,-1 1-1,0-1 1,1 1 0,-1-1 0,0 1 0,1 0 0,-1 0 0,1 0 0,-1 1 0,1-1 0,0 0 0,-1 1 0,0 0-109,-1 2-252,0 0 1,-1 0-1,2 0 0,-1 0 0,0 1 0,1-1 0,0 1 1,0 0-1,0 0 0,1 0 0,-1 0 0,1 1 0,0-1 1,1 1-1,-1-1 0,1 1 0,1 0 0,-1 5 252,0 10-2851</inkml:trace>
  <inkml:trace contextRef="#ctx0" brushRef="#br0" timeOffset="26915.75">18209 657 9058,'0'0'1648,"0"0"-303,-79 116 135,28-34-624,-16 24-648,5-3-208,6-12 0,11-11-96,12-22 16,-13 28-608,7-12-1361,5-14-719</inkml:trace>
  <inkml:trace contextRef="#ctx0" brushRef="#br0" timeOffset="27348.975">17894 1384 5825,'0'0'1359,"0"0"-317,0 21 175,2 153 812,-2-171-2032,1 0 0,0-1 0,1 1 0,-1-1 0,0 1 0,1-1 0,-1 1 0,1-1 0,0 0 0,0 0 0,0 0 0,0 0 0,0 0 0,0 0 1,0-1-1,1 1 0,-1-1 0,0 1 0,1-1 0,0 0 0,-1 0 0,1 0 0,0 0 0,-1 0 0,1-1 0,0 1 0,0-1 0,0 0 0,-1 0 0,1 0 0,0 0 0,0-1 0,0 1 1,-1-1-1,1 1 0,0-1 0,0 0 0,-1 0 0,1 0 0,-1 0 0,1-1 0,-1 1 0,1-1 0,-1 0 0,0 1 0,0-1 0,0 0 0,0 0 0,0 0 0,0-1 0,-1 1 0,2-2 3,9-10 53,0-1-1,-1-1 0,-1 0 1,-1 0-1,0-1 0,-1 0 1,-1 0-1,0-1 0,-2 0 1,0 0-1,-1-1 0,0 1 1,-1-10-53,-6 26 90,1-1 1,-1 1 0,0 0-1,0 0 1,0 1 0,0-1-1,0 1 1,-1-1 0,1 1-1,0 0 1,-1 0 0,1 0-1,0 1 1,-1-1 0,1 1 0,-1 0-1,1 0 1,-1 0 0,1 0-1,-1 1 1,1-1 0,-1 1-1,1 0 1,-1 0 0,1 0-1,0 1 1,0-1 0,0 1-1,0-1 1,0 1 0,0 0 0,0 0-1,-2 2-90,-40 66-2591,42-52 777</inkml:trace>
  <inkml:trace contextRef="#ctx0" brushRef="#br0" timeOffset="27969.225">18545 1187 2633,'0'0'2899,"0"0"-1612,1 22-303,5 668 5735,-7-668-6455,-1 1 0,-1-1 0,-1 1-1,-1-1 1,-1-1 0,-1 1 0,0-1 0,-2 0 0,-1-1 0,-11 20-264,20-39 27,1 0 0,0 1 0,0-1 0,-1 1-1,1-1 1,-1 0 0,1 1 0,-1-1 0,0 0 0,1 1 0,-1-1 0,0 0 0,0 0-1,0 0 1,0 0 0,0 0 0,0 0 0,0 0 0,0 0 0,0 0 0,0 0 0,-1-1 0,1 1-1,0 0 1,-1-1 0,1 1 0,0-1 0,-1 0 0,1 1 0,-1-1 0,1 0 0,-1 0-1,1 0 1,0 0 0,-1 0 0,1 0 0,-1 0 0,1 0 0,-1-1 0,1 1 0,0-1-1,-1 1 1,1-1 0,0 1 0,-1-1 0,1 0 0,0 1 0,0-1 0,0 0 0,0 0-1,-1 0 1,1 0 0,1 0 0,-1 0 0,0-1 0,0 1 0,0 0 0,0 0 0,1 0 0,-1-1-1,0 0-26,-6-22-236,2 0-1,0-1 0,1 1 0,2-1 1,0 0-1,2 0 0,0 0 1,2-5 236,-1 8-258,1-11 18,1 1 0,2-1 0,1 1 0,1 0 0,2 1 0,2-1 0,0 2 0,2 0 0,1 0 1,2 1-1,1 1 0,13-17 240,-13 22 35,0 1 1,2 1-1,1 1 1,0 0-1,1 2 1,1 0-1,1 1 1,0 2 0,1 0-1,1 2 1,0 0-1,1 2 1,0 1-1,25-6-35,-49 14 44,0 0-1,1 1 1,-1-1-1,1 1 1,-1 0-1,1 0 1,0 0-1,-1 0 1,1 0-1,0 1 1,0-1-1,-1 1 1,1 0-1,0-1 1,0 1-1,0 1 1,0-1-1,-1 0 1,1 1-1,0-1 1,0 1-1,-1 0 0,1 0 1,0 0-1,-1 0 1,1 0-1,-1 1 1,0-1-1,1 1 1,-1 0-1,0 0 1,0-1-1,0 1 1,0 1-1,0-1 1,0 0-1,-1 0 1,1 1-1,-1-1 1,0 1-1,1-1 1,-1 1-1,0 2-43,-3 15 122,-1 0-1,-1 0 1,-1 0-1,-1-1 1,0 0-1,-2 0 1,0-1-1,-1 1 1,-1-2-1,-1 1 1,0-2-1,-1 1 1,-1-2-1,0 0 1,-1 0-1,-1-1 1,-5 3-122,21-18-76,-1 0 0,0-1 0,0 1 0,0 0 0,1 0 0,-1 0 0,0 0 0,0 0 0,-1-1 1,1 1-1,0 0 0,0 0 0,-1 0 0,1 0 0,0 0 0,-1 0 0,1 0 0,-1 0 0,1 0 0,-1 0 0,0 0 0,1 0 0,-1 0 0,0 0 0,0 0 1,0 1-1,1-1 0,-1 0 0,0 1 0,0-1 0,0 0 0,0 1 0,0-1 0,0 1 0,0 0 0,-1-1 0,1 1 0,0 0 0,0-1 0,0 1 0,0 0 1,0 0-1,0 0 0,-1 0 0,1 0 0,0 1 0,0-1 0,0 0 0,0 0 0,0 1 0,0-1 0,0 1 0,-1-1 0,1 1 0,0-1 0,1 1 1,-1-1-1,0 1 0,0 0 0,0 0 0,0-1 0,0 1 0,1 0 0,-1 0 0,0 0 0,1 0 0,-1 1 76,-1-33-4154</inkml:trace>
  <inkml:trace contextRef="#ctx0" brushRef="#br0" timeOffset="25920.707">17076 859 7666,'0'0'1639,"0"0"-291,0 0 83,0 0-446,0 0-655,0 0-205,8 0 150,325-17 1875,-332 17-2093,0 0-1,0 0 1,0 0 0,0 1 0,0-1-1,0 0 1,0 0 0,0 1 0,0-1-1,0 1 1,0-1 0,-1 1 0,1-1-1,0 1 1,0-1 0,0 1 0,-1 0-1,1-1 1,0 1 0,-1 0 0,1 0 0,-1 0-1,1-1 1,-1 1 0,1 0 0,-1 0-1,1 0 1,-1 0 0,0 0 0,0 0-1,1 0 1,-1 0 0,0 0 0,0 0-1,0 0 1,0 0 0,0 0 0,0 0 0,0 0-1,-1 0 1,1 0 0,0 0 0,0 0-1,-1-1 1,1 1 0,-1 0 0,1 0-1,-1 0 1,1 0 0,-1 0 0,1-1-57,-22 61 76,22-61-60,-9 19-73,-102 225 39,27-88-2976,49-107-1204,24-39 1467</inkml:trace>
  <inkml:trace contextRef="#ctx0" brushRef="#br0" timeOffset="26200.306">17126 1206 3001,'0'0'4769,"0"0"-4073,0 0 576,0 0 632,0 0-695,0 0-657,114-14-312,-77 5-240,21-10-632,-8 3-897,-7-3-2839</inkml:trace>
  <inkml:trace contextRef="#ctx0" brushRef="#br0" timeOffset="24819.069">16362 844 3897,'0'0'2200,"0"0"-986,0 0-169,0 0 193,0 0-178,0 0-248,-2 4 4154,-7 17-4980,6-17 19,-17 23 10,2 1 0,1 0 1,1 1-1,1 1 0,2 1 1,1 0-1,-6 24-15,18-50-54,0 0 0,0 0 0,1 0 0,-1 0-1,1 0 1,0 0 0,1 0 0,-1 0 0,1-1 0,0 1-1,0-1 1,0 1 0,1-1 0,0 0 0,0 0 0,0 0-1,0 0 1,0 0 0,1-1 0,-1 0 0,1 0 0,0 0 0,0 0-1,1 0 1,-1-1 0,0 1 0,1-1 0,0 0 0,-1-1-1,1 1 1,0-1 0,0 0 0,0 0 0,2 0 54,-5-1-13,122 53-696,-151-52 3664,11 0-3003,-85-1-4339,76 0 246</inkml:trace>
  <inkml:trace contextRef="#ctx0" brushRef="#br0" timeOffset="25101.358">16397 842 5945,'0'0'2289,"0"0"-1777,0 0 312,0 0 368,0 0-696,0 0-368,138 17-128,-92-17-24,18 0-1160,-10 0-1032,-10 0-3610</inkml:trace>
  <inkml:trace contextRef="#ctx0" brushRef="#br0" timeOffset="25348.604">16780 1332 5825,'0'0'2105,"0"0"-681,0 0 328,-6 134-7,-5-81-921,-1-1-592,2-2-232,-1-5 0,5-8-560,2-13-1313,2-14-2760</inkml:trace>
  <inkml:trace contextRef="#ctx0" brushRef="#br0" timeOffset="20609.391">14535 995 928,'0'0'2610,"0"0"-882,0 0-401,0 0-17,0 0-263,6-6 1728,-4 6 1041,27 148-2136,-17 136-878,-12-283-745,0-1-1,0 0 12,0 0 1,0 0-11,0 0-16,0 0-30,28-39-424,-17 21 410,1 0-1,1 0 1,0 2 0,1-1-1,1 2 1,1 0-1,0 1 1,1 0 0,0 2-1,1 0 1,1 0-1,0 2 1,0 1 0,1 0-1,19-5 3,-34 14 53,1 0 1,-1 1-1,0 0 0,0 0 1,0 0-1,0 1 0,0 0 1,0 0-1,-1 0 0,1 0 1,-1 1-1,1 0 0,-1 0 0,0 0 1,0 0-1,0 1 0,0-1 1,-1 1-1,0 0 0,1 0 1,-1 0-1,-1 1 0,1-1 0,1 3-53,11 45-4501,-15-52 1622,0 0-1691</inkml:trace>
  <inkml:trace contextRef="#ctx0" brushRef="#br0" timeOffset="31105.307">14572 963 592,'0'0'1022,"0"0"121,0 0 417,0 0 72,0 0-293,0 0-119,-2 8 4962,-5 27-6182,-19 291 1583,26-138-982,0-187-553,0-1 11,0 0 46,0 0 62,0 0 46,0 0-10,17-21-410,249-249 458,-263 266-207,0 0 0,0 1-1,0-1 1,1 0 0,-1 1 0,1 0 0,0 0-1,0 0 1,0 1 0,0-1 0,0 1 0,1 0-1,-1 0 1,1 0 0,-1 1 0,1 0 0,0-1-1,-1 2 1,1-1 0,0 1 0,0-1-1,-1 1 1,1 0 0,4 1-44,97 47 1479,-97-43-1150,-10 0-7423,-1-5 4730</inkml:trace>
  <inkml:trace contextRef="#ctx0" brushRef="#br0" timeOffset="55552.781">860 3178 5089,'0'0'1608,"0"0"-710,0 0-367,0 0 257,0 0 123,0 0-198,0 12 382,-27 300 1078,-69 210-1729,101-498-1413,15-49-168,-12 13 1482,89-133 74,-60 86-299,2 1 1,3 2 0,3 2 0,37-35-121,5 17 680,-86 72-561,-1 0 30,0 0 7,0 0-172,0 0-417,0 3-2623,0-1 700</inkml:trace>
  <inkml:trace contextRef="#ctx0" brushRef="#br0" timeOffset="56065.305">1426 3743 7378,'0'0'2184,"0"0"-360,0 0-1183,0 0-641,0 0 0,0 0 32,0 0 96,47 33-80,-24-27-48,2-3-16,0-3-248,0 0-529,-3 0-295,3-9-360,-6-2-1361,-7-2-3008</inkml:trace>
  <inkml:trace contextRef="#ctx0" brushRef="#br0" timeOffset="56314.466">1469 3487 5521,'0'0'2825,"0"0"-1313,0 0-760,0 0-352,0 0-104,0 0-48,118 6-248,-66-6-128,-6 0-952,-5 0-1880</inkml:trace>
  <inkml:trace contextRef="#ctx0" brushRef="#br0" timeOffset="56849.383">2196 3297 2905,'0'0'916,"0"0"172,0 0 152,0 0-410,21-12-74,149-74 2170,-168 84-2847,0 1 1,0-1-1,0 0 0,1 1 1,-1-1-1,1 1 0,-1 0 1,1 0-1,-1 0 0,1 0 1,0 1-1,-1-1 0,1 0 0,0 1 1,0 0-1,-1 0 0,1 0 1,0 0-1,0 0 0,0 1 1,-1-1-1,1 1 0,0-1 1,-1 1-1,1 0 0,-1 0 1,1 1-1,-1-1 0,1 0 1,-1 1-1,0-1 0,1 1 1,-1 0-1,0 0 0,0 0 1,0 0-1,-1 0 0,1 0 1,0 1-1,-1-1 0,0 0 1,1 1-1,-1-1 0,0 1 1,0-1-1,0 1 0,-1 0 1,1 0-1,-1-1 0,1 1 1,-1 0-1,0 0-79,-3 44 252,-2-1-1,-2-1 1,-2 1 0,-2-1-1,-2-1 1,-2 0 0,-1-1 0,-10 14-252,-29 88 645,44-84-917,57-56-1218,130-33-946,-165 29 177,-6 2-2048</inkml:trace>
  <inkml:trace contextRef="#ctx0" brushRef="#br0" timeOffset="57100.953">2542 4018 13155,'0'0'1128,"0"0"-1128,0 0-4729</inkml:trace>
  <inkml:trace contextRef="#ctx0" brushRef="#br0" timeOffset="54035.058">222 3217 4081,'0'0'2042,"0"0"-634,0 0-392,0 0-2,0 0 203,6 4 3982,1 5-4318,4 33-381,-2 1-1,-1-1 1,-3 1-1,-1 1 1,-2-1-1,-2 0 1,-4 24-500,2 29 27,2 166-1682,-17-312-6778,9 27 1556</inkml:trace>
  <inkml:trace contextRef="#ctx0" brushRef="#br0" timeOffset="54720.796">1 3275 6081,'0'0'1491,"0"0"-536,0 0-365,0 0 7,0 0-22,0 0-154,2-5 31,8-7-324,1 1 0,1-1 0,-1 2 0,2 0 0,-1 0 0,2 1 0,-1 1 0,1 0-1,0 1 1,1 0 0,-1 1 0,1 1 0,1 0 0,-1 1 0,1 1 0,-1 0 0,1 1 0,0 1-1,0 1 1,0 0 0,13 2-128,-20-1 97,1 1 1,-1 0-1,0 0 0,0 1 0,0 0 0,-1 0 0,1 1 1,-1 1-1,0-1 0,0 1 0,0 1 0,-1-1 0,1 1 1,-2 1-1,1-1 0,-1 1 0,0 0 0,0 1 0,0-1 0,-1 1 1,-1 0-1,1 1 0,-1-1 0,-1 1 0,1-1 0,-2 1 1,1 0-1,-1 0 0,0 1 0,-1-1 0,0 0 0,-1 1 1,0-1-1,0 3-97,-4-6 17,0 0 0,-1 0 1,1 0-1,-1 0 1,-1-1-1,1 0 1,-1 0-1,0 0 0,0-1 1,0 0-1,0 0 1,-1-1-1,1 1 0,-1-1 1,0-1-1,0 1 1,0-1-1,-1-1 0,0 1-17,-3 1-380,-41 15-226,26 3-4764,24-15 661</inkml:trace>
  <inkml:trace contextRef="#ctx0" brushRef="#br0" timeOffset="66346.381">4004 3290 6585,'0'0'2525,"0"0"-758,0 0-623,0 0-236,0 0 259,2-4 3856,-45 86-4590,24-50-555,2 2 1,2 0-1,1 1 0,2 0 0,1 1 1,2 1-1,1-1 0,2 1 0,2 1 1,1 6 121,5-40-68,-1 1 1,2-1 0,-1 0 0,0 0 0,1 0 0,0 0-1,-1-1 1,2 1 0,-1-1 0,0 0 0,1 1 0,-1-1 0,1-1-1,0 1 1,0-1 0,0 1 0,0-1 0,1 0 0,-1-1-1,0 1 1,1-1 0,0 0 0,-1 0 0,1 0 0,-1 0-1,1-1 1,0 0 0,0 0 0,-1 0 0,1-1 0,0 0 0,-1 1-1,1-2 1,-1 1 0,1 0 0,-1-1 0,0 0 0,1 0-1,-1 0 1,0-1 0,0 1 0,2-3 67,9-3 7,-1-1 0,0-1 0,-1 0 0,0 0 0,-1-2 0,0 1 1,0-2-1,-1 1 0,-1-1 0,0-1 0,-1 0 0,-1 0 0,0-1 0,-1 0 0,0 0 0,1-7-7,-6 140 1569,27-28-1640,-12-51-1826,-7 2-4008,-10-31-385</inkml:trace>
  <inkml:trace contextRef="#ctx0" brushRef="#br0" timeOffset="66815.828">4624 3409 7034,'0'0'2031,"0"0"102,0 0-755,0 0-100,0 0 203,0 0-155,-3 5 2111,-7 27-3263,28 236-3364,-18-265 3138,2 0 84,-1 0-1,1 0 1,-1 1-1,0-1 1,-1 0-1,1 0 1,0 0-1,-1 1 1,0-1-1,0 0 1,0 0-1,0 1 1,0-1-1,0 0 1,-1 0 0,0 1-1,0-1 1,0 0-1,0 0 1,0 0-1,0 0 1,-1 0-1,0 0 1,1-1-1,-1 1 1,0 0-1,0-1 1,-1 1-1,1-1 1,0 0-1,-1 0 1,0 0-1,1 0 1,-1 0 0,0-1-1,0 1 1,0-1-1,0 1 1,0-1-1,0 0 1,0-1-1,-1 1 1,1 0-1,-2-1-31,-38-9-2103,24-15-4410,16 14 937</inkml:trace>
  <inkml:trace contextRef="#ctx0" brushRef="#br0" timeOffset="67248.29">4864 3754 120,'0'0'2403,"0"0"-902,0 0 288,0 0-60,0 0-329,0 0 486,19 0-542,63-1-777,-73 0-440,-1 0 0,1-1-1,-1 0 1,0 0 0,0-1 0,0 0 0,0-1 0,0 0 0,-1 0 0,1 0 0,-1-1-1,0 0 1,-1-1 0,1 0 0,-1 0 0,0 0 0,-1 0 0,1-1 0,-1 0 0,0 0 0,-1-1-1,0 1 1,0-1 0,-1 0 0,0 0 0,0 0 0,-1 0 0,0-1 0,0 1 0,-1-1-1,0 1 1,0-1 0,-1-5-127,-67 8 2824,61 9-2830,1 0 0,-1 0 0,1 0 0,0 1 0,0 0 0,0 0 0,1 1 0,-1-1 0,1 1 1,0 0-1,0 0 0,1 0 0,0 0 0,0 1 0,0 0 0,0-1 0,1 1 0,0 0 0,0 0 0,1 0 1,-1 0-1,1 1 0,1-1 0,-1 0 0,1 0 0,0 6 6,28 158-3727,-1-112 1536,0-11 956</inkml:trace>
  <inkml:trace contextRef="#ctx0" brushRef="#br0" timeOffset="72715.006">10191 3735 12395,'0'0'4779,"0"0"-1955,0 0-627,0 0-944,0 0-936,-6 15-605,-17 48-317,23-58 409,0-1 0,0 0 1,0 1-1,1-1 1,0 0-1,-1 1 0,2-1 1,-1 0-1,0 0 0,1 0 1,0 0-1,0 0 1,0 0-1,0 0 0,0-1 1,1 1-1,0-1 1,0 0-1,0 0 0,0 0 1,0 0-1,1 0 1,0 1 195,6 5-999,10 8-1026,36 47-1621,-64-14 10019,-63 11-1996,-14-26-5697,73-36-1270,4-9-1390</inkml:trace>
  <inkml:trace contextRef="#ctx0" brushRef="#br0" timeOffset="71999.003">9174 3925 8162,'0'0'2816,"0"0"-1317,1 20-369,5 66-223,-6-82-926,0-1 0,0 1 1,0-1-1,0 1 0,0-1 1,1 1-1,-1-1 0,1 0 1,0 1-1,0-1 0,0 0 0,0 1 1,1-1-1,-1 0 0,1 0 1,0 0-1,0 0 0,0-1 1,1 1-1,-1 0 0,0-1 0,1 1 1,0-1-1,-1 0 0,1 0 1,0 0-1,0 0 0,0-1 1,1 1-1,-1-1 0,0 0 1,0 0-1,1 0 0,-1 0 0,1-1 1,-1 1-1,1-1 0,-1 0 1,1 0-1,-1 0 0,1 0 1,-1-1-1,0 1 0,1-1 0,-1 0 1,1 0-1,-1 0 0,0 0 1,0-1-1,0 0 0,0 1 1,0-1-1,3-2 19,2-10-119,0-1 0,-1 0 0,-1 0 0,0 0 0,-1-1 1,-1 0-1,0 0 0,-1 0 0,-1-1 0,0 1 0,-1-1 0,-1 1 0,-1-1 1,0 1 118,1 12 47,0 1 1,1 0-1,-1-1 1,-1 1 0,1 0-1,0-1 1,-1 1-1,0 0 1,0 0 0,0-1-1,0 1 1,0 0-1,-1 0 1,1 0 0,-1 0-1,0 1 1,0-1-1,0 0 1,0 1 0,0-1-1,0 1 1,-1 0-1,1 0 1,-1 0 0,0 0-1,0 0 1,0 0-1,0 1 1,0-1 0,0 1-1,0 0 1,0 0-1,0 0 1,-1 0 0,1 1-1,0-1 1,0 1-1,-1 0 1,1 0 0,0 0-1,-1 1 1,1-1-1,0 1 1,-1-1 0,1 1-1,0 0 1,0 0-1,0 1 1,0-1 0,0 1-1,0-1 1,-1 2-48,-2 3-150,1 1 1,-1 0-1,1 0 1,1 0-1,-1 0 1,1 1-1,0 0 1,1 0-1,0 0 1,0 0-1,1 1 1,0-1-1,0 1 1,1-1-1,0 1 1,1 0-1,0-1 1,0 1-1,1 0 1,0-1 149,-1 30-2342</inkml:trace>
  <inkml:trace contextRef="#ctx0" brushRef="#br0" timeOffset="72399.336">9580 3804 10658,'0'0'1635,"0"0"-382,-7 17-87,-31 137-75,36-150-1129,1 0-1,1-1 0,-1 1 1,0 0-1,1 0 1,0 0-1,0 0 0,0 0 1,0 0-1,1-1 0,-1 1 1,1 0-1,0 0 0,0-1 1,0 1-1,1 0 0,-1-1 1,1 1-1,0-1 0,0 0 1,0 1-1,1-1 1,-1 0-1,1 0 0,-1-1 1,1 1-1,0 0 0,0-1 1,0 0-1,1 0 0,-1 0 1,1 0-1,-1 0 0,1-1 1,-1 1-1,1-1 1,0 0-1,-1 0 0,1 0 1,0-1-1,0 1 0,0-1 1,0 0-1,0 0 0,0-1 39,4-2-112,-1-1 0,0-1 1,0 1-1,-1-1 0,1-1 0,-1 1 0,0-1 0,0 0 0,-1 0 0,0-1 0,0 1 0,0-1 0,-1 0 0,0-1 0,0 1 0,-1-1 0,1-1 112,-5 76 2976,46 35-3775,-19-76-446,-3-10 763</inkml:trace>
  <inkml:trace contextRef="#ctx0" brushRef="#br0" timeOffset="70314.996">7329 3864 4017,'0'0'1072,"0"0"507,12-21-77,99-157 840,-56 109-685,-51 114 889,-4 114-816,2-157-1891,0-1 1,0 1-1,0 0 1,0-1-1,1 1 1,-1-1-1,0 1 1,1-1-1,-1 0 1,0 0-1,1 0 1,0 0-1,-1-1 0,1 1 1,-1-1-1,1 0 1,0 1-1,-1-1 1,1 0-1,0-1 1,-1 1-1,1 0 1,0-1-1,-1 1 1,1-1-1,-1 0 1,1 0-1,-1 0 1,1 0-1,-1 0 1,0-1-1,0 1 1,1-1-1,-1 0 0,0 1 1,0-1-1,-1 0 1,2-1 160,-3 2 17,0 1-1,1-1 1,-1 0 0,1 1-1,-1-1 1,1 0 0,-1 1-1,1-1 1,-1 1 0,1-1-1,-1 1 1,1-1 0,0 1-1,-1-1 1,1 1 0,0-1-1,-1 1 1,1 0 0,0 0 0,-1-1-1,1 1 1,0 0 0,0 0-1,0 0 1,-1 0 0,1 0-1,0 0 1,0 0 0,-1 0-1,1 0 1,0 0 0,0 0-1,0 0 1,-1 0 0,1 1-1,0-1 1,-1 0 0,1 1-1,0-1 1,0 0 0,-1 1 0,1-1-1,-1 1 1,1-1 0,0 1-1,-1-1 1,1 1 0,-1 0-1,1-1 1,-1 1 0,0 0-1,1-1 1,-1 1 0,0 0-1,1-1 1,-1 1 0,0 0-1,0 0 1,0 0 0,1-1-1,-1 1 1,0 0 0,0 0 0,0 0-17,10 17 1034,-8-14-846,60 78 2064,25-40-3679,-54-43-580,-3-3-548</inkml:trace>
  <inkml:trace contextRef="#ctx0" brushRef="#br0" timeOffset="70599.255">8149 3120 8754,'0'0'5353,"0"0"-4497,0 0 793,0 0-633,-25 151-672,11-80-72,-3 9-144,0 8-88,1-1-40,1-3-568,3-6-945,-3 2-759,5-18-1785,-2-19-3889</inkml:trace>
  <inkml:trace contextRef="#ctx0" brushRef="#br0" timeOffset="70848.58">7836 3841 7738,'0'0'1360,"0"0"-544,0 0 448,108 6-311,-63-6-817,26-11-136,-13-8-1489,-10 0-1703</inkml:trace>
  <inkml:trace contextRef="#ctx0" brushRef="#br0" timeOffset="71098.058">8300 3817 3729,'0'0'7553,"0"0"-6520,0 0-201,0 0-832,4 116-128,-2-101-2129,-2-14-463</inkml:trace>
  <inkml:trace contextRef="#ctx0" brushRef="#br0" timeOffset="71349.492">8449 3433 12827,'0'0'1520,"0"0"-1520,0 0-488,0 0-3513,0 0-3601</inkml:trace>
  <inkml:trace contextRef="#ctx0" brushRef="#br0" timeOffset="71632.702">8547 3953 9602,'0'0'988,"0"0"-44,0 0 227,6-19-508,-4 11-621,10-33 9,1 1 0,2 1 0,1 1 0,3 0 0,1 1 0,1 1 0,11-13-51,-30 50 39,0-1 0,0 0 0,0 1 0,-1-1-1,1 1 1,0 0 0,0 0 0,-1-1 0,1 1 0,-1 0 0,1 0 0,-1 1 0,1-1 0,-1 0-1,0 0 1,1 1 0,-1-1 0,0 1 0,0-1 0,0 1 0,0-1 0,0 1 0,0 0 0,-1 0 0,1-1-1,-1 1 1,1 0 0,-1 0 0,1 0 0,-1-1 0,0 1 0,0 0 0,0 0 0,0 0 0,0 0-1,-1 0 1,1-1 0,0 1 0,-1 0 0,1 0 0,-1-1 0,0 1 0,0 0 0,1 0 0,-2 0-39,3 11 268,0-5-137,-2-3-200,0 0-1,1 0 1,0 0-1,0 0 1,0 0-1,0 1 1,1-1-1,0 0 1,0 0 0,1 0-1,-1 0 1,1 0-1,0 0 1,0-1-1,0 1 1,1-1 0,0 1-1,0-1 1,0 0-1,0 0 1,1 0-1,0-1 1,-1 1 0,1-1-1,0 0 1,1 0-1,-1 0 1,1 0-1,-1-1 1,1 0 0,0 0-1,0 0 1,-1 0-1,5 0 70,22 15 622,-24-2-777,-3-7 0,-1 0-1,1 0 1,0-1-1,1 0 1,0 0-1,0 0 1,0-1-1,1 1 1,0-1-1,0-1 1,1 1 0,0-1-1,-1 0 1,2-1-1,-1 1 1,7 2 155,8-2-1710</inkml:trace>
  <inkml:trace contextRef="#ctx0" brushRef="#br0" timeOffset="69383.335">6794 3552 4673,'0'0'1944,"0"0"-179,0 0-374,0 0-108,0 0 84,0 0-72,3-28 7908,-14 28-9240,1 1 1,-1 0-1,1 0 0,-1 1 1,1 1-1,0-1 0,-1 2 1,1-1-1,1 2 0,-1-1 0,1 1 1,-1 0-1,1 1 0,1 0 1,-1 1-1,-6 6 37,7-8-238,0 1-1,1 0 1,0 0 0,0 0-1,0 1 1,1 0-1,0 1 1,0-1 0,0 1-1,1 0 1,1 1 0,-1-1-1,1 1 1,1 0-1,0 0 1,0 0 0,0 0-1,1 0 1,1 1-1,0-1 1,0 1 0,1-1-1,0 1 1,0 0 238,89 54-6506,-64-54 3408</inkml:trace>
  <inkml:trace contextRef="#ctx0" brushRef="#br0" timeOffset="69782.698">6892 3854 2513,'0'0'1997,"0"0"-379,0 0-151,0 0-461,0 0-280,0 0-175,12 6-95,43 17-137,-51-23-272,-1 0 1,0 0-1,0 0 1,1 0-1,-1-1 0,0 1 1,0-1-1,1 0 1,-1 0-1,0 0 1,0 0-1,0-1 0,0 1 1,-1-1-1,1 0 1,0 0-1,-1 0 1,1 0-1,-1 0 0,1 0 1,-1-1-1,0 1 1,0-1-1,0 0 1,-1 1-1,1-1 0,1-3-47,4-3 184,2-2-4,-1 0 0,0-1 0,0 0-1,-1-1 1,0 0 0,-2 0 0,1 0-1,-1 0 1,-1-1 0,-1 0 0,0 0-1,0 0 1,-2 0 0,1-2-180,-4 13 107,-1 0-1,1 1 1,0-1 0,-1 1 0,1 0-1,-1 0 1,0 0 0,0 0 0,0 0-1,0 0 1,0 1 0,0-1 0,0 1-1,-1 0 1,1 0 0,0 0 0,-1 1 0,1-1-1,0 1 1,-1-1 0,1 1 0,-1 0-1,1 1 1,-1-1 0,1 1 0,-1-1-1,1 1 1,0 0 0,0 0 0,-1 0-1,1 1 1,0-1 0,0 1 0,0 0 0,0 0-1,-1 1-106,-63 63-532,52-5-3871,15-43 63</inkml:trace>
  <inkml:trace contextRef="#ctx0" brushRef="#br0" timeOffset="73487.369">11034 3703 280,'0'0'8450,"0"0"-5970,0 0-559,0 0-425,0 0-680,-6 129-520,0-71-296,-5 14-128,3-14-1072,2-19-2033</inkml:trace>
  <inkml:trace contextRef="#ctx0" brushRef="#br0" timeOffset="73710.011">11113 3454 568,'0'0'11058,"0"0"-9657,0 0-1081,0 0-320,0 0-1128,0 0-1329,0 0 1601</inkml:trace>
  <inkml:trace contextRef="#ctx0" brushRef="#br0" timeOffset="75732.519">13195 4033 7514,'0'0'772,"0"0"-376,0 0-84,20 2 219,69-1 256,-79-2-612,0-2 0,0 1 1,-1-2-1,0 1 0,1-1 1,-1 0-1,0-1 1,-1 0-1,0-1 0,1 0 1,-2 0-1,1 0 0,-1-1 1,0 0-1,0-1 1,-1 0-1,0 0 0,2-3-175,-8 11 2,5-5 50,-1-1 1,1 1 0,-1-1-1,0 0 1,0-1 0,-1 1 0,0-1-1,0 0 1,-1 1 0,0-1-1,0 0 1,0-1 0,-1 1 0,0 0-1,0-2-52,-3 7 82,-1 0 0,1 0 0,0 0 0,-1 0 0,1 0 0,-1 1-1,0 0 1,0-1 0,1 1 0,-1 0 0,0 0 0,0 0 0,0 1-1,0-1 1,0 1 0,0 0 0,0 0 0,-1 0 0,1 0 0,0 0 0,0 0-1,0 1 1,0 0 0,0 0 0,0-1 0,-1 2-82,-2 1 20,1-1 0,-1 1 0,1 0 0,-1 0 1,1 1-1,0-1 0,1 1 0,-1 0 0,1 1 0,-1-1 1,1 1-1,1 0 0,-1 0 0,1 0 0,0 0 0,0 1 1,0-1-1,1 1 0,-1 0 0,2 0 0,-1 0 0,0 0 1,1 0-1,0 2-20,10 92-4342,6-76 1941</inkml:trace>
  <inkml:trace contextRef="#ctx0" brushRef="#br0" timeOffset="76215.904">13774 3811 1944,'0'0'1709,"0"0"209,0 0 266,0 0-84,0 0-166,0 0-136,-7 2 5033,-29 14-5071,32-13-1781,1 0 0,0 0-1,0 1 1,0 0 0,0-1-1,0 1 1,1 0 0,-1 0 0,1 0-1,0 1 1,0-1 0,1 0-1,-1 1 1,1-1 0,0 1 0,0 0-1,1-1 1,0 1 0,-1 0-1,2 4 22,0-2-431,1 1 0,0-1 0,0 0 0,0 0 0,1 0 0,1 0 0,-1-1 0,1 1 0,0-1 0,0 0 0,1 0 0,0 0 0,0 0 0,0-1 0,1 0 0,0 0 0,0-1 0,5 4 431,8 3-1784,32 26 867,-50-36 1070,0 0-1,0 0 0,-1 0 0,1 0 1,0 0-1,-1 0 0,1 0 1,-1 0-1,1 0 0,-1 0 1,1 0-1,-1 1 0,0-1 0,1 0 1,-1 0-1,0 0 0,0 1 1,0-1-1,0 0 0,0 0 1,0 0-1,-1 1 0,1-1 0,0 0 1,0 0-1,-1 0 0,1 0 1,-1 1-1,1-1 0,-1 0 1,0 0-1,1 0 0,-1 0 0,0 0 1,0 0-1,1-1 0,-1 1 1,0 0-1,0 0 0,0-1 1,0 1-1,0 0 0,0-1 0,-1 1-151,-75 49 2235,76-50-3684,1-1-750,0-7 864</inkml:trace>
  <inkml:trace contextRef="#ctx0" brushRef="#br0" timeOffset="77898.835">15995 3998 11803,'0'0'2128,"0"0"-952,0 0-112,8 104-375,-2-74-689,1-9-1097,1-10-1807,-4-11-4994</inkml:trace>
  <inkml:trace contextRef="#ctx0" brushRef="#br0" timeOffset="78093.176">16217 3605 13675,'0'0'0,"0"0"-88,0 0-2977,0 0 1609</inkml:trace>
  <inkml:trace contextRef="#ctx0" brushRef="#br0" timeOffset="77475.892">15434 3530 6145,'0'0'2021,"0"0"-257,0 0 67,0 0-297,0 0-702,0 0-427,-5 15-229,-6 20-153,-5 14 171,2 1 0,2 0 0,3 1 0,-3 44-194,12-92-11,0-1 0,1 0 0,-1 0 0,0 0 0,1 0 1,0 0-1,-1 0 0,1 0 0,0 0 0,0 0 0,0-1 0,1 1 0,-1 0 0,0 0 0,0-1 0,1 1 0,-1-1 0,1 1 0,0-1 0,-1 0 0,1 0 0,0 1 0,0-1 0,0 0 0,0-1 0,0 1 0,0 0 0,0-1 0,0 1 0,0-1 0,0 1 1,0-1-1,0 0 0,0 0 0,0 0 0,0 0 0,1 0 0,-1-1 0,0 1 0,0 0 0,0-1 0,0 0 0,0 1 0,0-1 0,0 0 0,0 0 0,1-1 11,101-45-194,88-120-3872,-146 116 1000</inkml:trace>
  <inkml:trace contextRef="#ctx0" brushRef="#br0" timeOffset="77714.733">15552 3666 464,'0'0'7418,"0"0"-5778,0 0-400,0 0 561,0 0-433,4 108-752,2-57-224,0 1-88,2 0-208,5-5-96,16-5-520,-2-12-1232,2-13-1473</inkml:trace>
  <inkml:trace contextRef="#ctx0" brushRef="#br0" timeOffset="76482.817">14323 3250 7938,'0'0'5649,"0"0"-4169,0 0-424,0 0 601,-37 153-497,23-82-656,1 11-32,3 4 96,-1 1-232,3 1-336,0-10-72,0-11-1000,-1-18-1176,1-19-2153,2-19-1272</inkml:trace>
  <inkml:trace contextRef="#ctx0" brushRef="#br0" timeOffset="76749.291">14054 3910 5945,'0'0'8530,"0"0"-7338,0 0-720,0 0-199,118 0-273,-52-5-153,-12-6-1647,-2-1-2241</inkml:trace>
  <inkml:trace contextRef="#ctx0" brushRef="#br0" timeOffset="74182.993">11279 3933 1360,'0'0'6584,"0"0"-3862,0 0-1436,0 0-390,0 0-361,0 0-160,9-13-178,3-3-196,0-2-32,0 0-1,2 1 1,0 0-1,1 1 0,1 0 1,0 2-1,1 0 1,1 0-1,4 0 32,-20 14 3,0 1 0,-1-1-1,1 1 1,0-1 0,0 1-1,0 0 1,-1 0-1,1 0 1,0 0 0,-1 1-1,1-1 1,-1 0 0,1 0-1,-1 1 1,0-1 0,0 1-1,0 0 1,1-1 0,-1 1-1,-1 0 1,1-1 0,0 1-1,0 0 1,-1 0 0,1 0-1,-1 0 1,1 0 0,-1 0-1,0 0 1,0-1 0,0 1-1,0 0 1,0 0-1,0 0 1,-1 0 0,1 0-1,0 0 1,-1 0 0,0 0-1,1 0 1,-1-1 0,-1 2-3,2 10 295,17 100 40,18-89-3511,-17-1 4356,53 61 959,23-34-3760,-68-48 888</inkml:trace>
  <inkml:trace contextRef="#ctx0" brushRef="#br0" timeOffset="74448.07">12062 3314 6009,'0'0'9434,"0"0"-8465,-34 132-505,14-55 800,-1 6-528,0 7-736,3 1-136,-7 19-600,8-20-816,1-21-1585</inkml:trace>
  <inkml:trace contextRef="#ctx0" brushRef="#br0" timeOffset="74632.785">11637 3985 8282,'0'0'2344,"0"0"-1960,0 0 72,0 0 449,128-8-505,-80 5-400,18-1-216,-12 2-1305,-8 0-551</inkml:trace>
  <inkml:trace contextRef="#ctx0" brushRef="#br0" timeOffset="74982.776">12155 4031 4945,'0'0'1175,"0"0"557,23 2-274,-3 0-1170,-10 0-185,-1-1 0,1 0 0,-1-1 1,1 0-1,0 0 0,-1-1 1,1-1-1,-1 1 0,1-1 1,-1-1-1,0 0 0,0 0 0,0-1 1,2-1-104,10-6 159,0-1 0,-1-1 0,-1-1 0,0 0 0,0-1 0,-2-2 0,0 1 1,-1-2-1,-1 0 0,13-20-159,-28 38 34,1-1 1,-1 0 0,1 0-1,-1 1 1,1-1 0,-1 0-1,0 0 1,1 1 0,-1-1-1,0 0 1,0 0 0,1 0-1,-1 0 1,0 1 0,0-1-1,0 0 1,0 0 0,0 0-1,0 0 1,-1 1 0,1-1-1,0 0 1,0 0 0,0 0-1,-1 0 1,1 1 0,-1-1-1,1 0 1,0 0 0,-1 1-1,1-1 1,-1 0 0,0 1-1,1-1 1,-1 1 0,1-1-1,-1 0 1,0 1 0,1 0-1,-1-1 1,0 1 0,0-1 0,0 1-1,1 0 1,-1-1 0,0 1-1,0 0 1,0 0 0,1 0-1,-1 0 1,0 0 0,0 0-1,0 0 1,0 0 0,0 0-1,1 0 1,-1 0 0,0 0-1,0 1 1,0-1 0,1 0-1,-1 1 1,0-1 0,0 0-1,1 1 1,-1-1 0,0 1-1,0-1-34,-61 23 802,53-15-821,-1 0-1,1 0 1,0 1-1,1 1 1,0-1-1,0 1 1,1 1-1,1-1 1,0 1 0,0 1-1,1-1 1,0 1-1,1 0 20,2-7-202,1 0 1,-1 1-1,1-1 0,1 1 0,-1-1 1,1 1-1,0 0 0,0-1 0,1 1 1,-1-1-1,1 1 0,0 0 0,1-1 1,0 0-1,-1 1 0,2-1 0,-1 0 1,0 0-1,2 1 202,14 15-1170</inkml:trace>
  <inkml:trace contextRef="#ctx0" brushRef="#br0" timeOffset="75366.005">12708 3722 8514,'0'0'1690,"1"17"-485,29 377 4394,-30-393-5645,0 1 1,0-1-1,0 1 0,0-1 1,0 1-1,1-1 1,-1 1-1,0-1 1,1 0-1,-1 1 1,1-1-1,0 0 1,-1 0-1,1 1 1,0-1-1,0 0 1,0 0-1,-1 0 0,1 0 1,1 0-1,-1 0 1,0 0-1,0 0 1,0 0-1,0 0 1,1-1-1,-1 1 1,0 0-1,1-1 1,-1 1-1,0-1 0,1 0 1,-1 1-1,1-1 1,-1 0-1,0 0 1,1 0-1,-1 0 1,1 0-1,-1 0 1,1 0-1,-1-1 1,1 1-1,-1-1 0,0 1 1,1-1-1,-1 1 1,0-1-1,0 1 1,1-1-1,-1 0 1,0 0-1,0 0 1,0 0-1,0 0 1,0 0-1,0 0 1,0 0-1,0 0 0,0 0 1,0-1-1,-1 1 46,82-145-2273,-81 236 4477,28-10-4890,-8-65 1107</inkml:trace>
  <inkml:trace contextRef="#ctx0" brushRef="#br0" timeOffset="79666.448">16871 3224 760,'0'0'6614,"0"0"-4281,0 23-1026,-26 227 2728,-71 134-2490,106-381-4729,29-23 2995,-18 9 57,-17 11 138,1 0 0,0 0 0,-1 1 0,1-1-1,-1 1 1,1-1 0,-1 1 0,1 1 0,-1-1 0,0 0-1,1 1 1,-1-1 0,0 1 0,0 0 0,0 0-1,0 0 1,0 1 0,-1-1 0,1 1 0,-1-1-1,0 1 1,1 0 0,-1 0 0,0 0 0,-1 0-1,1 0 1,0 1 0,-1-1 0,0 1 0,0-1-1,0 0 1,0 3-6,10 13-211,16 26-1141,-2-3-646</inkml:trace>
  <inkml:trace contextRef="#ctx0" brushRef="#br0" timeOffset="79079.193">16550 3280 7586,'0'0'1944,"0"0"-584,-12 97 393,-5-35-433,-6 9-816,0 7-344,1 2-136,-1-4-24,6-9 0,5-11-296,6-13-88,6-9-256,0-12-416,2-9-345,25-13-415,-5-13-1217,1-13-2184</inkml:trace>
  <inkml:trace contextRef="#ctx0" brushRef="#br0" timeOffset="79295.018">16393 3784 3265,'0'0'2264,"0"0"-367,0 0-745,0 0-512,113-60-640,-77 36-256,-7 1-2737</inkml:trace>
  <inkml:trace contextRef="#ctx0" brushRef="#br0" timeOffset="80999.402">18279 3946 5129,'0'0'2133,"9"-20"-620,107-285 1725,-91 234-2566,-3-2 0,-4-1 0,-3 0-1,-3-1 1,-3 0 0,-3-1 0,-4-15-672,-3 82 130,0 1 0,0 0 0,0-1 0,-1 1 0,-1 0 0,1 0 0,-1 0 1,-1 0-1,0 1 0,0-1 0,0 1 0,-1 0 0,0 0 0,0 1 0,0-1 1,-1 1-1,0 0 0,-1 1 0,1-1 0,-1 1 0,0 1 0,0-1 0,-1 1 1,1 0-1,-1 1 0,0 0 0,0 0 0,0 1 0,0 0 0,0 0 0,-1 1 1,1 0-1,0 0 0,-1 1 0,-4 0-130,10 2 3,0 0 0,0 1 0,0-1 0,0 1-1,1-1 1,-1 1 0,1 0 0,0 0 0,0 0 0,0 0 0,0 0 0,0 0 0,1 1 0,-1-1 0,1 0-1,0 1 1,0 0 0,0-1 0,0 1 0,1-1 0,0 1 0,-1 2-3,-10 230-679,19-99 240,6-1 0,27 116 439,-18-136-297,-5 1 0,-6 1 0,-4 1 0,-7 41 297,0-159 51,0 1 0,0-1-1,-1 1 1,1 0 0,-1-1-1,1 1 1,-1 0 0,0-1-1,1 1 1,-1 0 0,0-1-1,0 1 1,0 0-1,0 0 1,-1-1 0,1 1-1,0 0 1,-1-1 0,1 1-1,-1 0 1,0-1 0,1 1-1,-1-1 1,0 1 0,0-1-1,0 1 1,0-1 0,0 1-1,0-1 1,-1 0 0,1 0-1,0 0 1,-1 0 0,1 0-1,-1 0 1,1 0 0,-1 0-1,1 0 1,-1-1-1,1 1 1,-1-1 0,0 1-1,0-1 1,1 0 0,-1 1-1,0-1 1,1 0 0,-1 0-1,0 0 1,0 0 0,1-1-1,-1 1 1,0 0 0,1-1-1,-1 1 1,0-1 0,1 0-1,-2 0-50,-12-19-245,1 0 0,0-1 0,2-1 0,0 0 0,2 0 0,1-1 0,0 0 0,2-1 0,0 0 0,2 0 0,0-7 245,3 22 55,1 8-104,0 1 0,0-1 0,0 0 0,0 0 0,0 1 0,1-1 0,-1 0 0,0 0 0,0 0 0,1 0 1,-1 0-1,1 0 0,-1 0 0,1 0 0,-1 0 0,1 0 0,0 0 0,-1 0 0,1 0 0,0 0 0,0 0 0,0 0 0,0 0 0,0-1 0,0 1 0,0 0 0,0 0 0,0 0 0,0 0 0,1 0 0,-1 0 0,0 0 0,1 0 0,-1 0 0,1 0 0,0 0 0,-1 0 0,1 0 0,-1 0 0,1 0 0,0 0 0,0 0 0,0 1 0,-1-1 0,1 0 0,0 1 0,0-1 0,0 0 0,0 1 0,0 0 0,0-1 0,0 1 0,0-1 0,1 1 0,-1 0 0,0 0 0,0 0 0,0-1 1,0 1-1,0 0 0,0 1 0,1-1 0,-1 0 0,0 0 0,0 0 0,0 1 0,0-1 0,1 1 49,173 103-5049,-128-84 1286</inkml:trace>
  <inkml:trace contextRef="#ctx0" brushRef="#br1" timeOffset="353124.398">28 5896 1408,'0'0'1937,"0"0"-309,0 0-280,0 0-78,0 0 9,0 4 7894,0 24-8883,0 508 2125,0-536-2407,0 0 0,0 0 7,0 0 20,0 0-23,13-8-490,56-89 373,-54 72-4,2 0-1,1 1 0,0 1 0,2 1 0,1 1 1,1 0-1,15-11 110,-28 28-1,-1-1 1,1 1 0,0 1-1,1 0 1,-1 0 0,0 0-1,1 2 1,0-1-1,-1 1 1,1 0 0,0 1-1,-1 0 1,1 1-1,6 0 1,-13 3 39,1-1-1,0 1 0,-1 0 0,0 0 0,0 0 0,0 0 0,0 0 0,-1 1 0,1-1 0,-1 1 0,-1 0 0,1-1 0,0 1 0,-1 0 0,0 0 0,0 0 0,-1 0 1,1 0-1,-1 0 0,0 0 0,-1 1 0,1-1 0,-1 0 0,0 0-38,1 5 72,1 106-26,-1-65-3134,-1-46 383,0-4-1657</inkml:trace>
  <inkml:trace contextRef="#ctx0" brushRef="#br1" timeOffset="353794.166">645 6580 6393,'0'0'2077,"0"0"-552,0 0-595,0 0-210,0 0-173,0 0-40,9-3 138,154-78 1669,-144 67-2156,-2 4-57,-1-1-1,-1-1 0,0 0 0,0-1 0,-1 0 0,-1-1 1,0-1-1,-1 0 0,-1 0 0,6-12-100,-28-10 4047,-56 50-2617,59-3-1541,1 1 0,-1 0 1,2 0-1,0 1 0,0 0 0,1 0 0,0 0 0,1 0 0,0 1 0,1 0 0,1 0 0,0 0 0,1 0 0,0 0 0,1 0 0,0 0 0,1 0 0,1 0 0,0 3 111,-1-12-322,1 0 0,-1 0 0,1 0 0,0-1 1,0 1-1,0-1 0,0 0 0,0 1 0,1-1 0,-1 0 0,1 0 0,0-1 0,0 1 1,0 0-1,1-1 0,-1 0 0,0 0 0,1 0 0,0 0 0,-1 0 0,1-1 0,2 1 322,24 6-4415</inkml:trace>
  <inkml:trace contextRef="#ctx0" brushRef="#br1" timeOffset="354151.33">1461 6382 7178,'0'0'2976,"0"0"-863,0 0-1017,0 0-376,0 0-272,0 0-120,0 0-128,35 2-144,-14-2-56,6 0-104,12-8-480,-4-10-1216,-6-3-2553</inkml:trace>
  <inkml:trace contextRef="#ctx0" brushRef="#br1" timeOffset="354399.494">1490 6173 7738,'0'0'2440,"0"0"-71,0 0-857,0 0-632,0 0-320,108-11-296,-79 11-264,14 0-112,-6 0-1240,-6 0-2769</inkml:trace>
  <inkml:trace contextRef="#ctx0" brushRef="#br1" timeOffset="356898.737">3120 6300 2985,'0'0'2369,"0"0"-264,0 0-391,0 0-234,0 0-248,0 0-372,0 0-325,0 0-180,0 0-102,12-1 233,181-36 540,1-1-4237,-169 36 17,-6 2-3344</inkml:trace>
  <inkml:trace contextRef="#ctx0" brushRef="#br1" timeOffset="357233.094">3323 5884 4809,'0'0'3065,"0"0"-737,0 0-343,0 133-433,-2-68-536,0 4-552,0 2-440,2 11-24,0-17-1032,0-17-2041</inkml:trace>
  <inkml:trace contextRef="#ctx0" brushRef="#br1" timeOffset="355696.626">2393 5618 1872,'0'0'4271,"0"0"-2011,0 0-730,0 0-251,0 0-27,0 0-76,-7 0-212,-65 25 1224,46 13-1982,1 2 1,2 0-1,2 2 1,2 0-1,1 1 1,3 1-1,1 0 1,1 10-207,3-24-5,2 0-1,2 1 1,0-1-1,2 2 1,2-1 0,1 0-1,1 0 1,1 1-1,2-1 1,1 0-1,2 0 1,1-1 0,1 0-1,2 0 1,1 0-1,1-1 1,1-1 0,2 0-1,11 15 6,-22-37-230,1 0-1,0-1 1,0 0-1,1 0 1,-1 0-1,1 0 1,0-1-1,1 0 1,-1 0-1,1-1 1,-1 0-1,1 0 1,0 0-1,0-1 1,0 0 0,1-1-1,-1 1 1,0-1-1,1-1 1,-1 1-1,0-1 1,1-1-1,0 1 231,29 0-3694</inkml:trace>
  <inkml:trace contextRef="#ctx0" brushRef="#br1" timeOffset="356198.9">2370 6470 3033,'0'0'2280,"0"0"-35,0 0-316,21-17-350,136-120 82,221-250 961,-378 440 118,-59 106-1567,-10 34-1195,37-59-6319,28-106 1340</inkml:trace>
  <inkml:trace contextRef="#ctx0" brushRef="#br1" timeOffset="362808.521">6349 5346 5513,'0'0'1630,"0"0"-87,7-19-539,22-63-579,-26 75-405,-1 0 0,1 0 0,0 0-1,1 0 1,0 0 0,0 1 0,0-1-1,1 1 1,0 0 0,0 1 0,0-1-1,1 1 1,0 0 0,0 0 0,0 1-1,0 0 1,1 0 0,0 0 0,0 1 0,0 0-1,3-1-19,-7 6 90,1 0 1,-1 1-1,0-1 0,0 1 0,0-1 0,0 1 0,0 0 1,-1 0-1,1 0 0,-1 1 0,0-1 0,0 1 1,0-1-1,-1 1 0,1-1 0,-1 1 0,0 0 0,0 0 1,0 0-1,0 0 0,0 0 0,-1-1 0,0 1 0,0 0 1,0 0-1,-1 0 0,1 0 0,-1 0 0,0 0 1,0 0-1,0 0 0,-1 1-90,2 13 338,-1 5 24,-1 1 0,0-1 0,-2 1 0,0-1 0,-2 0 0,-1 0 0,0-1 0,-2 0 0,0 0 0,-2-1 0,0 0 0,-2-1 0,0 0-362,20-21-217,1 1 0,0-1 1,-1 2-1,1-1 0,-1 1 0,1 0 0,0 1 0,-1 0 1,0 0-1,0 0 0,1 1 0,-1 0 0,-1 0 1,5 3 216,49 62-4500,-38-38-824</inkml:trace>
  <inkml:trace contextRef="#ctx0" brushRef="#br1" timeOffset="363133.707">6620 6212 7842,'0'0'2224,"0"0"-447,0 0-233,0 0-1112,0 0 48,0 0-328,129-29-152,-75 27-48,-9-2-1280,-5 2-1593</inkml:trace>
  <inkml:trace contextRef="#ctx0" brushRef="#br1" timeOffset="363666.41">7236 6287 4049,'0'0'2240,"0"0"274,21-17-37,145-122 587,274-290 1521,-404 420-2291,-38 59-15,0-36-2481,-56 364 1707,33-253-4596,-5-4-4461,14-70-2905</inkml:trace>
  <inkml:trace contextRef="#ctx0" brushRef="#br1" timeOffset="358163.436">3936 6220 2865,'0'0'1709,"0"0"168,0 0-350,0 0-34,0 0-66,0 0-106,18 0-134,337 0 4223,210-2-2567,-68 65-641,-500-61-2965,-34 0-3575,13-2-459</inkml:trace>
  <inkml:trace contextRef="#ctx0" brushRef="#br1" timeOffset="358802.298">4193 5431 1432,'0'0'5109,"0"0"-2991,-10 19-1199,-10 16-679,1 1 0,2 0 0,2 2 0,1 0 0,2 0 0,1 1 0,3 1 0,-3 25-240,10-63-26,0 0 0,0 0 0,0 1 0,0-1 0,0 1 0,1-1 0,-1 0 0,1 1 0,0-1-1,-1 1 1,1-1 0,0 1 0,1-1 0,-1 1 0,0-1 0,1 1 0,-1-1 0,1 1 0,0-1-1,0 0 1,0 1 0,0-1 0,0 0 0,0 0 0,1 0 0,-1 0 0,1 0 0,-1 0 0,1 0-1,0 0 1,0-1 0,0 1 0,0-1 0,0 1 0,0-1 0,0 0 0,0 0 0,1 1 0,-1-2-1,0 1 1,1 0 0,-1 0 0,1-1 0,-1 0 0,1 1 0,-1-1 0,1 0 0,-1 0 0,1 0-1,-1-1 1,1 1 0,-1 0 0,0-1 0,1 0 0,-1 1 0,1-2 26,12-9-62,0-2 1,-1 0-1,0-1 1,-1-1 0,-1 0-1,0 0 1,-1-1-1,-1-1 1,0 1-1,4-15 62,0 8-120,148-308-297,-160 330 524,-1 0 0,0 0 0,1 0 0,-1 0 0,0-1 1,0 1-1,0-1 0,0 1 0,0-1 0,0 1 0,0-1 0,0 1 1,-1-1-1,1 0 0,-1 1 0,1-1 0,-1 0 0,1 0 1,-1 0-1,0 1 0,0-1 0,0 0 0,0 0 0,0 1 1,-1-1-1,1 0 0,0 0 0,-1 1 0,1-1 0,-1 0 0,0 1 1,0-1-1,1 0 0,-1 1 0,0-1 0,0 1 0,-1-1 1,1 1-1,0 0 0,0 0 0,-1-1 0,1 1 0,0 0 1,-1 0-1,1 0 0,-1 0 0,0 1 0,1-1 0,-1 0 0,0 1 1,1-1-1,-1 1 0,0-1 0,0 1 0,1 0 0,-1 0 1,-1 0-108,-8 5 42,1 0 1,0 1 0,1 0-1,0 1 1,0 0 0,0 1-1,1-1 1,0 2 0,0-1-1,1 1 1,0 0 0,1 1-1,0 0 1,0 0-1,-3 9-42,4-11-33,-60 157-995,58-88-2855,7-52-796</inkml:trace>
  <inkml:trace contextRef="#ctx0" brushRef="#br1" timeOffset="359083.939">4356 5869 7946,'0'0'2480,"0"0"-1039,0 0-953,-45 120-488,39-79-104,4-11-1273,2-10-3328</inkml:trace>
  <inkml:trace contextRef="#ctx0" brushRef="#br1" timeOffset="359466.483">4696 5504 7274,'0'0'3818,"0"0"-2165,-12 19-810,-6 8-532,1 0 0,2 1-1,1 0 1,1 2 0,2-1 0,0 2-1,-1 14-310,3 118 112,9-160-128,1-1 0,0 0 0,-1 0 0,1 0-1,0 0 1,0 0 0,0 0 0,1 0 0,-1 0-1,0 0 1,1 0 0,-1 0 0,1-1-1,0 1 1,-1-1 0,1 1 0,0-1 0,0 0-1,0 0 1,0 0 0,0 0 0,0 0 0,0 0-1,1 0 1,-1-1 0,0 1 0,0-1 0,1 1-1,-1-1 1,0 0 0,1 0 0,-1 0 0,0 0-1,0 0 1,1-1 0,-1 1 0,0-1-1,0 0 1,1 1 0,-1-1 0,0 0 0,0 0-1,0 0 1,0-1 0,0 1 0,0 0 0,-1-1-1,1 1 1,0-1 0,-1 0 0,1 1 0,0-2 16,14-15-299,0-1 1,-1-1 0,-1 0 0,0-1 0,-2 0-1,-1-1 1,0-1 0,-2 1 0,-1-2 0,0 1 0,-2-1-1,0-3 299,-5 25 61,0 0-1,1 1 0,-1-1 0,0 0 0,-1 0 0,1 0 0,0 0 0,0 0 1,-1 0-1,1 0 0,-1 0 0,0 0 0,1 0 0,-1 0 0,0 0 0,0 0 0,-1 0 1,1 0-1,0 0 0,-1 0 0,1 0 0,-1 0 0,1 0 0,-1 0 0,0 0 1,0 0-1,0 0 0,0 0 0,0 1 0,-1-1 0,1 0 0,0 1 0,-1-1 1,1 1-1,-1 0 0,0-1 0,1 1 0,-1 0 0,0 0 0,0 0 0,0 0 0,1 0 1,-1 0-1,0 1 0,0-1 0,0 1 0,0-1 0,-1 1 0,1 0 0,-1 0-60,-65 17 883,26 40-3321,35-34 71</inkml:trace>
  <inkml:trace contextRef="#ctx0" brushRef="#br1" timeOffset="359816.251">5013 5435 6209,'0'0'6755,"0"0"-3489,0 0-1413,0 0-739,0 0-187,-8 16-297,3-5-728,0 0 0,0 0 1,1 0-1,0 1 1,1 0-1,0 0 0,1 0 1,0 0-1,1 0 0,1 0 1,0 0-1,0 0 0,1 1 1,1-1-1,0 0 0,0 0 1,2-1-1,3 11 98,48 115-5126,-57-135 5141,-1 0 0,1 0 0,-1-1 0,0 1 0,1-1 1,-1 0-1,0 0 0,0 0 0,0 0 0,0 0 0,0 0 1,0-1-1,0 0 0,0 1 0,0-1 0,0 0 0,-1-1 1,1 1-1,0-1 0,0 1 0,0-1 0,0 0 0,0 0 1,1 0-1,-1 0 0,0-1 0,-1 0-15,-21-15-1308,2-5-1349</inkml:trace>
  <inkml:trace contextRef="#ctx0" brushRef="#br1" timeOffset="360082.791">5067 5504 1776,'0'0'5930,"0"0"-4498,0 0-808,0 0-624,0 0-416,0 0-704,0 0-665,106 4-3464</inkml:trace>
  <inkml:trace contextRef="#ctx0" brushRef="#br1" timeOffset="360433.078">5295 5500 1816,'0'0'1774,"0"0"139,0 0-208,0 0-357,19 2-1,144 3 1521,-25-37-2148,-137 31-545,-32 93 3395,12-52-3040,-19 60 48,-93 202-1317,120-284-2028,3-11-1549</inkml:trace>
  <inkml:trace contextRef="#ctx0" brushRef="#br1" timeOffset="360682.945">5407 5771 5281,'0'0'1833,"0"0"943,0 0-1112,0 0-1031,136-2-633,-84-4-328,-10 2-1473,-7 1-927</inkml:trace>
  <inkml:trace contextRef="#ctx0" brushRef="#br1" timeOffset="361248.589">4723 6464 4401,'0'0'1896,"0"0"-66,0 0-503,19-16-149,62-50-210,-78 64-904,-1-1-1,1 1 1,-1-1 0,1 1 0,0 0-1,0 0 1,0 0 0,0 1 0,1-1 0,-1 1-1,0-1 1,1 1 0,-1 0 0,1 0-1,-1 1 1,1-1 0,-1 1 0,1 0 0,-1 0-1,1 0 1,-1 0 0,1 0 0,-1 1-1,1 0 1,-1 0 0,1 0 0,-1 0 0,1 0-1,-1 1 1,0-1 0,0 1 0,0 0-1,0 0 1,0 0 0,0 0 0,-1 1 0,1-1-1,-1 1 1,1 0 0,-1-1 0,0 1 0,0 0-1,0 0 1,0 0 0,-1 1 0,1-1-1,-1 0 1,0 1 0,0-1 0,0 1 0,-1 0-64,0 16 230,0 0 1,-2-1 0,-1 1-1,0 0 1,-2-1 0,0 0 0,-1 0-1,0 0 1,-2-1 0,0 0-1,-2 0 1,0-1 0,0 0 0,-2-1-1,0 0 1,-12 12-231,8-13-663,48-32 4,-19 14 485,0 1-1,0 0 1,0 0-1,0 2 1,1-1 0,-1 2-1,0 0 1,0 0-1,0 2 1,0-1-1,4 3 175,49 16-4006,-34-10 1223</inkml:trace>
  <inkml:trace contextRef="#ctx0" brushRef="#br1" timeOffset="361885.332">6042 5361 4513,'0'0'1516,"0"0"617,0 0-42,8 21-229,61 251 3664,-52-124-3742,-7 1 1,-6-1-1,-10 71-1784,3-184 154,-1 0-1,-1-1 1,-2 0-1,-2 0 0,-1 0 1,-1-2-1,-2 1 1,-2-1-1,0-1 0,-2-1 1,-7 9-154,13-24-426,-1 0 1,0-1-1,-1 0 1,-1-1-1,0 0 0,-1-1 1,0-1-1,-1 0 1,0-1-1,-1-1 1,0-1-1,0 0 0,-15 4 426,-7-1-3580,7-4 238</inkml:trace>
  <inkml:trace contextRef="#ctx0" brushRef="#br1" timeOffset="367317.26">8646 6307 6369,'0'0'1513,"0"0"-1129,0 0 544,0 0-24,0 0-360,0 0-232,128-70-184,-90 53-80,-1 2-48,0 2-232,1 5-456,-9 3-1360,-13 5-5810</inkml:trace>
  <inkml:trace contextRef="#ctx0" brushRef="#br1" timeOffset="367564.901">8735 5978 6025,'0'0'2073,"0"0"-561,0 0-816,176 5-696,-112-25-168,-6-3-3737</inkml:trace>
  <inkml:trace contextRef="#ctx0" brushRef="#br1" timeOffset="477233.228">10050 6136 7042,'0'0'1587,"-5"22"-453,-43 260 2159,48-277-3262,-2-2-32,1 1 1,-1 0 0,1-1-1,0 1 1,1-1-1,-1 1 1,1 0-1,-1 0 1,1-1-1,0 1 1,1 0-1,-1 0 1,0-1-1,1 1 1,0 0-1,0-1 1,0 1-1,1-1 1,-1 1-1,1-1 1,0 1-1,-1-1 1,2 0-1,-1 0 1,0 0-1,1 0 1,-1-1-1,1 1 1,0 0-1,0-1 1,0 0-1,0 0 1,0 0-1,0 0 1,1 0-1,-1-1 1,0 1-1,1-1 1,0 0-1,-1 0 1,1 0-1,0-1 1,-1 1-1,1-1 1,0 0-1,2 0 1,4-7-72,0 1-1,-1-2 1,0 1-1,0-2 1,0 1 0,-1-1-1,0 0 1,-1 0-1,0-1 1,-1 0-1,0-1 1,0 1 0,-1-1-1,0 0 1,-1-1-1,0-1 73,-3 10-26,13-27-156,-2-1 0,-1 0 0,-2-1 0,-1 0 0,-1-1 0,-1 0 0,-3 0 1,0-7 181,-4 38 50,1-1 0,-1 1 0,0 0 0,0 0 1,0-1-1,-1 1 0,1 0 0,0 0 0,-1 0 1,1 0-1,-1 1 0,0-1 0,0 0 1,0 1-1,0-1 0,0 1 0,0 0 0,0-1 1,0 1-1,0 0 0,-1 0 0,1 0 0,0 1 1,-1-1-1,1 1 0,-1-1 0,1 1 0,-1 0 1,1 0-1,0 0 0,-1 0 0,1 0 1,-1 0-1,1 1 0,-1-1 0,1 1 0,0 0 1,-1 0-1,1 0 0,0 0 0,0 0 0,0 0 1,-1 0-1,1 1 0,0-1 0,1 1 0,-1 0 1,0-1-1,0 1 0,1 0 0,-1 0 1,1 0-1,0 0 0,-1 0 0,1 1 0,0-1 1,0 0-1,1 0 0,-1 1 0,0 0-50,-22 69-2660,19-44-1074</inkml:trace>
  <inkml:trace contextRef="#ctx0" brushRef="#br1" timeOffset="479186.283">12126 5631 8426,'0'0'2487,"0"0"-888,0 0-131,0 0 46,-18 10-571,-56 36-446,67-39-465,0 0-1,0 0 1,1 1-1,0 0 0,1 0 1,-1 0-1,1 1 1,1 0-1,0 0 0,0 0 1,1 0-1,0 1 1,0 0-1,1-1 0,1 1 1,-1 0-1,2 0 1,-1 0-1,1 0 1,1 0-1,0 0 0,1 5-31,-2-8-36,3 5-151,0 0 1,1-1-1,0 0 0,1 1 0,0-2 0,0 1 1,1-1-1,1 1 0,0-2 0,0 1 1,1-1-1,0 0 0,0-1 0,7 6 187,24 30-718,-27-30 554,0 0 0,-1 2 0,-1-1 0,-1 1-1,0 1 1,-1-1 0,-1 1 0,0 1 0,-2-1-1,0 1 1,0 0 0,-2 1 0,-1-1 0,0 1-1,-1-1 1,-1 1 0,-1 9 164,1-25 178,-1 1 0,1-1-1,-1 1 1,0-1 0,0 1-1,0-1 1,0 1 0,-1-1 0,1 0-1,-1 0 1,0 1 0,0-1-1,0 0 1,-1-1 0,1 1 0,-1 0-1,1-1 1,-1 1 0,0-1-1,0 0 1,0 0 0,0 0 0,0 0-1,0-1 1,-1 1 0,1-1-1,-1 0 1,1 0 0,-1 0-1,1 0 1,-1-1 0,1 0 0,-1 1-1,-2-1-177,-29-47 74,31 30-407,2-1 0,0 1-1,1-1 1,1 1 0,0-1-1,2 1 1,0-1 0,1 1 0,0-1-1,2 1 1,0 0 0,0 1 0,2-1-1,0 1 1,1 1 0,1-1 0,0 1-1,1 1 1,10-12 333,15-17-594,3 1 1,1 2-1,2 2 0,1 1 0,29-18 594,-76 49 6637,-59 5-3826,-23 21-1489,6-1-4302,75-18 688,5-1 837</inkml:trace>
  <inkml:trace contextRef="#ctx0" brushRef="#br1" timeOffset="479666.39">12718 6065 3937,'0'0'1747,"0"0"-703,0 0 239,0 0 364,17-20-256,106-125 541,-115 135-1774,20-27 387,2 2 0,1 0 0,2 3 1,1 0-1,38-25-545,-71 59 74,1-1 0,0 1 1,-1 0-1,1 0 0,-1 0 0,0 0 1,0 0-1,0 0 0,0 0 0,0 0 1,0 0-1,0 1 0,-1-1 0,1 0 1,-1 1-1,0-1 0,1 0 1,-1 1-1,0-1 0,-1 1 0,1-1 1,0 0-1,-1 1 0,1-1 0,-1 0 1,1 0-1,-1 1 0,0-1 0,0 0 1,0 0-1,-1 0 0,1 0 1,0 0-1,-1 1-74,0 3 93,-155 675-2019,128-582 1116</inkml:trace>
  <inkml:trace contextRef="#ctx0" brushRef="#br1" timeOffset="477566.67">10686 5828 11402,'0'0'2714,"0"0"-848,0 0-283,-16 17-563,-50 53-676,61-64-493,1 0-1,0 1 1,0 0-1,0 0 0,1 0 1,0 0-1,0 0 1,1 1-1,0-1 1,0 1-1,1 0 0,0 0 1,0-1-1,1 1 1,0 0-1,0 0 0,1 0 1,0-1-1,0 1 1,1 0-1,0-1 1,0 1-1,1-1 0,0 0 1,0 0-1,1 0 1,0 0-1,0 0 0,1-1 1,-1 0-1,1 0 1,1 0-1,-1 0 1,1-1-1,0 0 0,0 0 1,1 0 149,2 4-78,0 0 0,-1 1 0,0 0 0,-1 0 0,-1 1 0,1 0 0,-1 0 1,-1 1-1,0-1 0,-1 1 0,0 0 0,0 5 78,-3-15 115,-1 0 0,0 1 0,1-1-1,-1 0 1,0 1 0,0-1 0,0 1 0,0-1 0,-1 0-1,1 1 1,-1-1 0,1 0 0,-1 0 0,0 1 0,0-1-1,0 0 1,0 0 0,0 0 0,0 0 0,-1 0 0,1 0-1,-1 0 1,1-1 0,-1 1 0,0-1 0,0 1 0,0-1 0,0 1-1,0-1 1,0 0 0,0 0 0,0 0 0,0 0 0,0 0-1,-1 0 1,1-1 0,0 1 0,-1-1 0,1 0 0,0 0-1,-1 1 1,1-2 0,0 1 0,-1 0-115,-96-42-2674,65 5-2051</inkml:trace>
  <inkml:trace contextRef="#ctx0" brushRef="#br1" timeOffset="477815.843">10779 5866 784,'0'0'10170,"0"0"-8393,0 0-1273,0 0 312,0 0-464,127 39-352,-61-39-856,-10-6-1305,-6-11-2023</inkml:trace>
  <inkml:trace contextRef="#ctx0" brushRef="#br1" timeOffset="478166.537">11243 5886 904,'0'0'1304,"19"-1"-41,253-58 3637,-235 43-4065,51-12 3367,-87 45-1548,-68 201 1268,64-209-3925,-128 310-369,11-130-5382,89-156 1557</inkml:trace>
  <inkml:trace contextRef="#ctx0" brushRef="#br1" timeOffset="478415.768">11339 6268 3441,'0'0'2840,"0"0"-655,0 0-337,0 0-488,128-13-863,-86 6-393,3-1-104,19-5-1001,-10 4-1007,-10 2-6434</inkml:trace>
  <inkml:trace contextRef="#ctx0" brushRef="#br1" timeOffset="476598.861">9493 5886 3025,'0'0'936,"0"0"-29,0 0 228,0 0-52,0 0-270,0-5-111,0-14-228,0 4 8472,-15 31-8110,-1 8-865,1 1 0,1 0-1,1 1 1,2 1 0,0 0-1,2 1 1,1-1 0,1 2-1,1-1 1,2 1 0,1 0-1,1 5 30,2-32-31,1 0-1,0 1 0,-1-1 0,1 0 1,0 0-1,1 0 0,-1 1 1,0-1-1,1 0 0,-1 0 1,1-1-1,-1 1 0,1 0 0,0 0 1,0-1-1,0 1 0,0-1 1,0 0-1,0 0 0,0 1 1,0-1-1,1 0 0,-1-1 0,0 1 1,1 0-1,-1-1 0,0 1 1,1-1-1,-1 0 0,1 0 1,-1 0-1,1 0 0,-1 0 0,1-1 1,-1 1-1,0-1 0,1 1 1,-1-1-1,0 0 0,1 0 0,-1 0 1,0 0-1,0 0 0,0-1 1,0 1-1,0-1 0,0 1 1,0-1-1,-1 0 0,1 1 0,0-1 1,-1 0-1,0 0 0,1 0 1,-1 0-1,0-1 0,1 0 32,34-35-229,-2-1 0,-1-1 0,-2-2-1,-2-1 1,-2-1 0,-1-2 0,-3-1 0,8-24 229,-2-29 366,-90 102 1344,43 9-1711,1 1-1,0 0 1,1 1-1,1 1 1,0 1-1,1 0 1,0 1 0,1 0-1,1 1 1,1 1-1,0 0 1,1 0-1,1 1 1,-2 7 1,-12 73-1327,25-32-3647,3-37-1101</inkml:trace>
  <inkml:trace contextRef="#ctx0" brushRef="#br1" timeOffset="476899.906">9723 6283 776,'0'0'10178,"0"0"-8129,0 0-1209,0 0 320,-6 131-328,0-73-608,2 9-224,-3 3-328,3 18-824,2-17-984,0-21 1648</inkml:trace>
  <inkml:trace contextRef="#ctx0" brushRef="#br1" timeOffset="502749.228">14905 6652 6465,'0'0'1527,"0"0"-880,0 0-247,0 0 27,1-4-39,87-174 1894,-49 88-2144,-5-1 0,-4-2 0,-4-1 1,-4 0-1,7-79-138,-18-125 193,-11 285-54,-1 0 0,0 0 1,0 1-1,-2-1 0,1 0 0,-2 1 0,0-1 1,0 1-1,-1 0 0,-1 0 0,0 1 0,0 0 1,-1 0-1,0 0 0,-1 1 0,-1 0 0,1 0 1,-2 1-1,-1-1-139,10 9-1,0 0 1,-1 0-1,1 0 1,0 0-1,0 1 1,-1-1-1,1 0 1,0 1-1,-1-1 1,1 1-1,0 0 1,-1-1-1,1 1 1,-1 0 0,1 0-1,-1 0 1,1 0-1,0 0 1,-1 0-1,1 1 1,-1-1-1,1 0 1,-1 1-1,1-1 1,0 1-1,-1-1 1,1 1-1,0-1 1,0 1-1,-1 0 1,1 0-1,0 0 1,0 0-1,0 0 1,0 0 0,0 0-1,0 0 1,0 0-1,1 0 1,-1 1-1,0-1 1,1 0-1,-1 1 1,0-1-1,1 0 1,0 1-1,-1-1 1,1 0-1,0 1 1,0-1-1,0 1 1,0-1-1,0 1 1,0-1-1,0 1 1,0 0 0,-34 193-1055,-18 218 433,-6 45 429,-43 108 193,40-364 903,62-203-896,-1 0 1,0 0-1,0 1 0,0-1 1,0 0-1,-1 0 0,1 0 0,0 0 1,0 0-1,0 0 0,-1 0 1,1 1-1,0-1 0,-1 0 0,1 0 1,-1 0-1,1 1 0,-1-1 1,1 0-1,-1 0 0,0 1 1,1-1-1,-1 1 0,0-1 0,0 0 1,1 1-1,-1 0 0,0-1 1,0 1-1,0-1 0,1 1 0,-1 0 1,0 0-1,0-1 0,0 1 1,0 0-1,0 0 0,0 0 0,0 0 1,0 0-1,1 0 0,-1 0 1,0 0-1,0 0 0,0 1 0,0-1 1,0 0-1,0 1 0,1-1 1,-1 0-1,0 1 0,0-1 0,0 1 1,1-1-1,-1 1 0,0 0 1,1-1-1,-1 1 0,0 0 1,1-1-1,-1 1 0,1 0 0,-1 0 1,1-1-1,0 1 0,-1 0 1,1 0-1,0 0 0,-1 0 0,1 0-7,-18-71-649,18 70 645,-10-135-1822,10 131 1763,0 0 0,1 0-1,-1 0 1,1 1-1,0-1 1,0 0-1,0 0 1,1 1 0,-1-1-1,1 1 1,0-1-1,0 1 1,0 0 0,1 0-1,-1 0 1,1 0-1,-1 0 1,1 1-1,0-1 1,0 1 0,0-1-1,1 1 1,-1 0-1,0 0 1,1 1-1,-1-1 1,1 1 0,0 0-1,-1 0 1,1 0-1,0 0 1,2 0 63,333 6-1574,-291-5-596</inkml:trace>
  <inkml:trace contextRef="#ctx0" brushRef="#br1" timeOffset="503782.682">15421 6548 1536,'0'0'1545,"0"0"-945,0 0-32,0 0 480,0 0-464,108 0-184,-73 0 361,6 0-41,3-9-280,2-6-280,-3-2-40,-4-2-120,-5-1-144,-5-10-624,-11 6-1209,-5 3-1936</inkml:trace>
  <inkml:trace contextRef="#ctx0" brushRef="#br1" timeOffset="504133.309">15471 6293 6601,'0'0'1545,"0"0"-1217,0 0 176,0 0 344,0 0-256,122-21-256,-74 15-152,8-1-184,4-2-280,25-4-728,-17 1-1176,-6 1-2049</inkml:trace>
  <inkml:trace contextRef="#ctx0" brushRef="#br1" timeOffset="510798.875">17283 6004 5569,'0'0'1993,"0"0"-660,0 0-129,0 0-123,-6 19-380,-11 30-480,-10 21 178,4 2-1,3 1 1,-8 63-399,27-121 45,-1-12-50,0 0 1,0 1-1,1-1 1,0 0-1,-1 0 1,1 1-1,1-1 0,-1 1 1,0-1-1,1 1 1,0-1-1,0 1 0,0-1 1,0 1-1,0-1 1,1 1-1,-1-1 0,1 1 1,0-1-1,0 0 1,0 1-1,1-1 1,-1 0-1,1 0 0,0 0 1,0 0-1,0 0 1,0 0-1,0-1 0,1 1 1,-1 0-1,1-1 1,0 0-1,-1 0 0,1 0 1,0 0-1,0 0 1,1-1-1,-1 1 1,0-1-1,0 0 0,1 0 1,-1 0-1,1 0 1,-1-1-1,1 1 0,-1-1 1,2 0 4,10-7 0,0-1-1,-1 0 1,0-1 0,0 0 0,-1-1-1,0-1 1,-1 0 0,0-1 0,-1 0 0,0-1-1,-1 0 1,0-1 0,-1 0 0,-1 0-1,0-1 1,3-10 0,-6 17 1,13-21 69,0-1 0,-2 0 0,-1-1 0,-2 0 1,-1-2-1,-1 1 0,-2-1 0,-1-1 0,-2-1-70,-8 32 74,0 0-1,0 0 1,0 1-1,-1-1 1,0 1 0,1 0-1,-1 0 1,0 0 0,0 0-1,0 0 1,0 1 0,0-1-1,0 1 1,-1 0-1,1 0 1,0 0 0,-1 0-1,1 1 1,-1-1 0,1 1-1,-1 0 1,1 0 0,-1 0-1,1 1 1,0-1 0,-1 1-1,1-1 1,-1 1-1,1 0 1,0 1 0,0-1-1,-1 1 1,1-1 0,0 1-1,0 0 1,1 0 0,-4 2-74,-222 128-4408,188-110 1958</inkml:trace>
  <inkml:trace contextRef="#ctx0" brushRef="#br1" timeOffset="509943.393">16521 5979 4337,'0'0'2462,"0"0"-841,0 0-398,0 0 60,0 0-208,-21 0 1742,-35 80-2644,39-51-244,1 1 0,1 1-1,2 0 1,1 1-1,2 0 1,1 0 0,1 1-1,2 0 1,2 1 0,0 1 71,6-30-34,0-1 0,0 1 1,0-1-1,0 0 0,1 0 1,-1 0-1,1 0 0,0 0 1,0 0-1,0-1 0,1 0 1,0 1-1,-1-1 0,1-1 1,0 1-1,0 0 0,0-1 1,1 0-1,-1 0 0,1 0 1,-1-1-1,1 1 0,-1-1 1,1 0-1,0-1 0,0 1 1,-1-1-1,1 0 0,0 0 1,0 0-1,-1-1 0,1 1 1,0-1-1,0 0 0,-1-1 1,1 1-1,-1-1 0,1 0 1,-1 0-1,0 0 0,0-1 1,0 1-1,0-1 0,0 0 1,3-3 33,10-9 48,0-1-1,-1 0 1,0-1 0,-1-1 0,-1 0 0,-1-1 0,-1 0 0,0-1 0,-2-1-1,0 0 1,-1 0 0,-2-1 0,0 0 0,-1 0 0,-1 0 0,-1-1 0,-1 0-1,-1 0 1,-1-22-48,-2 40 78,0-1-1,-1 1 1,1 0-1,-1 1 1,0-1-1,-1 0 1,1 0-1,-1 1 1,0-1-1,0 1 1,0 0-1,0 0 1,-1 0-1,0 0 1,1 1-1,-1 0 1,-1-1-1,1 1 1,0 1-1,-1-1 1,0 1-1,0-1 1,1 1-1,-1 1 1,0-1-1,0 1 1,-1 0-78,-15 35-1157,-61 171-4142,59-146 1279</inkml:trace>
  <inkml:trace contextRef="#ctx0" brushRef="#br1" timeOffset="510233.893">16778 6354 4961,'0'0'2425,"0"0"-1281,0 0-720,0 0 224,0 0-288,-8 121-184,-1-72-80,1 1 120,0-1-80,1-5-136,5-8-360,2-12-872,0-11-1937</inkml:trace>
  <inkml:trace contextRef="#ctx0" brushRef="#br1" timeOffset="519215.794">19035 5983 7298,'0'0'1913,"0"0"-1167,0 0-572,0 0 44,0 0-119,0 0-73,3-11 16,-2 4-20,0 1 0,1-1 0,0 0 0,0 0 0,1 1 0,-1-1 0,1 1 0,1 0 0,-1 0 0,1 0 0,0 0 0,0 1 0,1 0 0,0 0 0,-1 0 0,2 0 0,-1 1 0,1-1 0,-1 1 0,1 1 0,0-1 0,1 1 0,-1 0 0,0 1 0,1-1 0,0 1 0,5-1-22,-9 6 86,-1-1-1,1 0 0,0 1 1,-1 0-1,0-1 0,0 1 1,1 0-1,-2 0 0,1 1 1,0-1-1,-1 0 0,1 0 1,-1 1-1,0-1 0,0 1 1,0-1-1,-1 1 0,1 0 0,-1-1 1,0 1-1,0-1 0,0 1 1,0 0-1,-1-1 0,1 1 1,-1-1-1,-1 3-85,2 7 174,-6 36 264,-2 0 0,-2 0 0,-2-1 0,-2-1 0,-2 0-1,-3-1 1,-1 0 0,-2-2 0,-20 29-438,99-100-1694,-51 27 1601,0 0 0,0 1 0,-1-1 0,1 1 0,0 1 0,-1-1 0,1 1 0,-1 0-1,0 0 1,0 0 0,0 1 0,0 0 0,0 0 0,0 0 0,-1 1 0,1-1 0,-1 1-1,0 0 1,0 0 0,0 1 0,-1-1 0,1 1 0,-1 0 0,-1 0 0,1 0 0,0 0 0,0 4 93,17 28-3816</inkml:trace>
  <inkml:trace contextRef="#ctx0" brushRef="#br1" timeOffset="517823.837">18019 5840 5937,'0'0'2491,"0"0"-694,0 0-564,0 0 225,0 0-83,-7 0 4385,-24 6-5143,24-2-682,-1 1 0,1 1 0,0-1 0,0 1 0,0 0 0,1 1-1,0-1 1,1 1 0,-1 0 0,1 1 0,0-1 0,1 1 0,0 0-1,0 0 1,1 1 0,0-1 0,1 1 0,-1 0 0,1 4 65,82 74-3136,-69-73 3109,0 1-1,-2 0 0,0 0 1,0 1-1,-1 0 0,-1 1 1,-1 0-1,-1 0 0,0 0 0,-1 0 1,-1 1-1,0 0 0,-1 0 1,-2 0-1,1 0 0,-2-1 0,0 1 1,-4 12 27,5-29-53,0 0 1,0 0 0,-1 1-1,1-1 1,0 0-1,-1 0 1,0 0 0,1 0-1,-1 0 1,1 0 0,-1 0-1,0 0 1,0-1-1,1 1 1,-1 0 0,0 0-1,0 0 1,0-1 0,0 1-1,0-1 1,0 1-1,0-1 1,0 1 0,0-1-1,-1 1 1,1-1-1,0 0 1,0 0 0,0 1-1,0-1 1,0 0 0,-1 0-1,1 0 1,0 0-1,0-1 1,0 1 0,0 0-1,-1 0 1,1-1 0,0 1-1,0 0 1,0-1-1,0 0 1,0 1 0,0-1-1,0 1 1,0-1 0,0 0-1,0 0 1,1 1-1,-1-1 1,0 0 0,0 0-1,1 0 1,-1 0 0,0 0-1,1 0 1,-1 0-1,1 0 1,0 0 0,-1-1-1,1 1 1,0 0-1,-1 0 1,1 0 0,0 0-1,0 0 1,0-1 0,0 0 52,-18-30-5326</inkml:trace>
  <inkml:trace contextRef="#ctx0" brushRef="#br1" timeOffset="518066.467">18087 5940 7178,'0'0'1664,"0"0"-1120,0 0 256,0 0-320,0 0-480,141-44-680,-102 27-824,-6 2-2801</inkml:trace>
  <inkml:trace contextRef="#ctx0" brushRef="#br1" timeOffset="518565.493">18640 5853 5233,'0'0'2299,"0"0"-1017,0 0-506,0 0 326,0 0-206,-13 16-259,-80 131 850,76-98-1224,1 1-1,3 1 1,2 0-1,2 1 1,3-1-1,2 2 1,2 38-263,2-87-13,-1 0 0,1-1 0,0 1 0,1-1 0,-1 1 0,1 0 0,-1-1 0,1 1 0,0-1 0,0 0 0,1 1 0,-1-1 0,1 0 0,-1 0 0,1 1 0,0-1 0,0-1 0,1 1 0,-1 0 0,1 0-1,-1-1 1,1 0 0,0 1 0,0-1 0,0 0 0,0 0 0,0-1 0,0 1 0,0-1 0,1 1 0,-1-1 0,1 0 0,-1 0 0,1-1 0,-1 1 0,1-1 0,0 1 0,-1-1 0,1 0 0,-1-1 0,1 1 0,-1-1 0,1 1 0,0-1 0,-1 0 0,0 0 0,3-2 13,0-2 34,1-1 0,-1 0-1,0 0 1,-1 0 0,1-1 0,-1 0 0,0 0 0,-1 0-1,0-1 1,0 1 0,-1-1 0,0 0 0,0 0 0,0-1-1,-1 1 1,-1 0 0,1-1 0,-2 1 0,1-9-34,-26 16 1049,1 33-4478,23-24-202</inkml:trace>
  <inkml:trace contextRef="#ctx0" brushRef="#br1" timeOffset="623883.151">21444 6211 6569,'0'0'2057,"0"0"-1601,0 0-456,0 0 384,0 0 176,114 26-560,-72-15 0,16-9-672,-13-2-952,-10 0-4106</inkml:trace>
  <inkml:trace contextRef="#ctx0" brushRef="#br1" timeOffset="624132.38">21585 5929 6105,'0'0'1529,"0"0"-881,153 0 136,-39 0 64,23 0-848,-19 0-200,-29 0-2216</inkml:trace>
  <inkml:trace contextRef="#ctx0" brushRef="#br1" timeOffset="639815.656">23835 5782 5449,'0'0'6524,"0"0"-3542,-24 2-1204,-77 12-14,94-12-1676,0 0 0,0 0 0,0 0-1,0 1 1,1 0 0,-1 0 0,1 1-1,0 0 1,0 0 0,0 1 0,0-1-1,1 1 1,0 0 0,0 1 0,0-1-1,0 1 1,1 0 0,0 0 0,0 0 0,1 1-1,0 0 1,0-1 0,0 1 0,1 0-1,-1 7-87,-6 169-2446,21-101 283,1 117-3583,-13-192 5701,-1-1 0,0 1-1,-1-1 1,1 1-1,-1-1 1,0 0-1,-1 0 1,0 0 0,0 0-1,0 0 1,0-1-1,-1 1 1,0-1-1,0 0 1,-1 0 0,1 0-1,-1-1 1,0 0-1,0 1 1,-1-2 0,1 1-1,-1-1 1,0 0-1,0 0 1,0 0-1,0-1 1,-2 1 45,8-3 62,-1 1 1,0 0-1,0 0 0,0-1 1,1 1-1,-1 0 0,0-1 1,0 1-1,0-1 0,0 1 1,0-1-1,0 0 0,0 1 1,0-1-1,0 0 0,0 0 1,0 1-1,-1-1 0,1 0 1,0 0-1,0 0 0,0-1 1,0 1-1,0 0 0,0 0 1,0 0-1,0-1 0,0 1 1,0-1-1,0 1 0,0-1 1,0 1-1,0-1 0,0 1 1,0-1-1,1 0 0,-1 1 1,0-1-1,0 0 0,1 0 1,-1 0-1,0 0 0,1 0 1,-1 1-1,1-1 0,-1 0 1,1 0-1,0 0 0,-1 0 1,1-1-1,0 1 0,0 0 1,0 0-1,-1 0 0,1 0 1,0 0-1,0 0 0,1 0 1,-1-1-63,34-57 136,3 29-680,1 2 1,1 1-1,2 2 1,0 1-1,2 3 0,0 1 1,40-11 543,74-38 1410,-156 69-1302,1 0-1,-1 0 1,0 0 0,0 0-1,0 0 1,0 0 0,0-1-1,1 1 1,-1 0 0,0-1 0,0 1-1,0-1 1,0 1 0,0-1-1,0 0 1,0 0 0,0 1-1,-1-1 1,1 0 0,0 0 0,0 0-1,0 0 1,-1 0 0,1 0-1,-1 0 1,1 0 0,-1 0-1,1 0 1,-1 0 0,1 0 0,-1 0-1,0 0 1,0 0 0,0-1-1,1 1 1,-1 0 0,0 0-1,-1 0 1,1 0 0,0-1 0,0 1-1,0 0 1,-1 0 0,1 0-1,0 0 1,-1 0 0,1 0-1,-1 0 1,1 0 0,-1 0 0,0 0-1,1 0 1,-1 0 0,0 0-1,0 0 1,0 0 0,0 1-1,0-1 1,0 0 0,0 0-108,-67-24 2034,29 24-2856,16 10-2566,8 2-1353</inkml:trace>
  <inkml:trace contextRef="#ctx0" brushRef="#br1" timeOffset="640182.376">24450 6198 7770,'0'0'1936,"25"-14"170,411-195 3044,-338 178-4188,-131 55-477,-283 242-180,140-54-6615,133-149 2220</inkml:trace>
  <inkml:trace contextRef="#ctx0" brushRef="#br1" timeOffset="640650.085">25693 5741 936,'0'0'8645,"0"0"-5086,-21 4-1281,-128 47 1878,138-45-4035,1 1 0,-1 1 0,1-1 0,1 2 0,0-1 0,0 1 0,0 1 0,1 0 1,1 0-1,-1 0 0,2 1 0,0 0 0,0 0 0,1 1 0,0-1 0,-2 10-121,8-18-79,0 0 1,0 0-1,0-1 0,1 1 0,-1-1 0,1 1 1,-1-1-1,1 0 0,0 1 0,0-1 0,0 0 1,0 0-1,1 0 0,-1 0 0,0-1 0,1 1 1,-1-1-1,1 1 0,0-1 0,-1 0 0,1 0 1,0 0-1,0-1 0,0 1 0,-1 0 0,1-1 1,0 0-1,0 0 0,0 0 0,0 0 0,0 0 1,0-1-1,0 1 0,0-1 0,-1 1 0,1-1 1,0 0-1,1-1 79,2 1-152,7 0-69,0-1 0,0 0 0,0-1 0,0 0 0,0-1-1,-1-1 1,1 0 0,-1 0 0,-1-1 0,1-1 0,-1 0 0,0-1-1,-1 0 1,1 0 0,-2-1 0,1-1 0,0-1 221,-8 9 62,-1 1-1,0 0 1,0 0 0,1-1-1,-1 1 1,0 0 0,0-1 0,-1 1-1,1-1 1,0 1 0,0-1 0,-1 0-1,1 1 1,-1-1 0,1 0 0,-1 0-1,0 1 1,0-1 0,1 0 0,-1 1-1,-1-1 1,1 0 0,0 0 0,0 1-1,-1-1 1,1 0 0,-1 0 0,1 1-1,-1-1 1,0 1 0,1-1 0,-1 1-1,0-1 1,0 1 0,0-1-1,0 1 1,0 0 0,-1-1 0,1 1-1,0 0 1,-1 0 0,1 0 0,-1 0-1,1 0 1,-1 0 0,1 1 0,-1-1-1,0 0 1,1 1 0,-1-1 0,0 1-1,1 0 1,-1-1 0,-1 1-62,-101 1 503,20 53-3459,57-27 2032</inkml:trace>
  <inkml:trace contextRef="#ctx0" brushRef="#br1" timeOffset="640916.671">26171 5797 12363,'0'0'4000,"-157"74"-2327,10 8 735,-30 19 41,-3 5-1385,37-16-728,46-27-336,33-13-256,6 27-1048,12-12-2913,7 2 2225</inkml:trace>
  <inkml:trace contextRef="#ctx0" brushRef="#br1" timeOffset="641183.405">25560 6747 8282,'0'0'1768,"0"0"-456,0 0 201,2 95-697,27-87-808,15-8-8,9-9-240,7-21 96,5-9 48,-9-2 96,-13 5 0,-18 8 224,-19 10 504,-6 8 288,-29 10-1016,-50 19-128,9 11 128,-2 3-2136</inkml:trace>
  <inkml:trace contextRef="#ctx0" brushRef="#br1" timeOffset="639050.325">22637 6020 6977,'0'0'2641,"0"0"-678,0 0-351,0 0-317,0 0-564,10-14-403,76-84-134,-70 86-165,8-9-48,2 2 1,0 0 0,2 2 0,-1 1 0,2 1 0,24-8 18,-52 22-31,0 0 0,1 1 1,-1-1-1,1 1 0,-1-1 0,0 1 1,1-1-1,-1 1 0,1 0 1,-1 0-1,1 0 0,-1 0 1,1 0-1,-1 0 0,1 0 1,-1 0-1,1 0 0,-1 1 0,1-1 1,-1 1-1,0-1 0,1 1 1,-1-1-1,0 1 0,1 0 1,-1 0-1,0 0 0,0 0 0,0 0 1,0 0-1,0 0 0,0 0 1,0 0-1,0 0 0,0 0 1,0 1-1,0-1 0,-1 0 0,1 1 1,-1-1-1,1 0 0,-1 1 1,1-1-1,-1 1 0,0-1 1,0 1-1,0-1 0,0 1 1,0 1 30,-14 80-299,-12-23 516,-3-1 0,-2-2-1,-3-1 1,-3-1 0,-1-3 0,-37 39-217,-36 35-428,165-117-1996,-47-7 2336,0 1 0,-1-1 0,1 2 0,0-1 0,-1 1 0,0 0-1,0 0 1,0 1 0,0 0 0,-1 0 0,0 0 0,0 0 0,0 1 0,0 0 0,3 6 88,4 8-3712</inkml:trace>
  <inkml:trace contextRef="#ctx0" brushRef="#br1" timeOffset="639298.721">23000 6498 9090,'0'0'2913,"0"0"-937,-46 98-336,30-57-904,3 8-736,5-14-1288,4-9-2617</inkml:trace>
  <inkml:trace contextRef="#ctx0" brushRef="#br0" timeOffset="32392.002">20400 1625 3625,'0'0'1835,"0"0"-290,0 0-24,0 0-185,0 0-426,2 16-233,-4 308 2749,-29-188-2851,83-431-334,-56 314 1514,-8 66-5301,7-44 512</inkml:trace>
  <inkml:trace contextRef="#ctx0" brushRef="#br0" timeOffset="34932.379">21366 961 4561,'0'0'1936,"0"0"-54,0 0 97,0 0-217,0 0-364,0 0-67,3 14-133,14 265 1204,-17-120-3423,0-55-5871,0-86 1933</inkml:trace>
  <inkml:trace contextRef="#ctx0" brushRef="#br0" timeOffset="35432.418">21179 835 2841,'0'0'2658,"0"0"-1054,0 0-260,0 0-9,0 0-239,0 0-142,16-5-214,131-22 44,-135 26-786,0 1-1,0 0 0,0 0 1,0 1-1,0 1 1,0 0-1,0 1 0,0 0 1,0 1-1,-1 0 0,0 1 1,0 0-1,0 1 1,0 0-1,-1 1 0,0 0 1,0 0-1,-1 1 1,0 0-1,0 1 0,-1 0 1,0 0-1,-1 1 0,1 1 4,-2 1 9,0 1 1,0-1-1,-1 1 1,-1 0-1,0 0 1,-1 1-1,0-1 1,-1 1 0,-1 0-1,0 0 1,-1-1-1,-1 11-10,1-21 47,-1 0-1,0 0 0,-1 0 1,1 0-1,0 0 0,-1 0 0,1 0 1,-1 0-1,0-1 0,0 1 1,0 0-1,-1-1 0,1 0 1,0 1-1,-1-1 0,0 0 1,1-1-1,-1 1 0,0 0 1,0-1-1,0 1 0,0-1 1,0 0-1,0 0 0,0 0 1,-1 0-1,1-1 0,0 1 1,-1-1-1,1 0 0,0 0 1,0 0-1,-1-1 0,0 1-46,-70-14-3586,57 3 603</inkml:trace>
  <inkml:trace contextRef="#ctx0" brushRef="#br0" timeOffset="35915.84">21825 1364 928,'0'0'3913,"0"0"-2425,0 0-87,0 0-1,0 0-464,0 0-296,0 0-112,67 0-280,-47 4-144,5 1-104,0-3-248,2 0-504,2-2-656,-6 0 416,-7 0-2129</inkml:trace>
  <inkml:trace contextRef="#ctx0" brushRef="#br0" timeOffset="36199.29">21811 1163 5353,'0'0'2393,"0"0"-1153,0 0 472,0 0-143,0 0-729,0 0-232,0 0-344,137 0-264,-86 1-208,-3 5-1240,-6 2-1337</inkml:trace>
  <inkml:trace contextRef="#ctx0" brushRef="#br0" timeOffset="33693.374">20796 971 120,'0'0'2686,"0"0"-731,0 0-511,0 0-210,0 0-133,0 0-158,10-14 1889,-8 12 2449,7 187-2594,-9 119-1969,0-207-9171,0-108 5611</inkml:trace>
  <inkml:trace contextRef="#ctx0" brushRef="#br0" timeOffset="34082.609">20711 1591 1464,'0'0'4859,"0"0"-2577,0 0-793,0 0 61,0 0-431,0 0-539,0 0-197,29-5 1626,-13 4-1994,-1-1-1,0 0 0,0-1 1,-1-1-1,1 0 1,-1-1-1,0 0 0,0-2 1,0 1-1,-1-2 0,0 0 1,0 0-1,-1-1 1,0 0-1,-1-1 0,0-1 1,0 0-1,-1-1-14,-3-34-6159,-7 32 1861</inkml:trace>
  <inkml:trace contextRef="#ctx0" brushRef="#br0" timeOffset="34465.995">20591 978 1384,'0'0'2913,"0"0"-1713,0 0 32,0 0 225,0 0-225,0 0 16,0 0 17,60-6-217,-33 5-192,4-3-216,2-2-168,2-3-288,1-4-88,-1 0-96,-4-2-360,2-4-808,-10 6-1241,-7 4-3496</inkml:trace>
  <inkml:trace contextRef="#ctx0" brushRef="#br0" timeOffset="39256.058">22538 1166 5673,'0'0'2143,"0"0"-1010,0 0-197,0 0 341,0 0-231,0 0-294,0 0-130,0 0-50,0-35 1179,2 24-1769,1 1 0,1-1 0,0 1 1,0 0-1,1 1 0,0-1 0,0 1 0,1 0 1,0 0-1,1 1 0,0 0 0,0 0 1,1 0-1,0 1 0,1 0 0,-1 1 0,1 0 1,6-3 17,-14 8-7,1 1 0,-1-1 0,1 0 0,-1 1 0,1 0 1,0-1-1,-1 1 0,1 0 0,0 0 0,-1 0 0,1 0 0,0 0 1,-1 0-1,1 0 0,-1 1 0,1-1 0,0 1 0,-1-1 1,1 1-1,-1-1 0,1 1 0,-1 0 0,1 0 0,-1 0 0,0 0 1,1 0-1,-1 0 0,0 0 0,0 0 0,0 1 0,0-1 1,0 0-1,0 1 0,0-1 0,0 1 0,0-1 0,-1 1 0,1-1 1,-1 1-1,1-1 0,-1 1 0,1 0 0,-1-1 0,0 1 1,0 0-1,0 0 7,7 88 457,-7-83-418,1 27 88,-2 0 0,-2 0 0,-1 0 0,-2-1 0,-1 1 0,-1-1 0,-2-1 0,-1 0-1,-2 0 1,-1-1 0,-3 1-127,4-25-671,28-39-986,-10 29 1570,0 0 1,1 0 0,-1 1-1,1 0 1,-1 0-1,1 0 1,0 0-1,0 1 1,-1 0 0,1 0-1,0 1 1,0 0-1,0 0 1,0 0-1,0 1 1,0-1 0,0 1-1,0 1 1,-1-1-1,1 1 1,0 0-1,-1 1 1,0-1-1,1 1 1,-1 0 0,0 0-1,0 1 1,-1-1-1,1 1 1,-1 0-1,3 2 87,6 3-1222,-4-4-1612</inkml:trace>
  <inkml:trace contextRef="#ctx0" brushRef="#br0" timeOffset="42732.447">25158 1370 760,'0'0'6824,"0"0"-4086,0 0-1201,0 0 332,0 0-278,-1 17-625,-23 285 1130,24-295-2079,-1-4-44,1-1 1,-1 1-1,0 0 1,1-1 0,-1 1-1,1 0 1,0-1-1,0 1 1,0 0 0,0 0-1,1-1 1,-1 1-1,1 0 1,-1-1 0,1 1-1,0-1 1,0 1-1,0-1 1,0 1-1,1-1 1,-1 0 0,1 1-1,-1-1 1,1 0-1,0 0 1,0 0 0,0 0-1,0-1 1,0 1-1,0 0 1,1-1 0,-1 0-1,0 1 1,1-1-1,-1 0 1,1 0 0,-1 0-1,1-1 1,0 1-1,-1-1 1,1 1 0,0-1-1,-1 0 1,1 0 26,139-7-539,-137 40 2599,52 74-7403,-42-85 1123</inkml:trace>
  <inkml:trace contextRef="#ctx0" brushRef="#br0" timeOffset="41742.782">24185 1595 3265,'0'0'2546,"0"0"-1554,0 0-487,0 0 295,0 0-237,0 0-185,16 3 132,5 2-208,1 0-1,1-2 0,-1-1 0,0-1 0,1 0 0,-1-2 1,1-1-1,-1 0 0,0-2 0,0-1 0,0 0 0,16-7-301,-34 11 105,0 0-1,-1 0 1,1-1-1,-1 1 1,0-1-1,1 1 0,-1-1 1,0 0-1,0 0 1,0 0-1,0-1 1,0 1-1,-1-1 0,1 0 1,-1 0-1,1 0 1,-1 0-1,0 0 1,0 0-1,-1 0 0,1-1 1,-1 1-1,1-1 1,-1 1-1,0-1 1,0 1-1,-1-1 0,1 0 1,-1 1-1,0-1 1,0 0-1,0 0 1,-1-3-105,-1 5 56,-1 0 0,0 0 1,0 0-1,0 0 1,0 1-1,0-1 0,0 1 1,0-1-1,-1 1 1,1 0-1,0 1 0,-1-1 1,1 1-1,-1-1 1,1 1-1,-1 0 0,1 0 1,-1 0-1,1 1 1,-1-1-1,1 1 0,0 0 1,-1 0-1,1 0 1,0 0-1,0 1 0,0-1 1,0 1-1,0 0 1,0 0-1,0 0 0,0 0 1,1 1-1,-1-1 1,1 1-1,0-1 0,-1 1 1,1 1-57,-57 112-1736,47-30-3528,12-67 2535</inkml:trace>
  <inkml:trace contextRef="#ctx0" brushRef="#br0" timeOffset="42281.5">24715 1466 3265,'0'0'4199,"0"0"-2002,0 0-552,0 0-96,0 0-428,0 0-507,-6 7-355,-8 9-206,1-1 0,1 2 0,0 0 0,2 0 0,0 1 0,0 0 0,2 1 0,0-1 0,2 2 0,0-1 0,1 1 0,0 0 0,2 0 0,1 0 0,0 1 1,1-1-1,2 1 0,0-1 0,2 8-53,-1-24-21,1-1 1,0 1-1,0-1 1,1 1 0,-1-1-1,1 0 1,-1 0-1,1-1 1,0 1 0,0-1-1,0 0 1,0 0-1,1 0 1,-1 0 0,0-1-1,1 1 1,-1-1-1,1 0 1,0-1-1,-1 1 1,1-1 0,-1 0-1,1 0 1,0-1-1,-1 1 1,1-1 0,0 0-1,-1 0 1,0 0-1,1-1 1,-1 0-1,0 0 1,1 0 0,-1 0-1,0-1 1,-1 1-1,1-1 1,0 0 0,0-1 20,16-14 172,-1-1 0,-1-1 0,0-1 0,-2 0 1,0-1-1,-2-1 0,7-15-172,-20 37 1044,-1 1 193,-3 67 117,1-53-1496,0 1-1,1 0 1,1-1 0,0 1-1,1-1 1,0 1 0,1-1-1,1 1 1,0-1 0,1 0-1,1 0 1,0-1 0,4 8 142,7-10-5704,-11-11 2359</inkml:trace>
  <inkml:trace contextRef="#ctx0" brushRef="#br0" timeOffset="39615.078">23128 1014 8482,'0'0'1783,"0"0"-878,0 0 177,0 0 224,0 0-432,0 0-105,6 13-40,162 381 1049,-145-331-4078,-15-20-2670,-8-31 549</inkml:trace>
  <inkml:trace contextRef="#ctx0" brushRef="#br0" timeOffset="39898.289">23058 1502 4673,'0'0'2369,"0"0"-1201,0 0 272,0 0 32,0 0-319,0 0-89,0 0-616,132-88-272,-90 62-120,1-6-56,17-10-752,-10 6-1297,-8 8-2240</inkml:trace>
  <inkml:trace contextRef="#ctx0" brushRef="#br0" timeOffset="40541.806">23992 726 696,'0'0'4839,"0"0"-2766,0 0-696,0 0 400,0 0-140,0 0-460,0 13 725,-3 11-1418,-1 1 0,-1 0 0,-2-1 0,0 0 0,-1 0 0,-2-1 0,-7 13-484,-2 9 207,-310 681-1651,292-647 70,16-43-3332,16-34 255</inkml:trace>
  <inkml:trace contextRef="#ctx0" brushRef="#br0" timeOffset="41142.505">23909 1463 2537,'0'0'2653,"0"0"-749,0 0-77,0 0-24,0 0-331,0 0-197,4-10-154,1 1-663,11-39 2820,-16 48-2609,0 0-164,0 0-152,11 45-722,12 86 164,-6 1 1,-6 0-1,-6 1 1,-6 26 204,-14-59 167,15-97-97,-1-1-1,0 0 0,0 1 0,0-1 1,0 0-1,0 0 0,0 0 0,-1 0 1,1 0-1,-1 0 0,0 0 1,1 0-1,-1-1 0,0 1 0,0-1 1,0 1-1,0-1 0,0 0 0,0 0 1,0 0-1,-1 0 0,1 0 0,0 0 1,-1 0-1,1-1 0,0 1 1,-1-1-1,1 0 0,-1 0 0,1 0 1,-1 0-1,1 0 0,0 0 0,-1-1 1,1 1-1,-1-1 0,1 0 0,0 1 1,-1-1-1,0-1-69,-15-9 64,2-1-1,-1 0 1,2-1-1,0-1 1,0 0-1,1-1 1,1-1 0,1 0-1,-7-11-63,14 20-86,-1 1-8,1 0 0,0-1 0,0 0 0,1 0 0,-1 0 0,2 0 0,-1-1 0,1 0 0,0 0 0,1 1 0,0-1 0,0-1 0,0 1 0,1-1 94,73-31-10271,-39 26 3543</inkml:trace>
  <inkml:trace contextRef="#ctx0" brushRef="#br0" timeOffset="49407.148">25823 1681 1096,'0'0'616,"0"0"-269,0 0 135,0 0 110,0 0 82,0 0 96,0 0-34,0 0-97,0 0-7,0 0-49,0 0-95,0 0-68,0 0-39,0 0-24,0 0-57,0 0-27,0 0-16,0 0 58,0 0-17,0 0-74,0 0-2,0 0-14,0 0-25,0 0-26,0 0-2,0 0 12,0 0 20,0 0 57,0 0 37,0 0-14,0 0 15,0 0 26,0 0-17,0 28 409,-52 197-2,13-50-326,39-174-373,0-1-62,0-112-709,19-33 708,-27 272 1449,-19-3-4920,14-83 745</inkml:trace>
  <inkml:trace contextRef="#ctx0" brushRef="#br1" timeOffset="596867.042">20618 4209 1240,'0'0'1878,"0"0"-408,0 0 93,0 0-3,0 0-349,16-7-320,128-68 1809,354-295-1067,-476 354-1609,-1-1 1,-1-1-1,-1-1 1,0 0-1,-2-2 1,0 0-1,-1-1 0,-1 0 1,-1-2-1,-2 1 1,0-2-1,-1 1 1,-2-2-1,0 1 1,-2-1-1,-1 0 1,2-19-25,-6 23 111,0 8-3,0-1 0,-1 1 0,0-1 0,-1 0 0,-1 1 0,0-1 1,-1 1-1,-1 0 0,0-1 0,0 1 0,-2 0 0,0 1 0,0-1 0,-2 1 0,-2-4-108,7 16 4,0 0 0,-1 0 0,1 0 0,0 0 0,-1 1 0,1-1 0,-1 1 0,1 0 0,-1-1 0,1 1 0,-1 1 0,1-1 0,-1 0 0,1 0 0,0 1 0,-1-1-1,1 1 1,-1 0 0,1 0 0,0 0 0,0 0 0,-1 0 0,1 0 0,0 1 0,0-1 0,0 1 0,1 0 0,-1-1 0,0 1 0,0 0 0,1 0 0,-1 0 0,1 0 0,0 0 0,0 0 0,0 0 0,0 1 0,0-1 0,0 0 0,0 1 0,0 0-4,-4 4 47,-82 123 70,5 4 0,7 4 0,5 2 0,-28 90-117,81-187 44,-14 28-114,3 1 0,4 2 1,3 0-1,3 2 1,2 6 69,88-277 206,-71 193-228,0 0-1,-1 0 1,1 1-1,0-1 1,0 0-1,1 1 1,-1-1-1,0 0 0,0 1 1,1 0-1,-1-1 1,1 1-1,-1 0 1,1 0-1,0 0 1,-1 0-1,1 0 1,0 0-1,0 0 1,0 0-1,0 1 0,0-1 1,0 1-1,0 0 1,-1-1-1,1 1 1,0 0-1,0 0 1,0 0-1,0 0 1,0 1-1,0-1 1,0 1-1,0-1 0,0 1 1,0-1-1,0 1 1,0 0-1,-1 0 1,1 0-1,0 0 1,-1 0-1,1 0 1,-1 1-1,1-1 1,-1 1-1,1-1 0,-1 1 1,0-1-1,1 2 23,162 90-3072,-124-71-529</inkml:trace>
  <inkml:trace contextRef="#ctx0" brushRef="#br1" timeOffset="598764.417">22186 4145 104,'0'0'2583,"0"0"-749,0 0-376,21-18-195,130-119 913,-54 47-814,-26 25-779,-2-2-1,-4-3 1,34-50-583,-92 111 11,0 0 0,-1-1-1,0-1 1,0 1 0,-1-1 0,0 0 0,-1 0 0,0 0-1,-1 0 1,-1-1 0,1 1 0,-2-1 0,1 0 0,-2 0-1,0 0 1,0 1 0,-1-5-11,-3 12-31,1 0 0,-1 1 0,1-1 0,-1 1 0,0 0 0,-1 0-1,1 0 1,0 0 0,-1 1 0,1 0 0,-1 0 0,0 0 0,0 0 0,0 1 0,0 0 0,0 0 0,0 0 0,0 1-1,0-1 1,0 1 0,0 1 0,0-1 0,0 1 0,0 0 0,0 0 0,-4 1 31,-96 118-318,81-87 430,1 1-1,2 1 0,2 1 0,1 1 1,2 0-1,2 2 0,1 0 0,2 0 1,1 1-1,3 0 0,1 0 0,1 6-111,5-42 4,1 0-1,-1-1 0,1 1 0,0 0 0,0 0 0,0-1 0,0 1 1,0 0-1,1-1 0,0 0 0,0 1 0,0-1 0,0 0 0,0 0 1,1 0-1,-1 0 0,1 0 0,0 0 0,0-1 0,0 0 0,0 1 0,0-1 1,0 0-1,1-1 0,-1 1 0,1 0 0,-1-1 0,1 0 0,0 0 1,0 0-1,-1 0 0,1-1 0,3 1-3,135-4 454,-103-6-433,-1-2 1,0-1-1,-1-3 0,-1 0 1,0-3-1,-1 0 0,-1-3 1,5-5-22,-20 6 758,-48 39-571,26-15-206,-1 0 1,1 0-1,0 0 0,0 0 0,1 0 0,-1 1 0,1-1 1,0 1-1,0-1 0,1 1 0,-1 0 0,1 0 1,0 0-1,0-1 0,1 1 0,0 0 0,-1 0 1,1 0-1,1 0 0,0 3 19,2-5-65,0 0 0,0 0 0,1-1 0,-1 1 0,1-1 0,-1 0 0,1 0 0,0 0 0,0 0 0,0 0 0,0-1 0,0 0 0,1 0 0,-1 0 0,0 0 0,1-1 0,-1 0 1,0 0-1,1 0 0,-1 0 0,0-1 0,1 1 0,3-2 65,4 2-86,-6 0-35,-1 0 0,1 0 0,0-1 0,-1 0 0,1 0 0,-1 0 0,1 0 1,-1-1-1,1 0 0,-1 0 0,0 0 0,0-1 0,0 0 0,0 0 0,0 0 0,-1 0 1,1-1-1,-1 0 0,0 0 0,0-1 121,-3 5 447,-1 0 146,0 7-244,2 4-331,1-1-1,1 1 0,0-1 0,0 0 0,1 0 0,1 0 0,-1-1 0,1 0 0,1 0 0,0-1 0,0 1 0,1-2 0,0 1 0,0-1 0,1 0 0,0 0 0,0-1 1,0-1-1,1 1 0,0-2 0,0 1 0,0-1 0,0-1 0,4 1-17,36 14-2314</inkml:trace>
  <inkml:trace contextRef="#ctx0" brushRef="#br1" timeOffset="599216.44">23967 3366 5145,'0'0'3985,"0"0"-2057,0 0 33,0 0-305,0 0-1000,-93 173-208,29-27 633,2 31-177,16 9-360,23-3-304,23-19-240,21-13-544,29-26-1401,-5-41-567,-3-32 968</inkml:trace>
  <inkml:trace contextRef="#ctx0" brushRef="#br1" timeOffset="600215.472">24100 4030 3305,'0'0'3040,"0"0"-953,0 0-412,0 0 46,0 0-278,21-15-371,337-217 1511,-258 173-2507,-119 91-707,-8 6 434,1 2 0,1 1 0,3 0-1,1 2 1,-12 37 197,7 54-7194,25-100 2140</inkml:trace>
  <inkml:trace contextRef="#ctx0" brushRef="#br1" timeOffset="600484.685">24736 3927 6329,'0'0'2585,"0"0"-1561,0 0 464,0 0 81,0 0-689,0 0-312,151 0-248,-95 0-192,6 0-128,23 0-472,-17 0-1256,-12 0-1449</inkml:trace>
  <inkml:trace contextRef="#ctx0" brushRef="#br1" timeOffset="600732.526">25032 3748 6425,'0'0'1929,"0"0"-1265,0 0 1080,-17 99 305,-8-39-873,-2 9-592,-2 5-392,5-1-192,13 7-544,9-19 32,2-21-1304</inkml:trace>
  <inkml:trace contextRef="#ctx0" brushRef="#br1" timeOffset="604105.283">25736 3468 1408,'0'0'1935,"0"0"-388,0 0-189,0 0 21,0 0-183,0 0-253,-4-2-113,-100-14 2873,90 20-3695,0 0 1,-1 1-1,2 1 1,-1 0-1,1 1 1,0 1-1,0 0 1,1 1-1,0 0 1,0 0-1,1 1 1,1 1 0,-1 0-1,2 1 1,0-1-1,-5 10-8,12-19-14,0 0 1,0 0-1,1 0 1,-1 1-1,1-1 0,0 0 1,-1 1-1,1-1 0,0 1 1,1 0-1,-1-1 1,0 1-1,1 0 0,-1-1 1,1 1-1,0 0 0,0 0 1,0-1-1,0 1 0,0 0 1,1 0-1,-1-1 1,1 1-1,0 0 0,0-1 1,0 1-1,0-1 0,0 1 1,1-1-1,-1 0 1,1 1-1,-1-1 0,1 0 1,0 0-1,0 0 0,0 0 1,0 0-1,0-1 1,0 1-1,1-1 0,-1 1 1,0-1-1,1 0 0,-1 0 1,1 0-1,0 0 0,-1 0 1,1 0-1,0-1 1,1 1 13,28 0-34,-1-2 0,0-1 1,0-1-1,-1-1 0,1-2 0,-1-1 1,0-2-1,-1 0 0,1-2 1,-2-2-1,0 0 0,-1-2 1,0-1-1,-1-1 0,8-8 34,-29 24 21,0-1-1,0 0 1,0 0-1,-1 0 1,1 0-1,0-1 1,-1 0-1,0 0 1,0 0-1,0-1 1,0 1 0,0-1-1,0 0 1,-1 0-1,0 0 1,0 0-1,0-1 1,-1 1-1,1-1 1,-1 0-1,0 0 1,0 0-1,-1 0 1,1 0-1,-1 0 1,0 0 0,-1 0-1,1-1 1,-1 1-1,0 0 1,0 0-1,-1-1 1,0 1-1,0 0 1,0 0-1,0 0 1,-1 0-1,0 0 1,0 0-1,0 0 1,0 1-1,-1-1 1,-1-1-21,0 0-15,0 1 0,-1-1 0,1 1 0,-1 0 0,0 1-1,0-1 1,-1 1 0,1 0 0,-1 0 0,0 1 0,0 0 0,0 0 0,0 0 0,-1 1 0,1-1 0,-1 2 0,0-1-1,1 1 1,-1 0 0,0 0 0,0 1 0,0 0 0,0 0 0,0 1 0,1-1 0,-1 2 0,0-1 0,0 1-1,1 0 1,-1 0 0,1 1 0,0-1 0,0 2 0,0-1 0,0 1 0,0-1 0,1 2 0,-1-1 0,1 1-1,0-1 1,1 1 0,-1 1 0,1-1 0,0 1 0,0-1 0,1 1 0,0 0 0,0 1 0,0-1 0,1 0 0,-1 1 15,-1 105-3077,4-64 578</inkml:trace>
  <inkml:trace contextRef="#ctx0" brushRef="#br1" timeOffset="604348.826">25889 3700 8482,'0'0'1480,"0"0"-1168,0 0 536,0 0 473,0 0-793,-33 108-528,12-58 0,5-7-1152,3-8-1449</inkml:trace>
  <inkml:trace contextRef="#ctx0" brushRef="#br1" timeOffset="604783.34">26465 3413 6345,'0'0'2165,"0"0"-119,0 0 107,0 0-435,0 0-932,-20 12-661,10-6-129,-6 3-15,1 0-1,0 1 1,1 1-1,0 0 1,1 1-1,0 1 1,1 0-1,0 0 1,1 1-1,-6 10 20,15-22-60,0 0-1,0 1 1,0-1-1,0 0 1,0 1 0,1 0-1,-1-1 1,1 1-1,0 0 1,0 0-1,0-1 1,0 1 0,0 0-1,1 0 1,-1 0-1,1 0 1,0 0-1,0 0 1,0 0-1,0 0 1,0 0 0,1 0-1,-1 0 1,1 0-1,0 0 1,0 0-1,0 0 1,0-1-1,1 1 1,-1 0 0,1-1-1,0 1 1,-1-1-1,1 1 1,0-1-1,0 0 1,1 0 0,-1 0-1,0 0 1,1 0-1,-1-1 1,1 1-1,-1-1 1,1 1-1,0-1 1,0 0 0,0 0-1,-1 0 1,1-1-1,1 1 61,8 0-116,1 0 0,-1 0 0,1-2 0,-1 1 0,0-2 0,0 0 0,1 0 0,-1-1 0,-1 0 0,1-1 0,0-1 0,-1 0 0,0 0 0,0-1 0,0 0 0,-1-1 0,0-1 0,0 1 0,-1-2 0,8-7 116,-16 15 12,1 0 1,-1 0-1,0 0 1,1-1 0,-1 1-1,0 0 1,0-1-1,0 1 1,0-1-1,0 0 1,0 1 0,0-1-1,0 0 1,-1 1-1,1-1 1,-1 0 0,1 0-1,-1 1 1,0-1-1,1 0 1,-1 0-1,0 0 1,0 0 0,-1 0-1,1 1 1,0-1-1,-1 0 1,1 0-1,-1 0 1,1 1 0,-1-1-1,0 0 1,1 1-1,-1-1 1,0 0-1,0 1 1,0-1 0,-1 1-1,1 0 1,0-1-1,-1 1 1,1 0-1,0 0 1,-1 0 0,1 0-1,-1 0 1,0 0-1,1 0 1,-1 0-1,0 1 1,0-1 0,1 1-1,-1-1 1,0 1-1,0 0 1,0-1-1,0 1 1,1 0-13,-113-1 659,59 31-3677,40-17-2604</inkml:trace>
  <inkml:trace contextRef="#ctx0" brushRef="#br1" timeOffset="605098.957">26888 3407 10874,'0'0'1911,"0"0"-161,0 0-156,0 0-655,0 0-726,-15 10-342,-42 36-130,33 33-1276,24-56 791,-1-13 554,0 0 1,0-1 0,-1 1-1,0-1 1,-1 0-1,0 0 1,0 0-1,-1 0 1,0 0 0,-1-1-1,0 1 1,0-1-1,0-1 1,-1 1-1,-1-1 1,1 0 0,-1 0-1,0-1 1,-1 0-1,1 0 1,-1 0 0,0-1-1,-1-1 1,1 1-1,-1-1 1,0-1-1,0 0 1,0 0 0,-8 1 189,5-4-1551</inkml:trace>
  <inkml:trace contextRef="#ctx0" brushRef="#br1" timeOffset="605365.467">27066 3506 5113,'0'0'2073,"0"0"-1009,0 0 208,0 0-464,132 4-808,-86-3-80,-7 3-1600,-12-2-4666</inkml:trace>
  <inkml:trace contextRef="#ctx0" brushRef="#br1" timeOffset="606022.887">27333 3487 832,'0'0'4557,"0"0"-2827,0 0-839,0 0 241,22-5-180,357-88 1691,-256 57-1754,-121 36-384,-17 2 1342,-15 11-1608,2 2 0,0 0 0,0 2 0,2 1 0,0 1 0,1 2-1,-20 20-238,-230 250 2,171-156-8443,88-114 3151</inkml:trace>
  <inkml:trace contextRef="#ctx0" brushRef="#br1" timeOffset="606260.903">27314 3778 1688,'0'0'5049,"0"0"-3456,112 9 375,-58-3-527,0-1-873,-4-3-568,-3-2-168,-12 0-1961,-16 0-2496</inkml:trace>
  <inkml:trace contextRef="#ctx0" brushRef="#br1" timeOffset="606583.484">25987 4473 1744,'0'0'2977,"0"0"-689,0 0 49,0 0-273,155-15-191,-74 2-321,35-9-456,37-8-239,15-3-161,-23 3-192,-38 9-296,-44 10-208,-22 4-520,-2 3-560,-5 4-545,-10 0-1135,-17 0-1945</inkml:trace>
  <inkml:trace contextRef="#ctx0" brushRef="#br1" timeOffset="607050.167">26542 4727 5401,'0'0'2742,"0"0"-1511,0 0-365,23-12 316,149-67-127,37 57-723,-207 23-327,0 0-1,1 0 1,-1 0-1,0 0 1,0 1-1,0-1 1,1 1-1,-2 0 1,1-1-1,0 1 1,0 0-1,0 0 1,-1 0-1,1 0 1,-1 0-1,0 1 1,0-1-1,0 0 1,0 1-1,0-1 1,0 0-1,0 1 1,-1-1-1,1 1 1,-1-1 0,0 1-1,0 0 1,0-1-1,0 1 1,0-1-1,0 1 1,-1-1-1,1 1 1,-1-1-1,0 1 1,0-1-1,0 1 1,0-1-1,0 0 1,0 0-1,-1 1 1,1-1-1,-1 0 1,1 0-1,-1-1 1,0 1-1,0 0 1,0 0-1,0-1 1,0 1-1,0-1 1,0 0-1,-3 1-4,-172 139 346,177-141-363,-1 0 0,1 0 1,-1 1-1,0-1 0,1 0 1,-1 0-1,1 1 1,-1-1-1,1 0 0,-1 1 1,1-1-1,-1 1 0,1-1 1,-1 1-1,1-1 1,0 1-1,-1-1 0,1 1 1,0-1-1,-1 1 0,1-1 1,0 1-1,0 0 1,0-1-1,-1 1 0,1-1 1,0 1-1,0 0 1,0-1-1,0 1 0,0 0 1,0-1-1,0 1 0,0 0 1,0-1-1,1 1 1,-1-1-1,0 1 0,0 0 1,0-1-1,1 1 0,-1-1 1,0 1-1,1-1 1,-1 1-1,1-1 0,-1 1 1,0-1-1,1 1 0,-1-1 1,1 0-1,-1 1 1,1-1-1,-1 1 0,1-1 1,0 0-1,-1 0 0,1 1 1,-1-1-1,1 0 1,0 0-1,-1 0 0,1 0 1,-1 0-1,1 0 17,55 6-324,-39-5 386,68 6 6,133 13 61,-76 2-3523,-97-14-811</inkml:trace>
  <inkml:trace contextRef="#ctx0" brushRef="#br1" timeOffset="607749.838">27608 3002 336,'0'0'6449,"0"0"-4480,0 0-1506,0 0 286,0 0 154,0 0-352,7 2-239,14 10-8,-1 0 0,-1 1 0,0 1 0,0 0 0,-2 2 1,0 0-1,-1 1 0,0 1 0,-1 0 0,-2 1 0,9 14-304,-17-26 58,26 37 86,-2 2 0,-1 2-1,-3 0 1,-2 1 0,-2 1 0,-3 2-1,-1 0 1,-3 0 0,-3 1-1,-1 1 1,-3 0 0,-2 0 0,-3 7-144,0-15 20,-2 1 0,-1-1 0,-3 0 0,-2 0 1,-2-1-1,-2 1 0,-6 11-20,-149 431-216,153-460-185,-2 0-1,0-1 1,-2 0 0,0-1 0,-2-1-1,-1-1 1,-1 0 0,-1-2-1,-1 0 1,-6 3 401,-22 16-3754</inkml:trace>
  <inkml:trace contextRef="#ctx0" brushRef="#br1" timeOffset="802916.207">26357 2458 3441,'0'0'948,"0"0"-136,0 0 143,0 0 91,0 0-233,10 4 5850,-107 120-4681,27 16-1934,78-151-5596,1-2 1245</inkml:trace>
  <inkml:trace contextRef="#ctx0" brushRef="#br1" timeOffset="803416.748">26745 2083 3065,'0'0'2550,"0"0"-757,0 0-98,0 0-41,0 0-407,0 0-388,-7-2 1793,-29 88-3306,25-25-5514,11-49 2468</inkml:trace>
  <inkml:trace contextRef="#ctx0" brushRef="#br1" timeOffset="803815.855">27238 1582 4353,'0'0'1728,"0"0"-559,0 0 1191,0 0-376,0 0-775,-27 95-337,21-69-136,-1 2-80,1 0-408,0 0-248,-2 2-224,-9 7-808,3-7-1529,-1-8 953</inkml:trace>
  <inkml:trace contextRef="#ctx0" brushRef="#br1" timeOffset="805536.231">26946 549 7826,'0'0'1383,"0"0"-144,0 0 268,0 0-529,-18 1-553,-116 20 139,113-14-426,1 1 0,1 1 0,0 1 0,0 1 0,1 0 0,0 1 0,1 1 0,0 1 0,1 0 0,1 2 0,0-1 1,1 2-1,1 0 0,0 0 0,-4 11-138,15-25-25,0-1 1,1 1 0,-1 0-1,1 0 1,0 0 0,0 0-1,0 1 1,0-1-1,1 0 1,-1 0 0,1 0-1,0 1 1,0-1 0,0 0-1,0 0 1,1 1 0,-1-1-1,1 0 1,0 0-1,0 0 1,0 0 0,0 1-1,0-2 1,1 1 0,-1 0-1,1 0 1,0 0-1,0-1 1,0 1 0,0-1-1,0 1 1,1-1 0,-1 0-1,1 0 1,0 0 0,-1 0-1,1-1 1,0 1-1,0-1 1,0 0 0,1 1 24,138 15-940,-127-16 906,0-2 1,0 1 0,0-2 0,0 0-1,0-1 1,-1-1 0,0 0 0,1 0-1,-1-2 1,-1 0 0,1 0-1,-1-1 1,0-1 0,-1 0 0,0-1-1,0 0 1,-1-1 0,0-1 0,3-3 33,-12 11 36,0 0 0,0 0 0,0 0 0,0 0 0,-1 0 0,0 0 0,1 0 0,-1 0 0,0 0 0,-1-1 0,1 1 0,-1 0 0,1-1 0,-1 1 0,0 0 1,0-1-1,0 1 0,-1 0 0,1-1 0,-1 1 0,0 0 0,0-1 0,0 1 0,0 0 0,-1 0 0,1 0 0,-1 0 0,1 0 0,-1 0 0,0 1 0,-1-1 0,1 0 1,0 1-1,-1 0 0,1-1 0,-1 1 0,0 0 0,1 1 0,-1-1 0,0 0 0,0 1 0,0-1 0,-1 1 0,1 0 0,0 0 0,0 0 0,-1 1 0,1-1 0,0 1 1,-1 0-1,-1 0-36,14 39-3807,9-30 3749,0-1 0,1-1 0,0-1 0,0-1 0,0 0 0,1-1 0,0-2-1,-1 0 1,1 0 0,0-2 0,0-1 0,17-2 58,-25 2-98,0-1 0,-1 0 0,1 0 1,-1-1-1,0-1 0,1 0 0,-2 0 0,1-1 0,0-1 1,-1 0-1,0 0 0,-1-1 0,1 0 0,4-5 98,-11 4 1285,-15 26-932,11-16-382,0 0 0,0 1 1,0-1-1,0 0 0,0 0 0,0 0 1,0 1-1,1-1 0,-1 0 0,1 1 1,0-1-1,0 1 0,-1-1 0,1 0 0,1 1 1,-1-1-1,0 1 0,1-1 0,-1 0 1,1 1-1,0-1 0,0 0 0,0 0 1,0 1-1,0-1 0,0 0 0,0 0 0,1 0 1,-1 0-1,1-1 0,0 1 0,-1 0 1,1-1-1,0 1 0,0-1 0,0 1 0,0-1 1,0 0-1,0 0 0,0 0 0,1 0 1,-1 0-1,0-1 0,1 1 0,-1-1 1,0 1-1,1-1 0,-1 0 0,1 0 0,-1 0 1,0 0-1,1 0 0,-1-1 0,1 1 29,39-18-2184,16 56 3666,-43-21-944,-3-8-464,1-2 0,-1 1-1,1-1 1,1-1 0,-1-1-1,1 1 1,0-2 0,0 0-1,1-1 1,-1 0 0,1-1-1,-1-1 1,1 0 0,0-1-1,-1-1 1,1 0 0,11-3-74,-8-2 28,0-1 0,-1 0 0,0-1 0,0-1 0,-1-1 0,-1 0 0,1-1 0,-2-1 1,1 0-1,-2-1 0,0-1 0,9-10-28,-7 9 23,99-99-1182,-5-5 1,-6-4-1,17-34 1159,-115 150 48,66-114 409,-50 34 4591,-38 89-3929,-101 113 226,-15 58-641,8 5 0,-6 30-704,76-120 45,-92 159-2375,12 7-1,-16 66 2331,175-357 5698,42-46-4324,6-10-1482,19-44-1332,-35 46-3293,-49 80 3741,12-20-1794</inkml:trace>
  <inkml:trace contextRef="#ctx0" brushRef="#br1" timeOffset="806483.509">29100 609 5097,'0'0'2201,"0"0"-612,0 0 314,0 0-4,0 0-522,0 0-434,-17-4-321,-56-10-130,65 13-380,0 1 0,0 0 0,0 1 0,0 0 0,0 0 0,0 1 0,0 0 0,0 0 0,0 1 0,1 0 0,-1 0 1,1 1-1,0 0 0,0 0 0,0 0 0,1 1 0,0 0 0,-1 2-112,-8 3 203,1-2-199,0 1 0,1 0 0,0 1 1,1 0-1,0 1 0,1 1 0,0 0 1,0 0-1,2 1 0,-1 0 0,2 1 1,0 0-1,0 0 0,1 1 0,1 0 1,1 0-1,0 0 0,1 1 0,0 0 1,1-1-1,1 1 0,1 1 1,0-1-1,1 0 0,1 0 0,0 2-4,5-9-183,1-1-1,0 0 0,0 0 1,0-1-1,1 1 0,0-2 1,1 1-1,-1-1 0,1 0 0,1-1 1,-1 0-1,1-1 0,-1 1 1,1-2-1,1 0 0,-1 0 1,0-1-1,1 0 0,-1 0 1,1-1-1,-1-1 0,1 0 1,0 0-1,-1-1 0,1-1 1,0 0 183,-8 3 22,-1-1 0,0 1 0,0-1 1,1 1-1,-1-1 0,0 0 1,1 0-1,-1 0 0,0-1 0,0 1 1,1-1-1,-1 1 0,0-1 0,0 1 1,0-1-1,0 0 0,1 0 1,-1 0-1,-1-1 0,1 1 0,0 0 1,0-1-1,0 1 0,-1-1 1,1 1-1,0-1 0,-1 0 0,0 0 1,1 0-1,-1 0 0,0 0 0,0 0 1,0 0-1,0 0 0,-1 0 1,1 0-1,0-1 0,-1 1 0,0 0 1,1 0-1,-1-1 0,0 1 1,0 0-1,-1-3-22,-1 3 87,-1-1 1,0 1-1,0-1 1,0 1-1,-1 0 1,1 0-1,-1 0 1,1 1 0,-1-1-1,1 1 1,-1 0-1,0 0 1,0 0-1,1 0 1,-1 1-1,0-1 1,0 1-1,0 0 1,0 0-1,0 1 1,1-1-1,-1 1 1,0 0-1,0 0 1,1 0-1,-1 0 1,-2 2-88,-32 65-2421,29-32-1273</inkml:trace>
  <inkml:trace contextRef="#ctx0" brushRef="#br1" timeOffset="807354.299">28706 1496 3001,'0'0'1808,"18"-6"-558,20-9-602,11-5 114,1 2 0,0 2 0,2 2 0,0 3 0,0 2-762,-52 11 100,1 0 1,-1 0-1,-1-1 0,1 1 1,0 0-1,0 0 0,-1 0 1,1 0-1,-1 0 0,0 0 1,1 0-1,-1-1 0,0 1 1,0 0-1,0-1 0,0 1 1,0 0-1,-1-1 0,1 1 1,0-1-1,-1 0 0,1 1 1,-1-1-1,1 0 0,-1 0 1,0 0-1,0 0 0,1 0 1,-1-1-1,0 1 0,0 0 1,0-1-1,-1 1-100,3-1 2,-177 138 2002,176-138-2053,-1 1-1,1 0 0,0-1 1,0 1-1,0 0 1,-1 0-1,1 0 1,0 0-1,0 0 1,0 0-1,1 0 1,-1 0-1,0 0 0,0 0 1,0 0-1,1 1 1,-1-1-1,1 0 1,-1 0-1,1 1 1,-1-1-1,1 1 1,0-1-1,0 0 1,0 1-1,-1-1 0,1 0 1,0 1-1,1-1 1,-1 1-1,0-1 1,0 0-1,1 1 1,-1-1-1,1 0 1,-1 1-1,1-1 1,-1 0-1,1 0 0,0 1 1,0-1-1,-1 0 1,1 0-1,0 0 1,0 0-1,0 0 1,0 0-1,0 0 1,1-1-1,-1 1 1,0 0-1,0 0 0,0-1 1,1 1-1,-1-1 1,0 1-1,1-1 1,-1 0-1,1 1 50,95 3-4257,-77-4 3263,9 5 1138,-33-3 33,-118 82 4150,83 2-4323,41-83-191,0 0 0,0 0 1,1 0-1,-1 0 0,1-1 0,0 1 1,0-1-1,0 1 0,0-1 0,0 0 1,0 0-1,1-1 0,-1 1 0,0-1 1,1 1-1,0-1 0,-1 0 0,1 0 1,0-1-1,-1 1 0,1-1 0,0 0 1,0 0-1,-1 0 0,1 0 0,0-1 1,0 1-1,0-1 187,2 1-272,91-9-2326,-112 71 10181,19 57-10788,4-99-697</inkml:trace>
  <inkml:trace contextRef="#ctx0" brushRef="#br1" timeOffset="807682.452">29125 2126 8786,'0'0'2772,"0"0"-1541,0 0-329,0 0-65,0 0-601,1 15-440,-1-6 119,-1-7 62,1 1 0,-1-1 0,1 1 0,0-1 0,0 1 0,0-1 0,0 1 0,0-1 0,1 1 0,-1-1 0,1 1 0,-1-1 0,1 0 0,0 1 0,0-1 0,0 0 0,0 0 0,1 1 0,-1-1 0,1 0 0,-1 0 0,1 0 0,-1-1 0,1 1 0,0 0 0,0-1 0,0 1 0,0-1 0,0 1 0,0-1 0,1 0 0,-1 0 0,0 0 0,1 0 0,0-1 23,9 3-160,0-2 1,1 0-1,-1-1 1,1 0 0,-1 0-1,1-2 1,-1 1 0,1-2-1,-1 0 1,0 0 0,0-1-1,-1 0 1,1-1-1,0-1 160,-11 5 2,0-1 0,0 1 0,0 0 0,0 0-1,-1-1 1,1 1 0,-1-1 0,1 1 0,-1 0-1,1-1 1,-1 1 0,0-1 0,0 1-1,0-1 1,0 1 0,0-1 0,0 1 0,0-1-1,0 1 1,0-1 0,-1 1 0,1-1 0,-1 1-1,1-1 1,-1 1 0,1 0 0,-1-1-1,0 1 1,0 0 0,0 0 0,0-1 0,0 1-1,0 0 1,0 0 0,0 0 0,0 0-1,0 0 1,0 0 0,-1 1 0,1-1 0,0 0-1,-1 1 1,1-1 0,-1 1 0,1-1 0,-1 1-1,1 0 1,0-1 0,-1 1 0,1 0-1,-1 0 1,0 0 0,1 0 0,-1 0 0,1 1-1,0-1 1,-1 0 0,1 1 0,-1-1 0,1 1-1,-1-1 1,1 1 0,0 0 0,-1-1-1,0 2-1,-143 9-642,107 3-932</inkml:trace>
  <inkml:trace contextRef="#ctx0" brushRef="#br1" timeOffset="808117.312">29232 2393 800,'0'0'4855,"0"0"-3464,0 0-765,0 0 353,20-2-31,166-18-338,-186 20-609,-1 0 1,0 0-1,1 1 0,-1-1 1,1 0-1,-1 1 0,1-1 1,-1 0-1,1 1 0,0-1 1,-1 1-1,1-1 0,0 0 1,-1 1-1,1-1 0,0 1 1,-1 0-1,1-1 0,0 1 1,0-1-1,-1 1 0,1-1 1,0 1-1,0 0 0,0-1 1,0 1-1,0-1 0,0 1 1,0-1-1,0 1 0,0 0 1,0-1-1,0 1 0,1-1 1,-1 1-1,0 0 0,0-1 1,0 1-1,1-1 0,-1 1 1,0-1-1,1 1 0,-1-1 1,0 1-1,1-1 0,-1 0 1,1 1-1,-1-1 0,1 1 1,-1-1-1,1 0 0,-1 0 1,1 1-1,-1-1 0,1 0 1,-1 0-1,1 1 1,0-1-1,-1 0 0,1 0 1,-1 0-1,1 0 0,0 0 1,-1 0-1,1 0 0,-1 0 1,1 0-1,-1 0 0,1 0 1,0-1-2,-48 47 1462,29-30-656,11-8-616,0-3-170,0 1-1,1 0 1,0 0-1,1 1 1,-1 0-1,1 0 1,0 0-1,1 0 1,0 1-1,0 0 1,1 0-1,0 0 1,0 0-1,0 0 1,1 1-1,1 0-19,63 37-6613,-74-1 10546,1 9-3985,13-49-1855</inkml:trace>
  <inkml:trace contextRef="#ctx0" brushRef="#br1" timeOffset="808399.415">29947 2412 10658,'0'0'2473,"0"0"-2001,-114 72 672,54-27 264,-6 5-711,-1 6-609,-16 21-88,19-16-1657,15-12-2608</inkml:trace>
  <inkml:trace contextRef="#ctx0" brushRef="#br1" timeOffset="808650.18">29394 2743 4849,'0'0'2112,"0"0"-1471,0 0-161,0 0-480,0 0-312,112 45-1801</inkml:trace>
  <inkml:trace contextRef="#ctx0" brushRef="#br1" timeOffset="808950.208">30193 2602 1736,'0'0'8327,"0"0"-5721,-23 16-915,-156 108 1767,122-86-2821,-14 6-404,3 3 0,2 3-1,-49 49-232,69-32-3743,61-59-1717,30-7 4138,-38-1 865,-6 0 569,0-1 0,0 1 0,0 0 0,0 0-1,0 0 1,0 0 0,-1 0 0,1 1 0,0-1 0,0 0 0,0 0-1,0 1 1,0-1 0,0 0 0,-1 1 0,1-1 0,0 1 0,0-1-1,-1 1 1,1-1 0,0 1 0,0 0 0,-1-1 0,1 1 0,-1 0-1,1 0 1,-1-1 0,1 1 0,-1 0 0,1 0 0,-1 0 0,0-1 0,1 1-1,-1 0 1,0 0 0,0 0 0,0 0 0,0 0 0,0 0 0,0 0-1,0 0 1,0 0 0,0-1 0,0 1 0,0 0 0,0 0 0,-1 0-1,1 0 1,0 0 0,-1 0 0,1-1 0,-1 1 0,1 0 0,-1 0-1,1-1 1,-1 1 0,1 0 0,-1-1 0,0 2-112,-44 60 1985,34-48-1923,-54 90-3424,55-79 2493</inkml:trace>
  <inkml:trace contextRef="#ctx0" brushRef="#br1" timeOffset="809282.813">29928 3318 9074,'0'0'3883,"0"0"-1865,0 0 325,0 0 101,0 0-948,0 0-808,-15 13-460,-95 107-295,-36 251-9757,144-367 10019,0 0 1,-1 0 0,1-1 0,-1 1 0,0-1 0,0 0 0,0 1 0,-1-2-1,1 1 1,-1 0 0,1-1 0,-1 1 0,0-1 0,0 0 0,0 0-1,0-1 1,0 1 0,-1-1 0,1 0 0,0 0 0,-1 0 0,1-1-1,-1 0 1,1 1 0,-1-2 0,1 1 0,-1 0 0,1-1 0,0 0-1,-1 0 1,1 0 0,0-1 0,0 1 0,0-1 0,0 0 0,0 0-1,-3-2-194,-83-39-2187,50 24-2043</inkml:trace>
  <inkml:trace contextRef="#ctx0" brushRef="#br1" timeOffset="1.18122E6">9667 7646 7522,'0'0'1165,"0"0"-83,-8 19 318,-26 60-408,21 27-740,15-103-436,0 0 1,-1-1 0,1 1-1,0-1 1,0 1-1,0-1 1,0 0 0,1 0-1,-1 0 1,1 0 0,-1 0-1,1-1 1,-1 1-1,1-1 1,0 0 0,0 1-1,0-1 1,0-1 0,0 1-1,0 0 1,0-1-1,0 1 1,0-1 0,0 0-1,0 0 1,0 0 0,2-1 183,109-21-6287,-71-6 7733,-43 28 267,0 0 53,0 0-470,14 53 1443,60-28-3128,-56-26 295,-1-2-1,1 1 1,-1-2 0,0 0-1,0-2 1,0 1 0,0-2 0,-1 0-1,0-1 1,-1-1 0,0 0-1,0-1 1,-1-1 0,0 0-1,-1-1 1,0-1 0,-1 0-1,-1 0 1,0-1 0,0 0-1,-2-1 1,3-6 94,6-23 452,-18 14 3341,-45 38-547,-3 93-4484,70 66-6758,-5-94 6034,-25-58 9717,-46-23-8238,28-2-1361</inkml:trace>
  <inkml:trace contextRef="#ctx0" brushRef="#br1" timeOffset="1.18015E6">8364 7696 5025,'0'0'1220,"0"0"22,25 1 106,-13 0-1197,13 1 166,1-1 1,-1-1-1,0-1 1,1-2-1,-1 0 0,0-2 1,18-5-318,-42 10 4,19-7 31,1 0 0,-1-1 0,-1 0 0,0-2 0,0 0 0,-1-2 0,0 0-1,-1 0 1,0-2 0,-1-1-35,-15 14 44,1 0 0,-1 0 0,0 0-1,0 0 1,0 0 0,-1-1 0,1 1 0,0 0-1,0-1 1,-1 1 0,1 0 0,-1-1 0,1 1-1,-1-1 1,0 1 0,1-1 0,-1 1 0,0-1-1,0 1 1,0-1 0,0 1 0,0-1 0,0 1-1,-1-1 1,1 1 0,0-1 0,-1 1-1,1-1 1,-1 1 0,0-1 0,1 1 0,-1 0-1,0-1 1,0 1 0,0 0 0,0 0 0,0 0-1,0 0 1,0 0 0,0 0 0,0 0 0,-1 0-1,1 0 1,0 0 0,-1 1 0,1-1 0,-1 0-1,0 1-43,-73-19 892,68 17-901,1 1-1,0 0 1,0 0-1,0 0 1,-1 1-1,1 0 1,0 1 0,0-1-1,-1 1 1,1 0-1,0 1 1,0-1-1,0 1 1,0 0-1,0 1 1,1 0 0,-1-1-1,1 2 1,-1-1-1,1 1 1,0 0-1,1 0 1,-1 0 0,1 0-1,-1 1 1,1 0-1,1 0 1,-1 0-1,1 0 1,0 1-1,0-1 1,0 1 0,1 0-1,0 0 1,0 0-1,0 0 1,1 0-1,0 1 10,13 83-3682,11-57-135</inkml:trace>
  <inkml:trace contextRef="#ctx0" brushRef="#br1" timeOffset="1.18043E6">9083 7558 4521,'0'0'4209,"0"0"-3097,0 0 817,0 0-337,0 0-1240,0 0-352,0 0-48,-99 116 40,90-77-72,9-5 0,0-5-176,15-6-280,12-6-352,8-8-641,6-5-15,7-4-128,12-2-689,-6-13-120</inkml:trace>
  <inkml:trace contextRef="#ctx0" brushRef="#br1" timeOffset="1.18068E6">9323 7789 600,'0'0'1929,"0"0"703,0 0-655,0 0-473,0 0-288,0 0-600,-82 112-616,82-89-48,0-8-1192,14-10-1697</inkml:trace>
  <inkml:trace contextRef="#ctx0" brushRef="#br1" timeOffset="1.17779E6">5212 7417 4113,'0'0'2242,"0"0"-725,0 0-187,0 0-191,0 0-336,-7 6-195,-98 156 1487,103-158-2093,-21 44 22,1 1 0,3 1-1,2 1 1,2 0 0,2 1 0,3 1-1,2 0 1,0 27-24,8-33 14,-3-26 90,1 0 1,1 0-1,1 0 1,1 1 0,0-1-1,2 0 1,0 0-1,2 0 1,0-1-1,1 0 1,1 1-1,1-2 1,1 1 0,1-2-1,0 1 1,2-1-1,0 0 1,0-2-1,5 4-104,16 6 127,2-2 0,1-1 0,1-2 0,0-1 0,2-2-1,0-2 1,1-1 0,33 6-127,69 30 30,-78-24-26,1-4 0,2-2 1,0-2-1,1-4 0,0-3 1,1-3-1,0-3 0,22-2-4,-52-9 59,0-2-1,-1-2 0,0-1 0,0-2 1,-1-1-1,-1-2 0,0-2 1,-1-1-1,-1-1 0,9-9-58,-26 20 4,-1-1-1,0-1 1,0 0 0,-1-1 0,0 0-1,-1-1 1,0-1 0,-1-1-1,-1 0 1,0 0 0,-1-1-1,0 0 1,-1-1 0,-1-1-1,-1 1 1,0-1 0,-1-1-1,-1 1 1,0-1 0,-2 0-1,3-17-3,-7 10 75,0 1 0,-2-1 0,-1 1-1,0-1 1,-2 1 0,-1 0-1,-1 0 1,-1 1 0,-1 0-1,-1 0 1,-1 1 0,-1 1-1,-10-14-74,-15-13-104,-1 3 0,-3 1-1,-2 2 1,-1 2 0,-2 1-1,-2 3 1,-1 2-1,-28-13 105,18 18 43,0 3 0,-2 2 0,0 3 0,-1 2 0,-2 4 0,1 2 0,-2 3-1,-9 1-42,-98-19 43,10 24-3913,121 17 34</inkml:trace>
  <inkml:trace contextRef="#ctx0" brushRef="#br1" timeOffset="1.17833E6">6813 7586 5217,'0'0'1895,"0"0"-1353,0 0-196,0 0 503,18-14-396,120-92-273,121-73-588,-220 124 3518,-68 63-1352,4 14-1828,1 0 1,1 1-1,1 2 0,1 0 1,1 1-1,-16 28 70,-51 123-4706,71-132-23</inkml:trace>
  <inkml:trace contextRef="#ctx0" brushRef="#br1" timeOffset="1.17872E6">7747 7213 6249,'0'0'1917,"0"0"-682,-19 5 58,-121 48 290,125-42-1549,0 0 0,1 1 0,1 1 0,0 0 0,1 1 0,0 0 0,1 1 0,1 0-1,0 1 1,1 0 0,1 1 0,1-1 0,0 1 0,1 1 0,1 0 0,0-1 0,2 1 0,0 1 0,1-1 0,0 0-1,2 8-33,0-21-68,1 1 0,-1-1 0,1 0-1,1 1 1,-1-1 0,1 0 0,0 0-1,0 0 1,0 0 0,1 0 0,0 0-1,0 0 1,0-1 0,0 0 0,1 0-1,-1 0 1,1 0 0,0 0-1,1-1 1,-1 1 0,1-1 0,-1 0-1,1-1 1,0 1 0,0-1 0,0 0-1,0 0 1,0 0 0,1-1 0,-1 0-1,1 0 1,-1 0 0,0-1 0,1 0-1,2 0 69,11 1-197,-1 0 0,1-2 1,-1 0-1,1-1 0,-1-1 0,0-1 0,0 0 0,0-2 0,-1 0 0,5-2 197,86-63-635,-108 70 694,0-1 0,-1 1-1,1 0 1,-1 0 0,1 0-1,-1 0 1,1 0-1,-1 0 1,1 0 0,-1 0-1,0 1 1,1-1 0,-1 0-1,0 0 1,0 0-1,0 1 1,0-1 0,0 0-1,1 1 1,-1-1 0,0 1-1,-1-1 1,1 1 0,0-1-1,0 1 1,0 0-1,0 0 1,0-1 0,0 1-1,0 0 1,0 0 0,-1 0-1,1 0 1,0 0-1,0 1 1,0-1 0,0 0-1,0 0 1,0 1 0,0-1-1,0 1 1,0-1 0,0 1-1,0-1 1,0 1-1,0 0 1,0-1 0,0 1-1,0 0 1,0 0 0,1-1-1,-1 1 1,0 0-1,1 0 1,-1 1-59,-94 70-664,56-35-1483</inkml:trace>
  <inkml:trace contextRef="#ctx0" brushRef="#br1" timeOffset="1.17978E6">8143 7413 4241,'0'0'3554,"0"0"-1719,0 0-445,0 0-277,0 0-742,-2 11-463,5 338 33,-4-344 151,0-1 0,-1 1 0,0-1 0,0 0 0,0 1 0,0-1 0,-1 0 0,0 0 0,0 0 0,0-1-1,0 1 1,0-1 0,-1 1 0,1-1 0,-1 0 0,0-1 0,0 1 0,0-1 0,0 1 0,-1-1 0,1 0 0,-1-1 0,1 1-1,-1-1 1,0 0 0,1 0 0,-1 0 0,0-1 0,0 0 0,1 0 0,-1 0 0,0 0 0,0-1 0,1 0 0,-1 0 0,0 0-1,1 0 1,-1-1 0,1 0 0,0 0 0,-1 0 0,1 0 0,0-1 0,0 0 0,0 1 0,1-2 0,-1 1 0,1 0 0,-1-1-1,1 1 1,0-1 0,1 0 0,-1 0 0,1 0 0,-1-2-92,2 5-154,1 0 1,-1-1-1,1 1 1,-1-1-1,1 1 1,0 0-1,-1-1 0,1 1 1,0-1-1,0 1 1,0-1-1,0 1 0,1-1 1,-1 1-1,0-1 1,1 1-1,-1 0 0,1-1 1,-1 1-1,1-1 1,-1 1-1,1 0 1,0 0-1,0-1 0,0 1 1,0 0-1,0 0 1,0 0-1,0 0 0,0 0 1,0 0-1,0 0 1,0 1-1,1-1 1,-1 0-1,0 1 0,1-1 1,-1 0-1,1 1 1,-1 0-1,0-1 0,1 1 1,-1 0-1,1 0 1,-1 0-1,1 0 1,-1 0-1,1 0 154,4-2-570,21-8-3272</inkml:trace>
  <inkml:trace contextRef="#ctx0" brushRef="#br1" timeOffset="623595.565">20653 6397 1408,'0'0'1783,"0"0"-850,0 0-415,0 0 286,19-6 2985,33-68-3373,-3-1-1,-3-3 1,-4-2 0,-3-1-1,15-50-415,-45 106 25,0 0-1,-2-1 1,-1 0-1,-1 0 1,-1 0-1,-1-1 1,-1 1-1,-2-1 0,-1 0 1,-1 1-1,-2-9-24,3 29-16,-1-1 0,1 1 0,-2-1 0,1 1 0,-1 0 0,0 0-1,0 0 1,0 0 0,-1 1 0,0-1 0,0 1 0,0 0-1,-1 0 1,0 1 0,0-1 0,0 1 0,0 0 0,-1 0-1,1 1 1,-1 0 0,0 0 0,0 0 0,0 0 0,-1 1 0,1 0-1,-3 0 17,6 4-30,-1 1-1,1 0 1,0-1-1,0 1 0,0 0 1,0 1-1,1-1 0,-1 0 1,1 1-1,0-1 0,0 1 1,0 0-1,0 0 1,1 0-1,0 0 0,0 0 1,0 0-1,0 0 0,0 0 1,1 0-1,0 0 1,0 3 30,-3 7-68,-69 463-120,52-303 523,-8 0-1,-17 43-334,2-98 1114,42-191-250,1 44-1085,22-149-253,-19 176 456,-1 0 0,0 0 0,0 0 0,1 0 0,-1 1 0,1-1 0,-1 0 0,1 1 0,-1 0 0,1 0-1,-1 0 1,1 0 0,-1 0 0,1 0 0,-1 0 0,1 1 0,-1-1 0,1 1 0,-1 0 0,0 0 0,1 0 0,-1 0 0,0 0 0,0 0-1,0 1 1,1-1 0,-1 1 0,-1-1 0,1 1 0,0 0 0,0 0 0,-1 0 0,1 0 0,1 2 18,0-1 13,25 19-534,2-1 1,0-1-1,1-2 1,1-1-1,1-1 0,10 2 521,12 0-4243</inkml:trace>
  <inkml:trace contextRef="#ctx0" brushRef="#br1" timeOffset="1.18518E6">21117 6764 864,'0'0'2931,"0"0"-1704,0 0-837,0 0 45,0 0 342,-8 18 22,-65 141 2344,-12 34-1876,9 5-1,-38 165-1266,42-154 546,-8-4 1,-36 51-547,-42 106 324,-116 395 759,233-585-815,8 1 0,7 2 1,8 1-1,7 0 0,12 141-268,-2-214 28,-2 132 62,10 1 0,19 80-90,4-124-21,9-2 0,55 159 21,-37-175-1665,-46-168-3612,-9-14-1022</inkml:trace>
  <inkml:trace contextRef="#ctx0" brushRef="#br1" timeOffset="1.18557E6">19738 11749 5473,'0'0'3878,"-3"19"-2755,-3 162-875,111 260 1221,-105-432-1416,2-1 0,-1 1 1,1 0-1,0-1 1,1 1-1,0-1 1,1 1-1,-1-1 1,2-1-1,-1 1 0,1 0 1,0-1-1,0 0 1,1 0-1,0-1 1,0 1-1,1-1 1,0-1-1,0 1 0,0-1 1,1 0-1,-1-1 1,1 0-1,0 0 1,1-1-1,-1 0 1,1 0-1,-1-1 1,1 0-1,0 0 0,-1-1 1,1 0-1,0-1 1,0 0-1,0 0 1,0-1-1,0 0 1,-1-1-1,1 0 0,4-1-53,149-130 188,-146 117-174,465-512 317,-431 490-717,-43 72-2801,-9 6-105,-7 1-4504</inkml:trace>
  <inkml:trace contextRef="#ctx0" brushRef="#br1" timeOffset="1.1896E6">18963 13894 5417,'0'0'2577,"0"0"-1545,0 0-672,0 0 576,0 0-288,0 0-368,106-13-280,-77 13-208,12-3-360,-6-3-368,-6 0-3705</inkml:trace>
  <inkml:trace contextRef="#ctx0" brushRef="#br1" timeOffset="1.18985E6">19133 13661 7634,'0'0'1608,"0"0"-976,0 0 144,0 0 64,0 0-840,114-5-24,-83 5-1136,-6 5-1272</inkml:trace>
  <inkml:trace contextRef="#ctx0" brushRef="#br1" timeOffset="1.18805E6">17577 13277 2216,'0'0'2248,"0"0"-297,0 0-107,0 0-148,0 0-270,0 0-230,0 1 2897,0 12-3823,-74 690-1249,85-622-5725,5-70 304</inkml:trace>
  <inkml:trace contextRef="#ctx0" brushRef="#br1" timeOffset="1.1883E6">17687 13445 9010,'0'0'2312,"0"0"-2000,0 0-304,0 0 833,0 0-425,0 0-136,118 0-280,-78 0-128,9-2-944,-7-5-1089,-11-1-3464</inkml:trace>
  <inkml:trace contextRef="#ctx0" brushRef="#br1" timeOffset="1.18855E6">17778 13656 256,'0'0'3281,"0"0"-1769,0 0-416,0 0 361,0 0-337,0 0-448,131 7-336,-108-7-312,3-5-24,-5-5-1208,-6 3-1369</inkml:trace>
  <inkml:trace contextRef="#ctx0" brushRef="#br1" timeOffset="1.18925E6">18257 13445 5065,'0'0'2099,"0"0"-544,0 0 114,0 0 108,0 0-599,0 0-562,0 13-387,-70 518 1793,70-529-2049,0 0 1,0 0-1,0 0 0,0 0 0,1 0 1,-1 0-1,1 0 0,-1 0 0,1 0 1,0 0-1,0 0 0,0 0 0,0 0 1,0 0-1,0-1 0,0 1 0,1 0 1,-1-1-1,1 1 0,-1-1 0,1 0 1,-1 1-1,1-1 0,0 0 0,0 0 1,0 0-1,0 0 0,-1 0 0,1-1 1,0 1-1,0-1 0,1 1 0,-1-1 1,0 1-1,0-1 0,0 0 0,0 0 1,0 0-1,0-1 0,0 1 0,0 0 1,0-1-1,0 1 0,0-1 0,1 0 27,91-39-811,-37-5 113,-3-2 0,-1-3 0,-3-2-1,42-56 699,-51 44-5115,-39 51-340</inkml:trace>
  <inkml:trace contextRef="#ctx0" brushRef="#br1" timeOffset="1.19319E6">21616 13885 4809,'0'0'1479,"0"0"-819,0 0-197,0 0 128,0 0-267,0 0 75,9 1 277,20 4-297,0-2 1,1 0 0,-1-2 0,1-1-1,0-2 1,-1-1 0,0-1-1,1-1 1,-2-2 0,1-1 0,12-6-380,12-10-60,-2-3 1,-1-2 0,-1-2 0,-2-2-1,-1-2 1,-2-2 0,14-17 59,-55 53 47,-1 0 0,0-1 0,0 1 0,1 0 0,-1-1 0,0 1 0,0-1 0,0 1 0,0-1 1,-1 0-1,1 0 0,0 0 0,-1 0 0,1 0 0,-1-1 0,0 1 0,0 0 0,0-1 0,0 1 0,0 0 0,0-1 0,-1 1 0,1-1 0,-1 1 1,0-1-1,1 0 0,-1 1 0,0-1 0,-1 1 0,1-1 0,0 1 0,-1-1 0,1 1 0,-1-1 0,0 1 0,0-1 0,0 1 0,0 0 0,0-1 1,-1 1-1,1 0 0,-1 0 0,1 0 0,-1 0 0,0 0 0,0 0 0,0 1 0,0-1 0,0 1 0,0-1 0,-1 0-47,-4 1 36,-1-1-1,1 1 1,-1 1-1,1-1 0,-1 1 1,0 1-1,1-1 1,-1 1-1,1 0 1,-1 1-1,1 0 0,0 0 1,0 1-1,0 0 1,0 0-1,0 0 1,0 1-1,1 0 0,0 0 1,0 1-1,0 0 1,0 0-1,1 0 0,0 1 1,0 0-1,0 0 1,1 0-1,0 0 1,-3 6-36,-1 1-26,1 0-1,0 1 1,1 0 0,0 0 0,1 0 0,1 0 0,0 1 0,1 0 0,1-1 0,0 1 0,1 0 0,1 0 0,0 0 0,1 0-1,1 4 27,63 135-2999,-21-95-567</inkml:trace>
  <inkml:trace contextRef="#ctx0" brushRef="#br1" timeOffset="1.19425E6">22575 13184 96,'0'0'2643,"0"0"-853,0 0-742,0 0 119,0 0 4,0 0-145,12-13-100,192-260 2533,-184 241-3285,-1-1 0,-1 0 0,-2-1 0,-2-1 0,-1-1 0,-1 0 0,-2 0 0,-2-1 0,-1 0 0,-2-1 0,-2 1 0,-1-1 0,-2 0 0,-3-19-174,3 50-22,0 0 1,-1-1-1,0 1 0,0 0 1,0 0-1,-1 0 1,-1 0-1,1 0 0,-1 1 1,0-1-1,0 1 0,-1-1 1,0 1-1,0 0 0,0 0 1,-1 1-1,0 0 0,0-1 1,-1 2-1,1-1 0,-1 0 1,0 1-1,0 0 1,0 1-1,-1-1 0,-5-1 22,9 7-42,0 0 0,0 1 0,0-1-1,0 1 1,0-1 0,1 1 0,-1 0-1,1 0 1,0 0 0,0 1 0,0-1-1,0 0 1,1 1 0,-1-1 0,1 1 0,0 0-1,0-1 1,0 1 0,1 0 0,-1-1-1,1 1 1,0 0 0,0 3 42,-2 2-57,-20 140-12,6 1 1,4 77 68,1-11 84,-38 253-311,64-630 656,34 18-923,-45 142 415,-1 1 0,0-1 1,1 1-1,-1 0 0,1 0 1,-1 1-1,0-1 0,1 1 1,-1-1-1,0 1 0,1 0 1,-1 0-1,0 1 0,0-1 1,0 1-1,0-1 0,0 1 0,0 0 1,-1 0-1,1 0 0,-1 0 1,1 1-1,-1-1 0,0 1 1,0 0-1,0-1 0,0 1 1,0 0-1,0 0 0,-1 0 1,0 0-1,1 3 79,3 0-190,65 92-3040,-40-56-1033</inkml:trace>
  <inkml:trace contextRef="#ctx0" brushRef="#br1" timeOffset="1.19105E6">19852 13432 4929,'0'0'2801,"0"0"-881,0 0-368,0 0-63,0 0-721,0 0 280,0 114-16,0-53-272,-5 6-383,-1 4-177,2-4-200,4-5-8,0-6-1129,10-17-3168,5-20 3449</inkml:trace>
  <inkml:trace contextRef="#ctx0" brushRef="#br1" timeOffset="1.19143E6">19702 13369 3089,'0'0'3610,"0"0"-2393,0 0-731,12-17 731,-9 13-1120,6-9 171,1 0 0,0 1-1,0 0 1,2 0 0,-1 1 0,1 1-1,1 0 1,0 1 0,0 0-1,5-2-267,-5 5 40,-1 1-1,0 0 1,1 0 0,0 1-1,0 1 1,0 1-1,0-1 1,1 2-1,-1 0 1,1 1 0,-1 0-1,1 1 1,-1 0-1,0 1 1,0 1-1,1 0 1,-2 1-1,1 0 1,0 1 0,-1 0-1,0 1 1,0 0-1,-1 1 1,1 1-1,-1 0 1,-1 0 0,0 1-1,0 0 1,-1 1-1,0 0 1,0 0-1,-1 1 1,0 1-40,-6-8-7,1 1 1,0-1-1,-1 0 0,0 1 1,0 0-1,-1-1 1,1 1-1,-1 0 0,0 0 1,0 0-1,-1 0 0,1 0 1,-1 0-1,0 0 0,-1 0 1,1 0-1,-1 0 1,0-1-1,0 1 0,0 0 1,-1 0-1,0 0 0,0-1 1,0 1-1,0-1 1,-1 0-1,0 0 0,0 0 1,0 0-1,0 0 0,0 0 1,-1-1-1,0 1 1,0-1-1,-2 1 7,-65 43-4935,43-33-1781</inkml:trace>
  <inkml:trace contextRef="#ctx0" brushRef="#br1" timeOffset="1.19175E6">20537 13285 9074,'0'0'2248,"0"0"-1253,0 0-472,-8 25-156,-50 174-146,33 5 99,24-201-325,1 1 0,0-1 1,-1 0-1,1 0 0,0 1 0,1-1 0,-1 0 0,0 1 0,1-1 0,0 0 0,0 0 0,0 0 0,0 0 0,0 0 1,1 0-1,-1 0 0,1 0 0,0 0 0,0-1 0,0 1 0,0-1 0,0 1 0,1-1 0,-1 0 0,1 0 1,0 0-1,-1 0 0,1 0 0,0-1 0,0 1 0,0-1 0,0 0 0,0 0 0,0 0 0,0 0 0,1 0 0,-1-1 1,1 1 4,17-3-137,-1-1 1,0-1-1,0-1 1,-1 0 0,0-1-1,0-2 1,0 1-1,-1-2 1,0-1 0,0 0-1,-1-1 1,-1-1 0,0-1-1,0 0 1,-1-1-1,-1 0 1,0-1 0,4-8 136,3 3-397,58-58-2099,-14 11-1725</inkml:trace>
  <inkml:trace contextRef="#ctx0" brushRef="#br1" timeOffset="1.1924E6">21173 13917 7394,'0'0'5329,"0"0"-3433,0 0-1008,0 0 553,0 0-697,0 0-744,0 0-552,4 2-1425,0 5-2176,-2 0 4057</inkml:trace>
  <inkml:trace contextRef="#ctx0" brushRef="#br1" timeOffset="1.19623E6">20500 5439 1824,'0'0'2512,"0"0"-664,0 0-328,0 0 18,0 0-103,0 0-172,0 0-167,0 0-114,0 0-149,0 0-185,0 0-156,0 0-33,0 0-93,0 0-145,0 0-108,0 0-113,22-14-322,228-178 700,-123 83-350,-87 78-40,-8 3-37,2 2 0,1 1 0,1 2 0,1 1 0,1 2 0,16-6 49,-52 25-31,0-1 0,0 1 0,0-1 1,1 1-1,-1 0 0,0 0 0,1 0 1,-1 0-1,1 0 0,-1 0 0,1 1 1,-1-1-1,1 1 0,-1 0 0,1 0 1,0 0-1,-1 0 0,1 0 0,-1 0 1,1 1-1,-1 0 0,1-1 0,-1 1 1,1 0-1,-1 0 0,1 0 0,-1 0 1,0 0-1,0 1 0,0-1 0,0 1 1,0 0-1,0-1 0,0 1 0,0 0 1,0 0-1,-1 0 0,1 0 0,-1 0 1,0 1-1,0-1 0,1 0 0,-1 1 1,-1-1-1,1 1 0,0-1 0,-1 1 1,1-1-1,-1 1 0,0-1 0,1 2 31,0 9 10,-2-2 11,1 0-1,-1 0 0,2 0 1,0 0-1,0 0 0,1 0 1,0 0-1,1-1 0,0 1 0,1-1 1,0 0-1,1 0 0,0 0 1,0 0-1,1-1 0,0 0 1,1 0-1,0 0 0,0-1 1,1 0-1,0-1 0,0 0 1,1 0-1,0 0 0,0-2 0,1 1 1,-1-1-1,9 3-20,-4-5-56,0-2-1,0 0 1,0 0 0,0-1 0,0-1-1,0-1 1,0 0 0,0 0-1,0-1 1,-1-1 0,1 0 0,-1-1-1,0-1 1,-1 0 0,1-1-1,-1 0 57,112-93-5376,-86 58-196</inkml:trace>
  <inkml:trace contextRef="#ctx0" brushRef="#br1" timeOffset="1.19707E6">21055 2842 5601,'0'0'1893,"0"0"-449,0 0 90,0 0 2,0 0-560,0 0-368,29-10 1233,187-109-758,123-51-1752,-241 153-716,-98 66 941,-7-12 783,4-30-281,1-1 1,0 0 0,0 1 0,1-1-1,0 1 1,0-1 0,0 1-1,1 0 1,0-1 0,0 1 0,0 0-1,1-1 1,0 1 0,1-1-1,-1 1 1,1-1 0,1 0 0,-1 1-1,1-1 1,0 0 0,0-1 0,1 1-1,0-1 1,0 1 0,4 4-59,16 1 40,0 0 1,1-1 0,0-2 0,0 0-1,1-2 1,0-1 0,0-1 0,1-1-1,-1-1 1,1-1 0,-1-2-1,1 0 1,22-6-41,-6 2-942,0-3-1,0-1 0,-1-2 1,0-2-1,32-16 943,-71 28-155,73-29-5834</inkml:trace>
  <inkml:trace contextRef="#ctx0" brushRef="#br1" timeOffset="1.19817E6">22646 12086 3745,'0'0'1297,"0"0"-404,21-18 129,137-119 245,103-82 753,-260 218-1071,-1 1 153,0 34 311,-2-23-1413,1 1-1,1 0 1,0-1-1,0 1 1,1-1-1,1 1 1,0-1-1,1 0 1,0 1-1,0-1 1,1-1-1,0 1 1,1 0-1,1-1 1,0 0-1,0 0 1,0-1-1,1 0 1,1 0-1,0 0 1,0-1 0,0 0-1,1-1 1,1 0-1,-1 0 1,1-1-1,0 0 1,0-1-1,1 0 1,8 3 0,-3-6-139,-1 0 0,0-1 1,1-1-1,-1 0 0,1-1 0,-1 0 1,1-1-1,-1-1 0,0-1 1,0 0-1,-1-1 0,1 0 1,-1-1-1,5-4 139,112-78-4053,-92 53-717</inkml:trace>
  <inkml:trace contextRef="#ctx0" brushRef="#br1" timeOffset="1.19899E6">23273 13285 13099,'0'0'4497,"0"0"-2721,0 0 225,0 0-177,0 0-1160,0 0-664,0 0-432,0 0-1264,9 9-2905,-3-1-1281</inkml:trace>
  <inkml:trace contextRef="#ctx0" brushRef="#br1" timeOffset="1.19995E6">23563 12824 3713,'0'0'2112,"0"0"-159,0 0-398,0 0-602,10-17-414,113-145 755,43 35-573,-165 127-724,0 0 0,0 0 0,-1 0 1,1 0-1,0 0 0,0 0 0,0 0 0,-1 0 0,1 1 0,0-1 1,0 0-1,0 0 0,-1 1 0,1-1 0,0 1 0,-1-1 0,1 0 1,0 1-1,-1-1 0,1 1 0,-1 0 0,1-1 0,0 1 0,-1-1 0,1 1 1,-1 0-1,0-1 0,1 1 0,-1 0 0,0 0 0,1-1 0,-1 1 1,0 0-1,0 0 0,1-1 0,-1 1 0,0 0 0,0 0 0,0 0 0,0-1 1,0 1-1,0 0 0,0 0 0,-1 0 0,1-1 0,0 1 0,0 0 1,-1 0-1,1-1 0,0 1 0,-1 0 0,1 0 0,-1-1 0,1 1 0,-1-1 1,1 1 2,-1 10 41,-3 19 94,-1-1 1,-1 0-1,-2 0 0,-1 0 0,-1-1 0,-1-1 0,-2 1 0,-12 20-135,6-11 24,-91 182 33,112-217-158,0 0-1,1 0 1,0 0 0,0 0-1,-1 0 1,1-1 0,0 1-1,0-1 1,0 0-1,1 0 1,-1 0 0,0 0-1,0-1 1,1 1 0,-1-1-1,0 0 1,0 0 0,1 0-1,-1 0 1,0-1 0,0 1-1,1-1 1,-1 0 0,0 0-1,0 0 1,0 0 0,0-1-1,0 1 1,3-2 101,0 1-67,5 0 68,-6 0-14,0-1 1,0 2-1,0-1 0,1 1 1,-1-1-1,0 1 0,1 1 0,-1-1 1,0 1-1,1 0 0,-1 0 0,1 1 1,-1-1-1,0 1 0,0 0 1,1 1-1,-1-1 0,0 1 0,0 0 1,0 0-1,0 1 0,-1-1 0,1 1 1,-1 0-1,1 1 0,-1-1 0,0 1 1,0 0-1,-1 0 0,1 0 1,-1 0 12,37 80-2592,-26-46-3</inkml:trace>
  <inkml:trace contextRef="#ctx0" brushRef="#br1" timeOffset="1.20033E6">24352 12837 6809,'0'0'2001,"0"0"-1217,0 0 552,0 0 25,0 0-441,44 101-288,-28-60-24,3 2-248,2-2-240,2 0-120,-1-4 0,1-5-504,-4 1-768,-7-10-1889,-6-5-2816</inkml:trace>
  <inkml:trace contextRef="#ctx0" brushRef="#br1" timeOffset="1.20062E6">24363 13188 4481,'0'0'2080,"0"0"-775,126-58-1,-62 30-616,17-5-688,-15 6-1096,-12 9-1953</inkml:trace>
  <inkml:trace contextRef="#ctx0" brushRef="#br1" timeOffset="1.20107E6">25158 12908 4745,'0'0'1291,"20"-15"212,330-243 1334,-211 175-3735,-138 83 1275,-23 23 1808,-146 273-895,-4 34-4095,140-265-1039</inkml:trace>
  <inkml:trace contextRef="#ctx0" brushRef="#br1" timeOffset="1.20143E6">26105 12711 6121,'0'0'1797,"-17"23"-621,-108 167 1112,109-161-2113,2 0 0,2 1 0,0 1 0,2 0 0,1 0 0,2 1 0,1 0 0,1 1 0,2-1 0,1 17-175,2-45-18,-1-1 0,2 1 0,-1-1 0,0 1 1,1 0-1,-1-1 0,1 1 0,0-1 0,0 1 0,1-1 0,-1 0 0,1 1 0,-1-1 0,1 0 0,0 0 1,0 0-1,1 0 0,-1 0 0,0-1 0,1 1 0,0-1 0,0 1 0,-1-1 0,1 0 0,1 0 0,-1-1 1,0 1-1,0 0 0,1-1 0,-1 0 0,1 0 0,-1 0 0,1 0 0,-1-1 0,1 1 0,-1-1 0,1 0 0,0 0 1,-1 0-1,1 0 0,0-1 0,-1 0 0,1 0 0,2 0 18,7-4 96,-1 1 0,0-2 0,0 1-1,0-2 1,-1 1 0,1-2 0,-2 1 0,1-2 0,-1 1 0,0-1-1,-1-1 1,0 0 0,-1 0 0,0-1 0,0 0 0,-1 0 0,4-11-96,-10 22 78,0-1 1,0 0 0,-1 1-1,1-1 1,0 0 0,-1 0-1,1 1 1,-1-1 0,1 0-1,-1 0 1,1 0 0,-1 0-1,0 0 1,1 0 0,-1 0-1,0 0 1,0 0 0,0 0-1,1 0 1,-1 0 0,0 0-1,-1 0 1,1 0 0,0 0-1,0 0 1,0 0 0,0 0-1,-1 0 1,1 0 0,-1 0-1,1 0 1,0 1 0,-1-1-1,0 0 1,1 0 0,-1 0-1,1 0 1,-1 1 0,0-1 0,0 0-1,1 1 1,-1-1 0,0 1-1,0-1 1,0 1 0,0-1-1,0 1 1,0-1 0,0 1-1,1 0 1,-1-1 0,0 1-1,-1 0-78,-61 19 820,-51 63-5231,91-65 2027,-45 34-9264</inkml:trace>
</inkml:ink>
</file>

<file path=ppt/ink/ink3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30:56.5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46 309 5233,'0'0'2886,"0"0"-393,0 0-552,0 0-544,-2-18-380,-5-63-229,8 72-710,0 0-1,0 0 0,1 0 1,1 1-1,-1-1 0,1 0 1,1 1-1,0 0 0,0 0 1,0 0-1,1 0 0,0 0 1,1 1-1,0 0 0,0 1 1,0-1-1,1 1 0,0 0 1,6-4-78,-9 7 36,-2-1-31,0 1-1,0 0 1,0 0 0,1 0-1,0 0 1,-1 0 0,1 0-1,0 1 1,0-1 0,1 1 0,-1 0-1,0 0 1,1 0 0,-1 0-1,1 1 1,0-1 0,0 1-1,-1 0 1,1 0 0,0 1-1,0-1 1,0 1 0,0 0-1,0 0 1,0 0 0,0 0-1,0 0 1,0 1 0,-1 0 0,1 0-1,0 0 1,0 0 0,-1 1-1,1 0 1,-1-1 0,1 1-1,-1 0 1,0 1 0,1-1-1,-1 1 1,1 1-5,12 173 530,-23-94-320,-4 0 0,-3 0 0,-4-1 1,-3-1-1,-4-1 0,-3-2 1,-4 0-1,-3-2 0,-3-1 1,-17 19-211,49-86 219,20-29-353,-6 13 114,-1 1-1,1 0 1,1 0 0,-1 0-1,1 1 1,1 1-1,-1-1 1,1 1 0,0 1-1,0 0 1,0 0 0,0 1-1,1 1 1,0 0 0,-1 0-1,1 1 1,0 0 0,0 0-1,-1 2 1,1-1-1,0 1 1,0 1 0,-1 0-1,1 0 1,-1 1 0,1 1-1,-1 0 1,0 0 0,-1 1-1,1 0 1,-1 0 0,0 1-1,0 1 1,2 1 20,112 151-3215,-63-39-4140,-30-51-922</inkml:trace>
</inkml:ink>
</file>

<file path=ppt/ink/ink3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30:53.679"/>
    </inkml:context>
    <inkml:brush xml:id="br0">
      <inkml:brushProperty name="width" value="0.05" units="cm"/>
      <inkml:brushProperty name="height" value="0.05" units="cm"/>
      <inkml:brushProperty name="color" value="#E71224"/>
    </inkml:brush>
    <inkml:brush xml:id="br1">
      <inkml:brushProperty name="width" value="0.05" units="cm"/>
      <inkml:brushProperty name="height" value="0.05" units="cm"/>
    </inkml:brush>
  </inkml:definitions>
  <inkml:trace contextRef="#ctx0" brushRef="#br0">94 902 576,'0'0'1628,"0"0"-621,0 0 242,0 0-321,0 0-404,0 0-65,-3 0 439,2 0 4512,1-2-8455</inkml:trace>
  <inkml:trace contextRef="#ctx0" brushRef="#br1" timeOffset="1856.67">1 1005 600,'0'0'2181,"0"0"-190,0 0-280,0 0-340,0 0-256,0 0-117,3-3 3314,7-5-3590,197-135 1422,10-1-1608,-7-11 0,-7-8 0,94-105-536,-276 247 219,53-78 1524,-93 102 1107,-1 25-2888,2 1 1,1 1-1,1 1 0,2 1 1,1 0-1,-9 33 38,12-36 11,-35 95 29,5 3-1,6 1 1,-17 125-40,39-37-3212,23-8-5679,-5-133 3126</inkml:trace>
</inkml:ink>
</file>

<file path=ppt/ink/ink3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30:57.4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7 161 856,'0'0'7555,"0"0"-5053,0 0-768,0 0 78,0 0-584,0 0-541,-4-2-335,4 1-357,-1 0-1,1 0 0,0 0 0,-1 0 1,1 0-1,0 0 0,-1 0 1,1-1-1,0 1 0,0 0 1,0 0-1,0 0 0,0 0 1,1 0-1,-1 0 0,0 0 1,0 0-1,1-1 0,-1 1 0,0 0 1,1 0-1,-1 0 0,1 0 1,0 0-1,-1 1 0,1-1 1,0 0-1,-1 0 0,1 0 1,0 0-1,0 1 0,0-1 1,0 0-1,0 1 0,0-1 0,0 1 1,0-1-1,0 1 0,0 0 1,0-1-1,0 1 0,0 0 1,0 0-1,0-1 0,0 1 1,0 0-1,1 0 0,-1 0 1,0 0-1,0 1 0,0-1 1,0 0-1,0 0 0,0 1 0,0-1 6,93-35 92,-86 33-84,39-14 3,-5 0-7,0 2 1,1 2-1,0 2 1,0 2-1,31-1-4,-72 10 14,1 1 0,0 0 0,-1 0 0,1 0-1,-1 0 1,0 0 0,1 1 0,-1-1 0,0 1 0,-1 0 0,1-1 0,0 1-1,-1 0 1,1 0 0,-1 0 0,0 0 0,0 0 0,0 0 0,-1 0-1,1 1 1,-1-1 0,0 0 0,1 0 0,-1 0 0,-1 1 0,1-1-1,0 0 1,-1 0 0,0 0 0,0 1 0,0-1 0,0 0 0,0 0-1,0 0 1,-2 1-14,1 8 62,-5 36 127,2-26-396,1 0-1,0 0 1,2 1-1,1-1 1,1 1-1,0 0 1,2-1-1,1 0 1,0 1-1,2-1 1,0 0-1,5 7 208,-10-28-17,14 26-188,-2 1 0,-1 0 0,-1 1 0,-1 0 0,-2 0 0,-1 1 0,-1 2 205,-4-22 215,-1 1 0,0-1 0,-1 1 0,0-1 0,-1 1 0,0-1 0,-1 0 0,0 0 0,0 0 0,-1 0 0,0-1 0,-1 1 0,0-1 0,-4 5-215,-155 158 5032,35-77-5428,106-84-4456,11-5 248</inkml:trace>
</inkml:ink>
</file>

<file path=ppt/ink/ink3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31:01.3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9498,'0'0'3937,"0"0"-2777,0 0-448,0 0-352,0 0-88,0 0-272,0 0-504,0 38-1648,0-16-2553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35:31.8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127 12 1280,'0'0'2089,"0"0"-377,0 0-16,0 0-287,0 0 119,0 0 192,6 97-255,-6-52-241,0 7-424,0 4-192,0-2-32,-6-5-215,2-7-361,0-8-97,-2-4-935,1-10-1200,-1-8-1961</inkml:trace>
  <inkml:trace contextRef="#ctx0" brushRef="#br0" timeOffset="400.925">1 74 1192,'0'0'1530,"0"0"33,0 0 227,0 0-514,0 0-509,18-10-64,-5 3-628,0-1 155,0 0 0,0 1-1,1 1 1,0 0 0,0 1 0,0 1-1,1 0 1,0 1 0,14-2-230,-25 5 89,-1-1 0,1 1 0,-1 0 0,1 0 1,-1 0-1,0 1 0,1-1 0,-1 1 1,0 0-1,1 0 0,-1 0 0,0 0 0,0 1 1,0-1-1,0 1 0,0 0 0,0 0 0,0 0 1,-1 0-1,1 0 0,-1 0 0,1 1 0,-1 0 1,0-1-1,0 1 0,0 0 0,0 0 0,-1 0 1,1 0-1,-1 0 0,0 0 0,0 1 0,0-1 1,0 0-1,0 1 0,0 2-89,3 109 2275,-44-95-5414,31-17 598,-6 1-3388</inkml:trace>
</inkml:ink>
</file>

<file path=ppt/ink/ink3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31:01.9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7434,'0'0'9162,"0"0"-6866,0 0-352,0 0-959,0 0-289,0 0 256,0 0-288,0 0-448,0 0-216,0 0-264,2 2-504,0 5-712,-2 27-2553,0-1-120,0 7 1560</inkml:trace>
</inkml:ink>
</file>

<file path=ppt/ink/ink3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31:02.5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17 12619,'0'0'4505,"0"0"-3193,0 0 976,0 0-879,0 0-497,0 0-104,0 0-352,0 0-376,0 0-80,0 0-416,0 0-504,0 0-752,0 0-1241,0-8-2152,-4-1-6178</inkml:trace>
</inkml:ink>
</file>

<file path=ppt/ink/ink3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31:10.1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1 443 6265,'0'0'1254,"0"0"-473,0 0-3,0 0 222,0 0 102,23-17-241,175-140 406,86-112 760,-284 270-2021,-1-1-1,1 1 1,-1-1-1,1 1 1,0-1-1,-1 0 1,1 1-1,0 0 1,-1-1 0,1 1-1,0-1 1,-1 1-1,1-1 1,0 1-1,0 0 1,0-1-1,0 1 1,0-1-1,-1 1 1,1 0-1,0-1 1,0 1-1,0-1 1,1 1-1,-1 0 1,0-1-1,0 1 1,0 0 0,0-1-1,1 1 1,-1-1-1,0 1 1,0-1-1,1 1 1,-1-1-1,1 1 1,-1-1-1,0 1 1,1-1-1,-1 1 1,1-1-1,-1 0 1,1 1-1,-1-1 1,1 0-1,-1 1 1,1-1-1,-1 0 1,1 1 0,0-1-1,-1 0 1,1 0-1,-1 0 1,1 0-1,0 0 1,-1 0-1,1 0 1,0 0-1,-1 0 1,1 0-1,-1 0 1,1 0-1,0 0 1,-1-1-6,0 5-18,-77 294 901,-5 60-445,85-260-1772,21-43-3396,0-23-765</inkml:trace>
</inkml:ink>
</file>

<file path=ppt/ink/ink3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31:10.5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0 153 680,'0'0'7939,"0"0"-5144,0 0-1953,0 0-511,0 0-143,18-18 96,59-59-77,-68 70-174,1 1 0,-1-1 0,2 2 0,-1-1 1,1 1-1,-1 1 0,1 0 0,1 1 1,-1 0-1,0 0 0,1 1 0,-1 1 0,1 0 1,0 1-1,-1 0 0,1 0 0,0 2 1,2 0-34,-6-2 22,-1 0 9,0 1 0,-1 0 0,1 0 1,-1 0-1,0 1 0,1 0 0,-1 0 1,0 1-1,0 0 0,0 0 0,-1 0 1,1 1-1,-1-1 0,0 2 0,1-1 1,-2 0-1,1 1 0,-1 0 0,1 0 1,-1 0-1,-1 0 0,1 1 1,-1 0-1,0 0 0,0-1 0,-1 2 1,1-1-1,-1 0 0,-1 1-31,3 7 97,-1 1 0,-1-1 0,-1 0 0,0 1 0,0 0 0,-2-1 0,0 1 0,0-1 0,-2 1 0,1-1-1,-2 0 1,-5 14-97,-8 11 166,-1-1-1,-3-1 0,-1 0 0,-2-2 0,-20 25-165,-34 50 407,78-109-448,0 1 0,0 0 0,1 0 0,-1-1-1,1 1 1,-1-1 0,1 1 0,0 0 0,-1-1 0,1 1 0,0-1 0,0 0 0,0 1 0,0-1 0,0 0 0,1 1 0,-1-1 0,0 0 0,0 0 0,1 0 0,-1 0 0,1 0 0,-1 0 0,1-1 0,-1 1 0,1 0 0,0-1-1,-1 1 1,1-1 0,0 0 0,-1 1 0,1-1 0,0 0 0,0 0 0,-1 0 0,1 0 0,0-1 41,6 4-19,198 39 253,-64-36-3778,-85-6-282</inkml:trace>
</inkml:ink>
</file>

<file path=ppt/ink/ink3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31:13.7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0 327 4097,'0'0'7005,"0"0"-4816,0 0-1096,0 0-486,5 18-240,-2-6-298,-3-8-52,1-1-1,-1 1 1,1 0-1,0-1 1,0 1-1,0 0 1,0-1-1,0 1 1,1-1-1,0 1 1,0-1-1,0 0 1,0 0-1,0 0 1,0 0-1,1 0 1,0-1-1,-1 1 1,1-1-1,0 1 1,0-1-1,1 0 1,-1 0-1,0 0 1,1-1-1,-1 1 1,1-1-1,-1 0 1,1 0-1,-1 0 1,1 0-1,1-1-16,28-5 81,0-1 0,-1-1 0,0-2-1,0-1 1,-1-2 0,0-1 0,-1-2-1,-1 0 1,0-2 0,-1-1 0,-1-2-1,-1 0 1,23-24-81,-34 32 50,-3 4-3,0 0 1,-1 0-1,0-1 1,-1 0 0,0-1-1,-1 0 1,0 0-1,0-1 1,-1 0-1,0-1 1,-1 0-1,0 0 1,-1 0-1,-1-1 1,2-7-48,-8 17 40,0 0 1,-1 1-1,1-1 0,-1 1 1,0-1-1,0 1 1,0 0-1,0-1 0,0 1 1,-1 0-1,1 0 0,-1 1 1,1-1-1,-1 1 1,0-1-1,1 1 0,-1 0 1,0 0-1,0 0 1,0 0-1,0 0 0,0 1 1,0-1-1,0 1 0,0 0 1,0 0-1,0 0 1,0 0-1,0 0 0,0 1 1,0 0-1,0-1 1,0 1-1,-1 1-40,-8-2-9,-10 2-263,0 1 0,1 1 1,-1 1-1,1 1 0,0 0 0,0 2 0,1 1 0,0 0 0,1 1 1,0 1-1,0 1 0,-2 4 272,-4-1-760,-61 42-3244</inkml:trace>
</inkml:ink>
</file>

<file path=ppt/ink/ink3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31:11.0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0 250 5705,'0'0'1072,"0"0"-341,21-15-96,148-98 389,-146 100-761,1 1-1,0 0 1,0 2-1,1 1 1,1 1-1,-1 2 0,1 0 1,0 1-1,1 2 1,22 0-263,-46 5 65,0 1 1,0 0-1,0-1 0,0 1 1,0 1-1,0-1 0,-1 0 1,0 1-1,0-1 0,0 1 1,0 0-1,0-1 0,-1 1 1,1 0-1,-1 0 0,0 0 1,0 0-1,-1 1 0,1-1 1,-1 0-1,0 0 1,0 0-1,0 0 0,-1 0 1,1 1-1,-1-1 0,0 0 1,0 0-1,-1 0 0,1-1 1,-1 1-1,0 0 0,0 0 1,0-1-1,0 1 0,-1-1 1,-2 3-66,-13 27 475,-2-1-1,-1 0 1,-2-2 0,0-1 0,-28 26-475,-70 93 1636,119-146-1650,0 0-1,0 1 1,0 0 0,1-1 0,-1 1-1,1 0 1,-1 0 0,1 0 0,0 0-1,0 0 1,0 0 0,1 0 0,-1 1 0,1-1-1,-1 0 1,1 0 0,0 1 0,1-1-1,-1 0 1,0 0 0,1 0 0,0 1-1,0-1 1,0 0 0,0 0 0,0 0-1,0 0 1,1-1 0,0 1 0,-1 0-1,1 0 1,0-1 0,0 1 0,0-1-1,1 0 1,-1 0 0,1 0 0,-1 0-1,1 0 1,1 0 14,125 45-590,40-22-1375,-109-18-1053,-19-1-1097</inkml:trace>
  <inkml:trace contextRef="#ctx0" brushRef="#br0" timeOffset="2184.433">1166 11 2833,'0'0'4510,"0"0"-1601,0 0-562,0 0-354,0 0-215,0 0-161,-3-2-76,0 1-1425,0 0 0,0-1-1,0 1 1,1 0 0,-1 1 0,0-1 0,0 1-1,0-1 1,0 1 0,0 0 0,0 0-1,0 0 1,0 0 0,0 1 0,0-1-1,0 1 1,0-1 0,0 1 0,0 0-1,0 1 1,1-1 0,-1 0 0,0 1 0,1-1-1,-1 1 1,1 0 0,-1 0 0,1 0-1,0 0 1,0 0 0,0 1 0,0-1-1,1 0 1,-1 1 0,0 0-116,-47 106-648,46-96 278,1 0-1,0-1 1,1 1 0,0 0 0,1 0 0,0 0 0,1 0 0,1 0 0,0 0 0,1-1 0,0 1 0,1-1 0,0 1 0,1-1 0,0-1 0,1 1 0,0-1 0,1 0 0,1 0 0,-1-1 0,5 4 370,-5-5-251,-1-2 151,0 0-1,0 0 0,-1 1 1,1 0-1,-2 0 0,1 0 1,-1 1-1,0-1 1,-1 1-1,0 0 0,-1 0 1,0 1-1,0-1 1,0 3 100,-5-8 124,-1 1 0,1 0 0,-1-1 0,0 0 1,0 0-1,0 0 0,-1 0 0,1-1 0,-1 0 1,0 0-1,0 0 0,0 0 0,0-1 0,0 0 1,-1 0-1,1 0 0,-1-1 0,1 1 0,-1-1 1,0-1-1,1 1 0,-5-1-124,-4 3-9,-153 8-2473,118-11-1435</inkml:trace>
  <inkml:trace contextRef="#ctx0" brushRef="#br0" timeOffset="2417.226">1347 148 5009,'0'0'7610,"0"0"-5994,0 0-376,0 0-944,0 0-192,0 0-104,0 0 0,113 115-768,-63-87-1072,-4-4-2289</inkml:trace>
</inkml:ink>
</file>

<file path=ppt/ink/ink3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31:17.5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0 582 5129,'0'0'1676,"0"0"-270,0 0-60,18-13-18,277-204 1574,-132 98-2835,6 8 1,26-5-68,-172 111 31,-33 34 378,-168 279 880,135-233-1435,-78 166 666,81-70-3486,40-136-1883</inkml:trace>
</inkml:ink>
</file>

<file path=ppt/ink/ink3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31:18.1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0 139 4369,'0'0'1318,"0"0"127,19-7-18,354-125 3258,-372 134-4584,0-1 0,-1 1 0,1-1 0,0 1 0,-1 0-1,1-1 1,-1 1 0,1 0 0,-1-1 0,0 1 0,0 0 0,0 0-1,0-1 1,0 1 0,0 0 0,-1 0 0,1-1 0,0 1 0,-1 0 0,1-1-1,-1 1 1,0-1 0,0 1 0,1 0 0,-1-1 0,0 0 0,0 1 0,0-1-1,-1 1 1,1-1 0,0 0 0,0 0 0,-1 0 0,1 0 0,-1 0 0,1 0-1,-1 0 1,1 0 0,-1-1 0,1 1 0,-2 0-101,-12 20 230,8-10-380,1 1 0,0 0 1,0 0-1,2 1 0,-1 0 0,1-1 0,1 1 0,1 1 0,0-1 0,0 0 0,1 1 0,1-1 0,0 0 0,1 1 0,0-1 0,1 0 0,1 1 0,0-1 0,1-1 0,0 1 0,1 0 0,0-1 0,1 0 0,5 7 150,42 51-1523,-44-61 1411,0 0 1,0 0 0,-1 1-1,-1 0 1,1 1-1,-2-1 1,1 1-1,-2 1 1,1-1 0,-2 1-1,0 0 1,0 0-1,-1 0 1,0 1-1,-1-1 1,0 1 0,-1 0-1,-1 2 112,-7 0 438,-1 0 0,0-1 0,-1 0 0,-1 0 0,0 0-1,-1-1 1,0-1 0,-1 0 0,-1-1 0,0 0 0,0-1 0,-1 0 0,0-1-1,0-1 1,-1 0 0,-1-1 0,1 0 0,-7 0-438,-62 21-225,47-25-3005,27-3-805</inkml:trace>
</inkml:ink>
</file>

<file path=ppt/ink/ink3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31:20.2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46 3369,'0'0'2608,"0"0"-995,0 0-89,0 0-290,0 0-444,0 0-116,0 0-103,0 0-73,0 0-20,0 0-29,22 0 369,480-32 542,-388 19-1281,-117 36 585,-133 201 1312,-103 192-1493,160-228-5432,68-157 904</inkml:trace>
  <inkml:trace contextRef="#ctx0" brushRef="#br0" timeOffset="286.443">6 631 8730,'0'0'3993,"0"0"-3409,0 0-584,0 0-240,0 0 240,129 2 40,-9-2-40,-14-13-736,-7 0-1889</inkml:trace>
  <inkml:trace contextRef="#ctx0" brushRef="#br0" timeOffset="617.996">1235 310 10962,'0'0'1973,"0"0"-277,0 0-494,-22 5-797,5-2-381,7-3-23,1 2 0,-1-1-1,1 2 1,0-1 0,0 1 0,0 0-1,0 1 1,0 0 0,1 1 0,0 0 0,0 0-1,0 0 1,0 1 0,-4 5-1,-4 4-62,1 1 0,1 0 0,1 1 0,0 0 0,1 1 0,1 1 0,0 0 0,2 0 0,0 1 0,1 0 0,2 0 1,0 1-1,0 0 0,2 0 0,1 0 0,1 1 0,0-1 0,2 3 62,2-19-47,0-1-1,1 0 1,-1 1-1,1-1 1,0 0 0,0-1-1,0 1 1,1 0 0,-1-1-1,1 0 1,0 0 0,0 0-1,0 0 1,0-1-1,1 0 1,-1 0 0,1 0-1,-1 0 1,1 0 0,0-1-1,0 0 1,-1 0 0,1 0-1,0-1 1,0 0 0,0 0-1,0 0 1,0 0-1,0-1 1,0 0 0,-1 0-1,1 0 1,0 0 0,0-1-1,-1 0 1,1 0 0,-1 0-1,0-1 1,4-2 47,23-11-174,-2-1 1,0-1-1,-1-2 0,-1 0 1,-1-2-1,-1-1 0,0-1 1,-2-1-1,16-24 174,50-86 882,-84 123-450,1-1 0,-2 0 0,0 0 0,0-1 0,-1 1 0,-1-1 0,0 1 0,-1-1 0,0 0 0,-2-8-432,1 19 85,0 1 0,-1-1-1,1 1 1,-1-1 0,0 1-1,0 0 1,0-1 0,0 1-1,0 0 1,0 0-1,0 0 1,-1 0 0,1 0-1,-1 0 1,0 0 0,1 0-1,-1 0 1,0 1 0,0-1-1,0 1 1,0 0 0,0-1-1,-1 1 1,1 0 0,0 0-1,-1 0 1,1 1 0,0-1-1,-1 0 1,1 1 0,-1 0-1,1-1 1,-1 1 0,1 0-1,-1 1 1,0-1-85,-50 30-825,47-19 307,1 1 0,0 0 0,1 0-1,0 0 1,1 0 0,0 1-1,1-1 1,1 1 0,0-1-1,0 1 1,2 11 518,-2-6-997,1 38-2100</inkml:trace>
  <inkml:trace contextRef="#ctx0" brushRef="#br0" timeOffset="934.323">1724 446 9330,'0'0'2059,"-10"21"-559,6-12-1353,-46 137 1593,48-141-1718,1 0 0,0 1 0,0-1 0,1 1 0,-1-1 0,1 1 1,0 0-1,1-1 0,-1 1 0,1-1 0,0 1 0,1-1 1,-1 1-1,1-1 0,0 0 0,0 0 0,1 0 0,-1 0 0,1 0 1,1-1-1,-1 1 0,0-1 0,1 0 0,0 0 0,0 0 1,0 0-1,1-1 0,-1 1 0,1-1-22,12 2-14,0-1 0,0-1 1,0-1-1,1 0 0,-1-1 0,1-1 1,-1-1-1,0 0 0,1-1 0,-1-1 1,0-1-1,0 0 0,0-1 0,-1-1 1,1 0-1,-2-2 0,1 0 0,-1 0 1,0-2-1,-1 1 0,0-2 0,12-11 14,-12 15 91,0-1-1,-1-1 1,0 0-1,0-1 1,-1 0-1,-1-1 0,0-1 1,0 0-1,-1 0 1,0-1-1,-1 0 1,-1 0-1,0-1 1,-1 0-1,0-1 1,-1 0-1,-1 0 1,3-12-91,-8 24 64,0 0 1,-1 0 0,1 0-1,-1 0 1,1 0 0,-1 0 0,0 0-1,0 0 1,-1 0 0,1 0-1,0 1 1,-1-1 0,0 0 0,1 1-1,-1-1 1,0 1 0,-1 0-1,1-1 1,0 1 0,-1 0 0,1 1-1,-1-1 1,1 0 0,-1 1-1,0-1 1,0 1 0,1 0 0,-1 0-1,0 0 1,0 0 0,0 0 0,0 1-1,-1-1 1,-1 1-65,-120 2-255,-116 69-2995,130-26 2294</inkml:trace>
</inkml:ink>
</file>

<file path=ppt/ink/ink3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31:25.5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1 460 464,'0'0'3482,"0"0"-1788,0 0-86,19-11 78,279-178 1760,-229 142-3356,0-2 0,2 3-1,2 3 1,76-32-90,-156 130 2675,-237 512-1564,219-470-2380,17-36-2583,6-21-2039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35:33.8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 1096,'0'0'2990,"0"0"-924,0 0-595,0 0-353,0 0-262,0 0-267,48-3 1284,65 4-780,-144 0 2790,-2 0-3664,34 11-5698,2-3 153</inkml:trace>
</inkml:ink>
</file>

<file path=ppt/ink/ink3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31:26.0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250 1 5329,'0'0'1478,"0"0"-65,0 0 254,0 0-37,-9 20-360,-68 134 221,-73 110-239,148-262-1281,1 0-1,-1 0 1,1 0 0,0 1-1,0-1 1,0 0 0,0 1-1,0-1 1,1 0 0,-1 1 0,1-1-1,-1 1 1,1-1 0,0 1-1,0-1 1,0 1 0,0-1-1,0 0 1,1 1 0,-1-1-1,1 1 1,0-1 0,-1 0-1,1 1 1,0-1 0,0 0-1,1 0 1,-1 1 0,0-1 0,1 0-1,-1-1 1,1 1 0,0 0-1,0 0 1,0-1 0,-1 1-1,1-1 1,1 1 0,-1-1-1,0 0 1,0 0 0,0 0-1,1 0 1,-1 0 0,0 0 0,1-1-1,-1 1 1,1-1 0,-1 0-1,1 0 1,-1 0 0,1 0-1,-1 0 1,3 0 29,33-2-76,0-1 0,0-1 0,-1-3-1,1-1 1,-1-1 0,-1-3 0,0 0 0,27-15 76,-62 27 0,22-8 26,-13 23 592,-113 163 1439,45-29-2302,47-43-4596,11-74-543</inkml:trace>
</inkml:ink>
</file>

<file path=ppt/ink/ink3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31:29.4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8026,'0'0'1264,"0"0"888,0 0-567,128 41-1161,-76-28-424,33-2-224,-13-3-2089,-7-4-6681</inkml:trace>
</inkml:ink>
</file>

<file path=ppt/ink/ink3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31:28.1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0 317 4601,'0'0'1554,"0"0"-499,0 0 249,0 0 63,0 0 20,19-10-246,286-152 908,-304 161-2046,-1 0 1,1 1 0,0-1-1,0 0 1,0 1-1,0-1 1,0 1-1,0-1 1,0 1 0,0 0-1,0 0 1,0-1-1,1 1 1,-1 0 0,0 0-1,0 0 1,0 0-1,0 0 1,0 0-1,0 0 1,0 1 0,1-1-1,-1 0 1,0 0-1,0 1 1,0-1 0,0 1-1,0-1 1,0 1-1,0 0 1,-1-1-1,1 1 1,0 0 0,0-1-1,0 1 1,-1 0-1,1 0 1,0 0 0,-1 0-1,1 0 1,0 0-1,-1 0 1,0 0-1,1 0 1,-1 0 0,1 0-1,-1 0 1,0 0-1,0 0 1,0 0 0,0 0-1,0 0 1,0 0-1,0 1 1,0-1-1,0 0 1,0 0 0,0 0-1,-1 0 1,1 0-1,0 0 1,-1 0 0,0 1-4,-24 76 910,-152 288-139,161-292-5277,16-63-736</inkml:trace>
  <inkml:trace contextRef="#ctx0" brushRef="#br0" timeOffset="617.043">972 0 7522,'0'0'2910,"0"0"-506,0 0 74,0 0-480,0 0-762,0 0-575,-21 12-340,-2-1-280,13-6-37,0 0 0,0 0-1,0 1 1,1 0 0,-1 1-1,2 0 1,-1 0-1,1 1 1,0 0 0,1 0-1,-1 1 1,2 0-4,-4 6-117,1 0 0,0 1 1,2 0-1,0 0 0,1 1 0,0 0 1,1 0-1,1 0 0,1 0 0,-1 14 117,2 181-4887,5-105 1447,-3-97 3335,-1 0 1,0 0 0,-1 0 0,0 0 0,-1-1 0,1 1 0,-2-1-1,0 0 1,0 0 0,0 0 0,-1 0 0,0-1 0,-1 1 0,0-1-1,-3 2 105,2-2 325,0-1-1,0 0 0,-1 0 1,0-1-1,-1 0 0,1 0 0,-1-1 1,-1 0-1,1 0 0,0-1 1,-1-1-1,0 1 0,0-2 0,-9 2-324,18-3 40,0-1 0,0 1-1,-1-1 1,1 0-1,0 0 1,-1 1-1,1-1 1,-1 0-1,1 0 1,0 0-1,-1-1 1,1 1-1,0 0 1,-1 0-1,1-1 1,0 1-1,-1-1 1,1 1-1,0-1 1,0 0-1,-1 1 1,1-1-1,0 0 1,0 0-1,0 0 1,0 0 0,0 0-1,0 0 1,0 0-1,1 0 1,-1 0-1,0 0 1,0 0-1,1 0 1,-1-1-1,1 1 1,-1 0-1,1-1 1,0 1-1,-1 0 1,1-1-1,0 1 1,0 0-1,0-1 1,0 1-1,0-1 1,0 1-1,0 0 1,1-1-1,-1 1 1,0 0 0,1-1-1,-1 1 1,1 0-1,0-1-39,36-76-445,16 18 285,3 2 0,3 3 1,2 2-1,2 3 0,2 3 1,2 3-1,8 0 160,9-11-12,-12 11 912,-71 44 185,-14 1 1830,-96 46-2857,48 1-5084,45-32 1104</inkml:trace>
  <inkml:trace contextRef="#ctx0" brushRef="#br0" timeOffset="1038.542">1657 21 8514,'0'0'2527,"0"0"-236,0 0 163,0 0-488,0 0-691,-22 4-482,1 0-619,10-3-97,-1 1 1,1 0 0,0 1 0,0 1-1,1-1 1,-1 1 0,1 1-1,0 0 1,0 1 0,0 0-1,-6 5-77,0 1 63,1 0-1,0 1 0,1 1 0,1 0 0,0 1 0,1 0 0,0 1 0,1 0 0,1 1 1,1 0-1,-4 11-62,11-21-151,-1 1 0,1-1 1,1 1-1,-1 0 1,2-1-1,-1 1 1,1 0-1,0 0 0,0 0 1,1 0-1,0 0 1,1-1-1,-1 1 1,2-1-1,-1 1 0,1-1 1,0 1-1,0-1 1,4 5 150,33 44-1730,-33-49 1587,0 1 1,-1 0-1,0 0 0,0 0 0,-1 1 0,0-1 0,0 1 0,-1 1 0,0-1 1,-1 1-1,0-1 0,0 1 0,-1 0 0,0 0 0,-1 0 0,0 0 0,-1 10 143,-3-14 39,-1 0 0,0-1 0,0 1 0,0-1 0,-1 0 0,1 0 0,-1 0 0,0-1 0,-1 0 0,1 0 0,-1 0 0,0 0 0,0-1 0,0 0 0,0 0 0,0-1 0,-1 0 0,1 0 0,-1 0 0,0-1 0,1 0 0,-1 0 0,0-1 0,0 0 0,0 0 0,1 0 0,-5-2-39,-22-6-1867,9-11-2229</inkml:trace>
</inkml:ink>
</file>

<file path=ppt/ink/ink3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31:42.0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270 1 1616,'0'0'1830,"0"0"-55,0 0-381,0 0-367,0 0 77,0 0 4,0 0-165,0 0-170,0 0-250,0 0-209,0 0-88,0 0-4,0 0 67,0 0 98,0 0 5,-17 19 522,-10 8-926,2 2 1,2 2 0,0 0 0,2 1-1,2 1 1,0 0 0,3 2 0,1 0 0,1 1-1,2 0 1,1 1 0,3 0 0,0 1-1,3 0 1,1 0 0,2 0 0,2 39 11,5-61-31,-1 0 0,2 0 0,0 0 1,1 0-1,1-1 0,0 0 0,1-1 1,0 0-1,2 0 0,-1-1 0,2 0 0,-1-1 1,2 0-1,0-1 0,0-1 0,1 0 1,0 0-1,0-2 0,1 0 0,1 0 0,-1-1 1,1-1-1,0-1 0,1 0 0,7 0 31,35 4-3915,-43-9-1029</inkml:trace>
  <inkml:trace contextRef="#ctx0" brushRef="#br0" timeOffset="7249.727">552 467 176,'0'0'1604,"0"0"-510,0 0-185,0 0-64,0 0-212,0 0-150,0 0-26,0 0-102,0 0-87,0 0-42,0 0 0,0 0-76,0 0-5,0 0 87,0 0 101,0 0 71,0 0-13,0 0-44,0 0-54,0 0-14,0 0-40,0 0-59,0 0-59,0 0 17,0 0 68,0 0 57,0 0-20,2-10 94,228-113 366,45-18-386,-296 182 2061,15-35-2455,1-1 0,0 1 0,0 0 0,0 0 0,0 0 1,1 1-1,0 0 0,1-1 0,0 2 0,0-1 0,0 0 0,1 0 0,0 1 0,0 0 0,1-1 0,0 1 0,0 0 0,1-1 0,0 1 0,0 0 0,1 0 0,0-1 0,0 1 0,1 0 0,0-1 1,0 1-1,1-1 0,0 0 0,0 0 0,5 7 77,25 17-922,-29-29 892,0 0-1,0 0 1,0 0-1,0 0 1,0 1-1,-1-1 0,1 1 1,-1 0-1,0 0 1,0 0-1,0 1 1,0-1-1,-1 1 0,1-1 1,-1 1-1,0 0 1,0 0-1,0 0 1,0 0-1,-1 0 0,0 1 1,0-1-1,0 0 1,0 1-1,-1-1 1,1 1-1,-1-1 0,-1 0 1,1 1-1,0-1 1,-1 1-1,0-1 1,0 0-1,0 0 1,-1 1-1,-1 3 31,-244 170 3706,240-165-6744,7-10-1650</inkml:trace>
  <inkml:trace contextRef="#ctx0" brushRef="#br0" timeOffset="8518.82">1330 426 1872,'0'0'1605,"0"0"-30,0 0-62,0 0-490,0 0-189,0 0-91,-1 17-149,-22 151 185,17-149-592,6-19-240,0 0-1,1 0 1,-1 0 0,0 1-1,1-1 1,-1 0 0,1 0-1,-1 0 1,0 0 0,1 0-1,-1 1 1,0-1 0,1 0-1,-1 0 1,0 1 0,0-1-1,1 0 1,-1 0-1,0 1 1,1-1 0,-1 0-1,0 1 1,0-1 0,0 0-1,0 1 1,1-1 0,-1 0-1,0 1 1,0-1 0,0 1 53,57-60 172,-56 58-119,-1 1 11,0 11 23,-1 4-208,1-1 1,1 1 0,0-1-1,2 0 1,-1 0 0,1 1-1,1-2 1,1 1 0,0 0-1,0-1 1,2 0 0,0 0-1,2 3 121,6 2-3663</inkml:trace>
  <inkml:trace contextRef="#ctx0" brushRef="#br0" timeOffset="8986.516">1658 592 5049,'0'0'1951,"0"0"-262,0 0-18,0 0-328,0 0-495,0 0-395,-10 9-322,8-8-132,-12 10-8,0 0 1,1 1-1,1 0 0,-1 1 1,2 0-1,0 1 1,1 1-1,0 0 1,1 0-1,1 0 1,0 1-1,1 1 1,1-1-1,1 1 0,-2 7 9,9-22-17,-1 0 0,1 0 1,0 0-1,-1-1 0,1 1 0,0-1 0,0 1 0,0-1 0,0 0 0,1 0 0,-1 0 0,0 0 0,0 0 0,1 0 0,-1-1 0,0 1 0,1-1 0,-1 1 0,1-1 0,-1 0 0,1 0 0,-1 0 0,0 0 0,1-1 0,-1 1 0,1-1 0,-1 1 0,0-1 0,1 0 0,0 0 17,19-6-45,1-1 1,-1 0-1,0-2 1,0-1-1,-2 0 1,1-2-1,-1 0 1,-1-2-1,15-13 45,2 1-27,-2 1-60,-3 6-9,-2-1 0,0-2 0,-1-1 0,-2-1 0,0-1 0,-2-1 0,-1-1 0,11-19 96,-32 45 27,0 0 1,0-1-1,0 1 1,0-1-1,0 0 0,-1 1 1,0-1-1,1 0 1,-1 0-1,0 0 0,0 0 1,0 0-1,-1 0 1,1 0-1,-1 0 0,0 0 1,1 0-1,-1 0 1,-1 0-1,1 0 0,0 0 1,-1 0-1,0 0 1,1 0-1,-1 0 0,0 0 1,-1 0-1,1 0 1,0 0-1,-1 1 0,0-1 1,1 1-1,-1-1 1,0 1-1,-1-1 0,1 1 1,0 0-1,0 0 1,-1 0-1,1 1 0,-1-1 1,0 0-1,0 1 1,1 0-1,-1 0 0,0-1 1,0 2-1,0-1 1,0 0-1,0 1 0,0-1 1,0 1-1,-1 0 1,1 0-1,-2 0-27,-3 4 6,0 0 1,0 0-1,1 1 0,0-1 1,0 2-1,0-1 1,0 1-1,1 0 0,0 0 1,1 1-1,-1 0 0,1 0 1,0 0-1,1 1 0,0-1 1,0 1-1,0 0 1,1 0-1,0 0 0,1 1 1,0-1-1,0 1 0,1 0 1,0-1-1,1 1 0,0 8-6,8 124-1772,13-87-227</inkml:trace>
  <inkml:trace contextRef="#ctx0" brushRef="#br0" timeOffset="9285.669">2706 53 3929,'0'0'2224,"8"123"497,-8-2-601,-25 56-287,-27 28-441,-22 8-576,-13-19-576,-6-32-240,-5-21-576,-1-16-456,22-37-304,11-21-1209</inkml:trace>
</inkml:ink>
</file>

<file path=ppt/ink/ink3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31:57.0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140 1 4929,'0'0'3541,"0"0"-2493,0 0-528,0 0 550,-2 17 49,-57 190 356,40-161-1288,9-27-179,1 1-1,1 0 1,0 0-1,2 1 1,1 0-1,0 0 1,2 1-1,0-1 1,1 1-1,1 14-7,6-33-84,-1 1-1,1-1 1,0 0-1,-1 0 1,1 0-1,0-1 1,1 0-1,-1 0 1,0 0-1,1-1 1,-1 1-1,1-1 1,-1-1-1,1 1 1,-1-1-1,1 0 1,0 0-1,-1-1 1,1 1-1,-1-1 1,1 0-1,-1-1 1,1 1-1,-1-1 1,3-2 84,95-29 119,-100 94 1329,-33 57-602,2-43-3433,18-56 183</inkml:trace>
</inkml:ink>
</file>

<file path=ppt/ink/ink3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31:57.9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328 0 7034,'0'0'3779,"0"0"-2728,0 0-800,0 0 265,0 0 184,12 24-1,112 298 1334,-106-260-1914,-3 1-1,-3 1 0,-2 0 1,-3 0-1,-3 1 0,-3-1 1,-3 1-119,-2-40-81,-1-1 1,-1 1-1,-1-1 1,-1-1-1,-1 1 0,-1-2 1,-1 1-1,-1-1 1,-1-1-1,-1 0 1,-1-1-1,0-1 1,-16 15 80,-251 204-4761,196-178 3239</inkml:trace>
</inkml:ink>
</file>

<file path=ppt/ink/ink3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31:55.3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574 59 3977,'0'0'2798,"0"0"-611,0 0 23,0 0-377,0 0-371,0 0-98,-6 5-229,-25 17-719,11-9-239,0 2-1,0 0 1,1 1-1,1 0 1,1 2-1,0 0 0,2 1 1,0 0-1,1 2 1,-1 2-177,12-13-152,1 0 1,0 0 0,1 0-1,0 0 1,1 1 0,0-1 0,0 0-1,1 1 1,0-1 0,1 0-1,0 0 1,1 0 0,0 0-1,1-1 1,0 1 0,0-1-1,1 1 1,0-2 0,0 1-1,1 0 1,1-1 0,4 5 151,-2-1-144,-1 1 0,0 0 1,0 1-1,-2 0 0,1 0 0,-2 1 1,0-1-1,-1 1 0,0 0 0,-1 2 144,-2-14 55,-1 0-1,0 0 0,1 1 1,-1-1-1,0 0 1,-1 1-1,1-1 0,0 0 1,-1 0-1,0 1 0,0-1 1,0 0-1,0 0 0,0 0 1,-1 0-1,1 0 1,-1 0-1,0-1 0,0 1 1,0 0-1,0-1 0,0 0 1,-1 1-1,1-1 0,-1 0 1,0 0-1,1 0 1,-1-1-1,0 1 0,0-1 1,0 1-1,0-1 0,0 0 1,0 0-1,-1 0 0,1-1 1,0 1-1,0-1 0,-1 0 1,1 1-1,0-2 1,-2 1-55,0 1-148,0-1 0,0 0 1,0 0-1,1 0 0,-1-1 1,0 1-1,0-1 1,1 0-1,-1-1 0,0 1 1,1-1-1,-1 0 0,1 0 1,0 0-1,0 0 0,0-1 1,0 0-1,0 0 1,0 0-1,-3-4 148,-16-21-4109</inkml:trace>
  <inkml:trace contextRef="#ctx0" brushRef="#br0" timeOffset="283.878">514 253 6649,'0'0'2777,"0"0"-737,0 0-983,0 0-729,0 0-128,0 0-16,156-10-128,-94 6-56,25-5-632,-13 4-1393,-16-1-1968</inkml:trace>
  <inkml:trace contextRef="#ctx0" brushRef="#br0" timeOffset="1015.582">1177 1 4929,'0'0'1482,"0"0"-211,0 0 164,-3 20-211,-97 310 1746,-51-17-1790,149-310-1177,1-1-1,0 0 1,0 0 0,0 1-1,0-1 1,1 0 0,-1 1-1,1-1 1,-1 1 0,1-1-1,0 1 1,0-1 0,0 1-1,0-1 1,0 0 0,1 1-1,-1-1 1,1 1 0,0-1-1,-1 0 1,1 1 0,0-1-1,0 0 1,1 0 0,-1 1-1,0-1 1,1 0 0,-1 0-1,1-1 1,0 1 0,-1 0-1,1-1 1,0 1 0,0-1-1,0 1 1,0-1 0,1 0-1,-1 0 1,0 0 0,0 0-1,3 1-2,113-4-171,-48-33-2869,-45 14 309</inkml:trace>
  <inkml:trace contextRef="#ctx0" brushRef="#br0" timeOffset="1300.217">937 471 2481,'0'0'2816,"0"0"-1624,0 0 401,0 0-73,0 0-736,124-43-512,-76 24-272,-11 2-568,-4 1-1424</inkml:trace>
  <inkml:trace contextRef="#ctx0" brushRef="#br0" timeOffset="2100.029">114 20 1592,'0'0'4561,"0"0"-3624,0 0 335,0 0-440,0 0-392,0 0-64,-99 102 168,89-57 176,6 9 9,4 9 15,0 8-152,0 2-352,20 1-200,7 5-40,33 31-592,-8-19-1105,4-15-903</inkml:trace>
</inkml:ink>
</file>

<file path=ppt/ink/ink3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32:10.0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1744,'0'0'1995,"0"0"-61,11 21-520,168 355 2472,-159-318-3668,-3 0 1,-2 2-1,-3 0 0,-2 0 0,-3 1 1,-3 0-1,-2 0 0,-3 1 0,-3 4-218,1-31-174,-2 0 0,-1-1 0,-2 0 0,-2 0 0,0-1 0,-3 0 0,0-1 0,-2 0 0,-2-1 0,-10 15 174,-8 4-1891</inkml:trace>
</inkml:ink>
</file>

<file path=ppt/ink/ink3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32:05.8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534 317 864,'0'0'951,"18"-11"-187,267-178 2993,-266 179-84,-35 31 1579,1-2-5989,-6 13 800,1 0 0,2 1 0,1 1 0,2 0 0,1 1-1,1 1 1,3 0 0,-2 14-63,-8 183-5590,24-185-78</inkml:trace>
  <inkml:trace contextRef="#ctx0" brushRef="#br0" timeOffset="319.34">1068 412 6241,'0'0'1630,"0"0"-739,-2 19-94,-9 64-246,11-78-544,0 0 1,0-1-1,0 1 0,1 0 0,-1-1 1,1 1-1,1 0 0,-1-1 1,0 0-1,1 1 0,0-1 0,0 0 1,1 0-1,-1 0 0,1 0 0,0 0 1,0 0-1,0-1 0,0 0 1,0 1-1,1-1 0,0 0 0,0-1 1,-1 1-1,2-1 0,-1 0 0,0 0 1,0 0-1,1 0 0,-1-1 0,1 1 1,-1-1-1,1 0 0,-1-1 1,1 1-1,0-1 0,0 0 0,-1 0 1,1-1-1,0 1 0,-1-1 0,1 0 1,-1 0-1,1 0 0,-1-1 0,1 0 1,-1 0-1,0 0 0,0 0-7,12-11 56,-1 1 0,0-2-1,-1 0 1,0-1 0,-2 0-1,0-1 1,0 0 0,-2-1 0,0 0-1,-1-1 1,0 0 0,-2-1-1,4-12-55,-9 28 130,0-1 0,0 0 0,0 1 0,-1-1-1,1 0 1,-1 0 0,0 0 0,0 0 0,-1 0-1,1 0 1,-1 0 0,0 0 0,0-1-1,0 1 1,-1 0 0,1 0 0,-1 0 0,0 0-1,0 0 1,0 0 0,-1 0 0,1 1 0,-1-1-1,0 0 1,0 1 0,-1-1 0,1 1 0,-2-2-130,-1 4 27,0 0 0,0 0 1,0 1-1,0 0 1,0-1-1,0 2 1,0-1-1,0 1 1,0-1-1,0 2 1,0-1-1,0 0 0,1 1 1,-1 0-1,0 0 1,1 0-1,0 1 1,-1-1-1,1 1 1,0 0-1,0 0 1,1 1-1,-1 0-27,-70 93-2973,48-49 12</inkml:trace>
  <inkml:trace contextRef="#ctx0" brushRef="#br0" timeOffset="916.317">1804 114 3017,'0'0'2069,"0"0"-310,0 0-194,0 0-378,0 0-390,0 0-103,-2 17-2,-38 142 906,-8-62-835,31-68-591,3 0-1,0 0 1,2 2-1,1-1 1,1 2-1,-2 15-171,12-48-17,1 1 0,-1-1 0,0 1 0,1-1 0,-1 1-1,0 0 1,1-1 0,-1 1 0,0 0 0,1-1 0,-1 1 0,1 0 0,-1-1 0,1 1 0,-1 0 0,1 0 0,-1 0-1,1-1 1,-1 1 0,1 0 0,-1 0 0,1 0 0,-1 0 0,1 0 0,0 0 0,-1 0 0,1 0 0,-1 0 0,1 0 0,-1 0-1,1 0 1,-1 1 0,1-1 0,-1 0 0,1 0 0,-1 0 0,1 1 0,-1-1 0,1 0 0,-1 1 0,0-1 0,1 0 0,-1 1-1,1-1 1,-1 1 0,0-1 0,1 1 0,-1-1 0,0 0 0,0 1 0,1-1 0,-1 1 0,0-1 0,0 1 0,0-1 0,0 1-1,1 0 1,-1-1 0,0 1 0,0-1 0,0 1 0,0-1 0,0 1 0,-1-1 0,1 1 0,0 0 17,34-33 228,10-13 1459,-17 77-1592,92 68 85,-18-92-7306,-77-19-1253</inkml:trace>
  <inkml:trace contextRef="#ctx0" brushRef="#br0" timeOffset="1655.342">2214 0 3897,'0'0'2496,"0"0"-699,-3 21-136,-28 136 1268,-96 197-620,127-354-2344,0-1 0,1 1 0,-1-1 0,0 1 0,1-1 0,-1 1 0,1-1 0,-1 1 0,1 0 0,-1-1 0,0 1 0,1 0 1,-1-1-1,1 1 0,0 0 0,-1-1 0,1 1 0,-1 0 0,1 0 0,-1 0 0,1 0 0,0 0 0,-1 0 0,1 0 1,-1 0-1,1 0 0,-1 0 0,1 0 0,0 0 0,-1 0 0,1 0 0,-1 0 0,1 1 0,-1-1 0,1 0 0,-1 0 0,1 1 1,-1-1-1,1 0 0,-1 1 0,1-1 0,-1 0 0,1 1 0,-1-1 0,0 1 0,1-1 0,-1 1 0,0-1 0,1 1 35,40-51 365,4 178 1676,35-104-3980,-72-24 1513,21 0-1958</inkml:trace>
  <inkml:trace contextRef="#ctx0" brushRef="#br0" timeOffset="3057.574">1636 272 1840,'0'0'2584,"0"0"-659,0 0-254,0 0-277,0 0-412,0 0-220,1 18 784,4-14-1482,1 0-1,-1 0 1,1-1 0,-1 0-1,1 1 1,0-2-1,1 1 1,-1-1 0,0 0-1,1 0 1,-1-1 0,1 0-1,-1 0 1,1-1-1,-1 1 1,1-1 0,0-1-1,4 0-63,69-16-4260,-51 4-1136</inkml:trace>
  <inkml:trace contextRef="#ctx0" brushRef="#br0" timeOffset="3642.473">275 21 4641,'0'0'947,"0"0"-459,0 0 201,0 0 190,-17 16-80,-11 13-362,0 0 0,3 2-1,0 1 1,2 1 0,1 1 0,0 6-437,6-7 251,2 0 0,1 2 1,2-1-1,2 2 0,0-1 1,2 5-252,5-27-6,0 1 0,1-1 0,1 1 0,0-1 1,0 0-1,2 1 0,0-1 0,0 1 0,1-1 0,0 0 1,2 0-1,-1-1 0,1 1 0,1-1 0,1 0 0,-1-1 1,2 1-1,3 4 6,149 121-3141,-79-86-1680</inkml:trace>
</inkml:ink>
</file>

<file path=ppt/ink/ink3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32:15.7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3505,'0'0'1333,"0"0"-359,0 0-2,0 0-168,0 0-228,85 0 2348,-32 6-2765,-1 2 1,1 3 0,-2 1-1,0 3 1,0 2 0,-2 2-1,0 3 1,-1 1 0,-1 3-1,-2 1 1,-1 3 0,-1 1 0,-1 3-1,-2 1 1,35 39-160,-65-67 12,0 1 0,-1-1-1,1 2 1,-1-1 0,-1 1 0,0 1 0,0-1 0,-1 1-1,0 1 1,0-1 0,-1 1 0,-1 0 0,0 1 0,0-1-1,-2 1 1,1 0 0,-1 0 0,-1 0 0,0 0-1,-1 1 1,0-1 0,-1 0 0,0 1 0,-1-1 0,0 1-1,-1-1 1,-1 0 0,0 0 0,0 0 0,-1 0 0,-2 3-12,-85 130 28,69-116-20,2 1-1,0 1 1,3 1-1,0 1 1,2 0-1,-10 35-7,14-17 9,3 0 0,1 1 0,3 0 0,2 0-1,2 0 1,7 43-9,-3-71-12,2 1-1,1-1 0,1-1 1,0 1-1,2-1 0,1-1 1,1 0-1,0 0 0,2-1 1,0-1-1,2 0 0,0-1 1,1-1-1,1-1 0,1 0 1,0-1-1,1-1 0,0-1 1,2-1-1,10 5 13,-3-6 17,0-2 1,1-1-1,0-2 0,0 0 1,1-2-1,0-2 0,0 0 1,0-2-1,0-2 0,18-2-17,6-10 114,-54 13 26,-73-31 1340,54 29-1504,0 1-1,0 1 1,0 0-1,0 1 1,0 1 0,0 1-1,1 1 1,-1 0-1,1 2 1,0-1 0,0 2-1,0 1 1,1 0 0,0 0-1,1 2 1,0 0-1,-7 7 25,-18 15 11,2 2 0,1 2-1,2 1 1,1 1 0,-18 30-11,32-40 15,2 2 1,0 0 0,3 1 0,0 0 0,2 1-1,1 1 1,2 0 0,1 0 0,2 1 0,1 0-1,2 0 1,1 1 0,2 0-16,-3 44 7,3 1-1,5-1 1,2 1 0,4-2-1,14 49-6,10 26-26,116 635-1004,-123-579 986,-10 0 0,-9 206 44,-8-401 89,-2 1-1,0-1 1,-1 1-1,0-1 1,-1 0-1,-1 0 1,0 0-1,-1-1 1,0 1-1,-1-1 1,0-1-1,-1 1 1,-9 9-89,9-14 320,0 1 1,0-2-1,0 1 1,-1-1-1,-1 0 1,1-1-1,-1 0 1,0-1-1,0 0 1,0 0-1,-1-1 0,0-1 1,0 0-1,0 0 1,0-1-1,0 0 1,-11 0-321,-14-2 111,1-2 0,0-1 0,-1-2 0,1-1-1,1-2 1,0-1 0,0-2 0,0-1 0,2-2 0,-1-1 0,-23-15-111,-83-26-6553,107 53 5431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35:36.2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1 345 3089,'0'0'1728,"0"0"-118,0 0 53,0 0-306,0 0-283,0 0 30,0-2 4706,13-12-5977,211-173 1071,-93 69-736,-131 117-130,1 1 1,0 0-1,0-1 1,0 1-1,0 0 1,-1 0-1,1 0 1,0 0 0,0 0-1,0 0 1,0 0-1,0 0 1,0 0-1,-1 0 1,1 0-1,0 0 1,0 1-1,0-1 1,0 0-1,-1 1 1,1-1-1,0 1 1,0-1-1,-1 1 1,1-1-1,0 1 1,-1-1-1,1 1 1,0 0-1,-1-1 1,1 1-1,-1 0 1,1-1-1,-1 1 1,0 0-1,1 0 1,-1 0-1,0-1 1,1 1-1,-1 0 1,0 0-1,0 0 1,0 0-1,0 0 1,0-1-1,0 1 1,0 0-1,0 0 1,0 0-1,0 0 1,0 0-1,0 0 1,-1-1-1,1 1 1,0 0 0,-1 0-1,1 0 1,-1-1-1,1 1 1,-1 0-1,1-1 1,-1 1-1,1 0 1,-1-1-1,0 1 1,0 0-39,-12 83 407,12-79-322,-19 88-181,-11 60 452,22-53-6123,9-97 670</inkml:trace>
  <inkml:trace contextRef="#ctx0" brushRef="#br0" timeOffset="500.902">587 213 728,'0'0'3033,"0"0"-747,0 0-491,0 0-192,0 0-94,0 0 34,0 0-64,0 0-246,0 7 252,47 248 588,-39-211-2696,2 19-2101,-7-22-3874,-3-30 1161</inkml:trace>
  <inkml:trace contextRef="#ctx0" brushRef="#br0" timeOffset="767.264">504 539 4761,'0'0'1616,"0"0"-287,0 0 239,0 0-408,0 0-464,0 0-232,108-93-416,-52 48-48,-9 4-1624,-3 4-2265</inkml:trace>
  <inkml:trace contextRef="#ctx0" brushRef="#br0" timeOffset="1067.967">1073 0 7706,'0'0'1504,"0"0"-16,-37 127 121,19-64-697,-3 6-584,-4 8-40,-2 5-152,-2 0-136,2-2-376,-6 6-320,8-25-945,4-16-1511</inkml:trace>
  <inkml:trace contextRef="#ctx0" brushRef="#br0" timeOffset="2467.032">1165 412 2393,'0'0'2284,"0"0"-414,0 0-467,0 0-402,0 0-281,0 0-131,-3 4 7283,-3 5-4108,-29 48-4087,34-48 283,-1 0 0,2 1 0,-1-1 1,1 0-1,0 1 0,1-1 0,0 1 1,1-1-1,0 0 0,0 0 0,1 0 1,0 0-1,1 0 0,0 0 0,0-1 1,1 0-1,0 0 0,0 0 0,1-1 1,0 1-1,0-1 0,1-1 0,0 1 1,0-1-1,0 0 0,1-1 0,0 0 1,0 0-1,0-1 0,1 0 0,3 1 40,38 34-217,-41-32 234,0 0 1,0 0-1,-1 1 0,0 0 1,-1 1-1,1-1 0,-2 1 1,1 1-1,-1-1 0,-1 1 1,1 0-1,-2 0 0,1 1 1,-2 0-1,1-1 0,-2 1 1,1 0-1,-1 0 0,-1 1 1,0-1-1,-1 0 0,0 1 1,0-1-1,-1 0 0,-1 0 1,0 1-1,0-1 0,-1-1 1,-1 1-1,0 0 0,0-1 1,-6 10-18,6-11 198,0 0 0,-1 0 0,0 0 0,-1-1 0,0 0 0,0 0 0,0 0 0,-1-1 0,0 1 0,-1-2 0,0 1 0,0-1 0,0 0 0,-1-1 0,0 0 0,0-1 0,0 1 0,0-2 0,-10 4-198,16-9-29,1 1 0,0 0 0,-1-1 0,1 0 0,0 1 0,0-1 0,0 0 0,0 0 0,1 0 0,-1 0 0,0-1 0,1 1 0,0 0 0,-1-1 0,1 1 0,0-1 0,0 1 0,0-1 0,1 0 0,-1 1 0,1-1 0,-1 0 0,1 1 0,0-1 0,0 0 0,0 0 0,0 1 0,1-1 0,-1 0 0,1 1 0,0-1 0,-1 0 0,2-1 29,-1-7-198,1-6-158,1 0 0,1 0 0,1 0 0,0 1 0,1-1 0,1 1 0,0 1 0,1-1 0,1 1 0,0 1 0,1-1 0,1 2 0,0-1 0,10-8 356,111-102-6553,-116 109 4815</inkml:trace>
</inkml:ink>
</file>

<file path=ppt/ink/ink3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32:19.4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1684 47 1136,'0'0'5481,"0"0"-4176,0 0-689,0 0-456,-54 102-32,36-72-128,-7 9-56,4-7-696,2-6-2417</inkml:trace>
  <inkml:trace contextRef="#ctx0" brushRef="#br0" timeOffset="-1396.654">154 0 184,'0'0'5345,"0"0"-3135,0 0-1275,0 0-160,0 0 160,0 0 221,0 1 2055,2 17-2807,-60 241 1474,46-215-1991,-52 221 265,43-90-3769,20-128-516</inkml:trace>
  <inkml:trace contextRef="#ctx0" brushRef="#br0" timeOffset="-1112.557">226 95 5497,'0'0'1456,"0"0"-1143,0 0-105,0 0 152,0 0-176,110 19-32,-77-6-88,10 6-64,-9-3-616,-12-1-1689</inkml:trace>
  <inkml:trace contextRef="#ctx0" brushRef="#br0" timeOffset="-863.759">303 336 4121,'0'0'2216,"0"0"-1656,0 0-159,0 0 63,0 0-24,0 0-176,118 35-264,-46-35-136,-10-13-1833,-8-6-2760</inkml:trace>
  <inkml:trace contextRef="#ctx0" brushRef="#br0" timeOffset="-596.869">818 118 6977,'0'0'1766,"0"0"-771,0 0-467,0 0 180,-8 22 170,-56 147 121,63-169-998,-14 35 11,0 0 0,3 1 0,1 0 1,1 1-1,2 1 0,2-1 0,-1 27-12,7-62-20,1 1-1,0 0 0,0-1 1,0 1-1,0-1 0,0 0 1,0 1-1,1-1 0,-1 0 1,1 0-1,-1 1 1,1-1-1,0 0 0,0-1 1,0 1-1,0 0 0,0-1 1,0 1-1,1-1 0,-1 1 1,0-1-1,1 0 0,-1 0 1,1 0-1,-1-1 0,1 1 1,-1 0-1,1-1 0,0 0 1,-1 1-1,1-1 0,0 0 1,-1-1-1,1 1 0,0 0 1,-1-1-1,2 0 21,109-17-122,234-138-2534,-281 123 166</inkml:trace>
  <inkml:trace contextRef="#ctx0" brushRef="#br0" timeOffset="902.039">1531 410 1736,'0'0'2532,"0"0"-425,0 0-498,0 0-387,0 0 6,0 0 8,-6-1-214,-1 1-863,0-1 0,0 1-1,0 0 1,0 0 0,0 1 0,0 0-1,0 0 1,0 1 0,0 0 0,0 0 0,0 0-1,1 1 1,-1 0 0,1 1 0,0-1-1,0 1 1,0 0 0,1 1 0,-1-1 0,1 1-1,0 0 1,-4 6-159,4-5-200,1 0-1,0 1 1,0-1 0,0 1-1,1 0 1,0 0 0,0 0-1,1 0 1,0 0 0,0 0-1,1 1 1,-1-1 0,2 1-1,-1 5 201,9 173-4510,-10-181 4698,1 0-1,-1 0 1,-1 0 0,1 0-1,0 0 1,-1 0 0,0-1-1,0 0 1,-1 1 0,1-1-1,-1 0 1,0 0 0,0-1-1,0 1 1,-1-1 0,1 0-1,-1 0 1,0-1 0,1 1-1,-1-1 1,0 0 0,-1 0-1,1-1 1,-4 2-188,6-2-42,0-1 0,0 1-1,0-1 1,0 1 0,0-1 0,1 0-1,-1 0 1,0 0 0,0 0-1,0 0 1,0-1 0,0 0 0,0 1-1,0-1 1,1 0 0,-1 0 0,0-1-1,1 1 1,-1 0 0,1-1-1,-1 0 1,1 1 0,0-1 0,-1 0-1,1 0 1,0 0 0,0-1 0,-1-1 42,-10-22-2749</inkml:trace>
</inkml:ink>
</file>

<file path=ppt/ink/ink3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32:25.3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278 67 5553,'0'0'2137,"0"0"-1513,0 0-488,0 0 448,-23 114 352,4-30-344,-8 31 88,-6 31 465,-2 3-465,10-26-592,8-41-88,17-34-1112,0-25-729,3-10-1159</inkml:trace>
  <inkml:trace contextRef="#ctx0" brushRef="#br0" timeOffset="388.207">0 140 624,'0'0'2871,"0"0"-940,18-14-350,-18 14-1575,20-15 469,-1 1 0,2 1 0,0 0-1,0 2 1,1 0 0,1 2 0,-1 0 0,2 1-1,10-1-474,-27 6 16,0 1 0,0 0 0,1 0-1,-1 0 1,1 1 0,-1 0 0,1 0-1,-1 1 1,1 0 0,0 1-1,-1-1 1,1 1 0,-1 1 0,1 0-1,-1 0 1,0 0 0,0 1 0,0 0-1,0 0 1,0 0 0,-1 1-1,1 0 1,-1 1 0,0 0 0,0-1-1,-1 2 1,1-1 0,-1 1 0,-1 0-1,1 0 1,-1 0 0,0 0-1,0 1 1,0 0 0,-1 0 0,0 0-1,-1 0 1,0 0 0,0 1-16,1 5 12,-1 0 0,-1 1 0,-1-1 0,1 0 0,-2 1 0,0-1 0,-1 0-1,0 0 1,-1 1 0,0-2 0,-1 1 0,0 0 0,-1-1 0,-1 0 0,0 0 0,-1 0 0,0-1 0,0 0 0,-2 0 0,1-1 0,-1 0 0,0 0 0,-1-1 0,0-1 0,-8 6-12,-68 4-4772,66-18-1039</inkml:trace>
  <inkml:trace contextRef="#ctx0" brushRef="#br0" timeOffset="753.556">913 218 1120,'0'0'5376,"0"0"-3694,-15 17-890,-161 227 1895,166-227-2667,2 0 1,0 0-1,1 0 1,0 1-1,2 0 0,0 0 1,1 1-1,1-1 0,0 1 1,2 0-1,0 0 0,2 11-20,-1-28-9,1 0 0,0-1 0,0 1 0,0 0 0,0-1-1,1 1 1,-1 0 0,0-1 0,1 1 0,-1-1 0,1 0 0,-1 1 0,1-1 0,0 0-1,-1 0 1,1 0 0,0 0 0,0 0 0,0-1 0,0 1 0,0-1 0,0 1-1,0-1 1,0 1 0,0-1 0,0 0 0,0 0 0,0 0 0,0 0 0,0-1-1,2 1 10,27-1 8,1-2 0,-1-1 0,0-1-1,0-2 1,-1-1 0,1-1-1,-2-2 1,1-1 0,-2-1-8,32-10 24,-6 3-248,418-158 727,-159 57-5753,-270 103 173</inkml:trace>
</inkml:ink>
</file>

<file path=ppt/ink/ink3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32:23.7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152 72 1880,'0'0'4445,"0"0"-2779,0 0-964,0 0-13,-11 16 39,-7 8-574,1 1-1,1 1 0,1 1 1,1 0-1,2 1 0,1 0 1,1 1-1,1 0 0,2 1 1,-1 7-154,7-35-9,0 1 1,1-1 0,-1 0 0,1 0-1,0 1 1,-1-1 0,1 0-1,0 1 1,0-1 0,0 0-1,1 1 1,-1-1 0,0 0-1,1 0 1,0 1 0,-1-1-1,1 0 1,0 0 0,0 0-1,0 0 1,1 0 0,-1 0-1,0 0 1,1 0 0,-1-1-1,1 1 1,0 0 0,-1-1-1,1 1 1,0-1 0,0 0-1,0 0 1,0 1 0,0-1-1,0 0 1,0-1 0,1 1-1,-1 0 1,0-1 0,0 1-1,1-1 1,-1 0 0,0 0-1,0 0 1,1 0 0,-1 0-1,0 0 1,1 0 0,-1-1-1,0 1 1,0-1 0,1 0-1,0 0 9,14-6-18,0-1-1,0 0 1,-1-1-1,0-1 1,0 0 0,-1-1-1,-1-1 1,0-1-1,-1 0 1,0 0-1,-1-1 1,0-1-1,-1 0 1,0-1 18,-2 6-29,0-1 1,0 0-1,-1 0 1,0-1-1,-1 0 1,-1 0-1,1-1 0,-2 0 1,0 0-1,-1 0 1,0-1-1,-1 0 1,0 1-1,-1-1 1,-1 0-1,0 0 1,-1 0-1,0-2 29,-3 12 44,1 1 0,0-1 0,-1 1 0,0 0 0,0 0 0,0 0 1,0 0-1,0 0 0,-1 1 0,1 0 0,-1-1 0,1 1 0,-1 0 0,0 1 0,0-1 0,0 1 0,0 0 0,0 0 0,0 0 0,0 0 0,-1 1 0,1-1 0,0 1 0,0 0 0,-1 1 0,1-1 0,0 1 0,0-1 0,0 1 0,0 1 1,0-1-1,0 1 0,0-1 0,0 1 0,0 0 0,1 0 0,-1 1 0,1-1 0,-1 1 0,1 0 0,-2 2-44,-55 94-2635,43-53-453</inkml:trace>
  <inkml:trace contextRef="#ctx0" brushRef="#br0" timeOffset="366.238">703 184 888,'0'0'6923,"0"0"-4900,-12 22-1735,-36 74-138,45-92-154,1 1-1,0 0 1,0 0 0,0 0 0,1 1 0,-1-1 0,1 0 0,0 1 0,1-1 0,-1 0 0,1 1 0,0-1 0,1 1 0,-1-1 0,1 1 0,0-1 0,0 0 0,1 0 0,0 1 0,0-1 0,0 0 0,0 0 0,1-1 0,0 1 0,0-1 0,0 1 0,0-1 0,1 0 0,0 0 0,0 0 0,0-1 0,0 1 0,0-1 0,1 0 0,-1 0 4,10 4-66,1 0 1,-1-1 0,1-1 0,0 0 0,0-1 0,1-1 0,-1 0 0,1-1-1,0 0 1,4-2 65,5 0-56,-1-2-1,1-1 1,0-1-1,-1-1 0,0-1 1,0-1-1,0-1 1,-1-2-1,-1 0 1,1-1-1,-2-1 0,0-1 1,0-1-1,-1-1 1,-1-1-1,0 0 0,-1-2 1,-1 0-1,-1 0 1,0-2-1,-1-2 57,-11 19 142,-1-1 0,1 1 0,-1-1 0,0 0 0,0 0 0,0 0 0,-1-1 0,1 1 0,-1-1-1,0 1 1,-1-1 0,1 0 0,-1 0 0,0 0 0,0 0 0,0 0 0,-1 0 0,1 0 0,-1 0 0,-1 0 0,1 0 0,-1 0 0,0 1 0,0-1 0,0 0 0,0 0-1,-1 0 1,0 1 0,0-1 0,0 1 0,-1-1 0,0 1 0,0 0 0,0 0 0,0 0 0,0 0 0,-1 1 0,1-1 0,-1 1 0,0 0 0,0 0 0,-1 0-1,1 1 1,-2-1-142,-3 0 12,0 1-1,-1 0 1,1 1-1,0 0 1,0 0-1,-1 1 1,1 0-1,0 1 1,-1 0-1,1 0 1,0 1-1,0 0 1,0 1-1,0 0 1,0 1-1,1-1 1,-1 1-1,1 1 1,0 0-1,-6 5-11,-84 83-3886,58-42-97</inkml:trace>
  <inkml:trace contextRef="#ctx0" brushRef="#br0" timeOffset="999.901">1774 230 3897,'0'0'2170,"0"0"-1082,-16 21-143,-91 140 1856,96-139-2606,2 0-1,0 1 1,2 0-1,1 0 1,0 1-1,2-1 1,0 1-1,1 20-194,3-42-13,-1 0 0,1 0-1,0 0 1,0 0 0,0 0-1,1 0 1,-1 0 0,0 0 0,1 0-1,-1 0 1,1 0 0,0 0-1,0 0 1,-1 0 0,1 0-1,1-1 1,-1 1 0,0 0-1,0-1 1,0 1 0,1-1 0,-1 1-1,1-1 1,0 0 0,-1 1-1,1-1 1,0 0 0,-1 0-1,1 0 1,0 0 0,0-1-1,0 1 1,0 0 0,0-1 0,0 1-1,0-1 1,0 0 0,0 0-1,0 0 1,0 0 0,0 0-1,0 0 1,0 0 0,1-1-1,-1 1 1,-1-1 0,1 1-1,0-1 1,1 0 13,23-7-108,0-1 0,-1 0 0,-1-2 0,0-1 1,0-1-1,-1-1 0,-1-1 0,0 0 0,-1-2 0,-1-1 0,15-17 108,-20 22-104,4-1 182,0 0 0,-1-2 0,0 0 0,-2-1 0,0-1 0,0 0 0,-2-1 0,-1 0 0,0-2 0,-1 1 0,-1-2 0,-1 1 0,-1-1 0,-1-1 1,-1 1-1,0-6-78,-7 24 81,0-1 1,0 1-1,0 0 1,0-1-1,-1 1 1,0 0-1,0 0 1,0 0-1,0-1 1,-1 1-1,1 0 1,-1 1-1,0-1 1,-1 0-1,1 0 1,0 1-1,-1-1 1,0 1-1,0 0 1,0 0-1,0 0 1,0 0-1,-1 1 1,1-1-1,-1 1 1,0 0-1,0 0 1,0 0-1,0 0 1,0 1-1,0 0 1,0 0-1,0 0 1,0 0-1,-3 0-81,-157 2-1942,103 12-737</inkml:trace>
</inkml:ink>
</file>

<file path=ppt/ink/ink3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32:22.8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0 487 3393,'0'0'1355,"0"0"-624,0 0-151,0 0-76,0 0-92,0 0 77,22-14 215,319-200 1744,92-44-1033,-432 257-994,-1 1 194,-17 25 709,-43 59-1304,4 3-1,4 2 1,-23 59-20,-34 140-4292,87-213-465</inkml:trace>
  <inkml:trace contextRef="#ctx0" brushRef="#br0" timeOffset="433.581">1181 278 7314,'0'0'1276,"-15"18"-533,-17 26-90,1 1 1,2 1-1,2 1 1,3 2-1,1 1-653,-3 105 315,27-152-327,1 0 1,0 0 0,0 0-1,0-1 1,0 1-1,1 0 1,-1-1 0,1 0-1,-1 1 1,1-1-1,0 0 1,0-1 0,0 1-1,0 0 1,0-1-1,1 0 1,-1 0 0,0 0-1,1 0 1,-1 0-1,0-1 1,1 1 0,-1-1-1,1 0 1,-1 0-1,1 0 1,-1 0 0,1-1-1,-1 0 1,0 1-1,1-1 1,-1 0 0,0-1-1,0 1 1,1-1-1,-1 1 1,0-1 0,-1 0-1,1 0 1,0 0-1,0 0 1,1-2 11,36-19-182,-1-2-1,-1-1 1,-1-2-1,-1-2 1,-2-1 0,-1-2-1,-1-1 1,16-23 182,-42 50-19,-1 0-1,1 0 1,-1 0-1,0-1 1,-1 1 0,0-1-1,0 0 1,-1 0-1,0-1 1,0 1 0,-1-1-1,0 0 1,0 1-1,-1-1 1,0 0 0,-1 0-1,0 0 1,0 0-1,-1 0 1,0-1 19,-3 6 61,0 0 0,0 0 0,0 0 1,0 1-1,-1-1 0,1 1 0,-1 0 0,0 1 0,0-1 0,0 1 1,0 0-1,0 0 0,-1 1 0,1-1 0,0 1 0,-1 0 1,1 1-1,-1-1 0,0 1 0,1 0 0,-1 1 0,1-1 1,-1 1-1,1 0 0,0 0 0,-1 1 0,1 0 0,-1 0-61,-6 2-60,1 0 0,0 0 0,1 1 0,-1 0 0,1 1 0,0 0 0,0 1 0,1 0 0,-1 1 0,2 0 0,-1 0 0,-1 3 60,-53 72-3305,42-42-1050</inkml:trace>
</inkml:ink>
</file>

<file path=ppt/ink/ink3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32:33.6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91 0 3273,'0'0'0,"0"0"-8,0 0-8,0 0-40,0 0-40,-89 86 32,87-73-272,2 4-137,8 18-127,11-1-80,2 1-72</inkml:trace>
</inkml:ink>
</file>

<file path=ppt/ink/ink3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35:48.77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6 5281,'0'0'2882,"0"0"-960,0 0-50,0 0-190,0 0-627,36-6 1477,436 42 768,276 107-2556,265-22-9,430 19-294,-1079-112-440,1648 50 75,-1961-77-65,3465 67 404,-3268-67-402,2179-33 366,1394-126-54,-579 74 838,-3169 82-1165,1388-17-52,-1407 27-1137,-51 13-3446,-30-6 452,-12-1-597</inkml:trace>
</inkml:ink>
</file>

<file path=ppt/ink/ink3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35:50.10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129 0 5209,'0'0'2621,"0"0"-946,0 0-38,0 0-194,0 0-533,0 0-289,0 0-73,0 22 283,0 44-51,-2 0-1,-3 0 1,-3-1-1,-9 31-779,-4-10 178,-1-3-389,3 0 1,5 2 0,3-1-1,1 48 211,15-105-4331,5-24-173</inkml:trace>
  <inkml:trace contextRef="#ctx0" brushRef="#br0" timeOffset="348.861">213 90 4489,'0'0'3121,"0"0"-1961,0 0 240,0 0-160,0 0-311,0 0-137,0 0-208,42 46-224,-21-34-216,5-3-64,10-2-72,3-5-8,9-2-480,22-2-1104,-10-13-1097,-10 1-4144</inkml:trace>
  <inkml:trace contextRef="#ctx0" brushRef="#br0" timeOffset="615.945">278 502 4001,'0'0'4209,"0"0"-2689,0 0 873,0 0-593,0 0-1064,122-71-512,-101 63-224,3 8-408,1 0-1240,-8 0-2521</inkml:trace>
  <inkml:trace contextRef="#ctx0" brushRef="#br0" timeOffset="1031.272">866 313 6665,'0'0'1446,"0"0"73,-5 17 87,-53 141 321,36-106-1530,1 2 0,3 0 0,3 1 0,1 1 0,4 0 0,1 1 0,3 11-397,5-65-1,1 0 1,0 1-1,-1-1 1,1 0-1,1 0 0,-1 0 1,0 0-1,1 0 0,-1 0 1,1 0-1,0 0 0,0-1 1,0 1-1,1 0 1,-1 0-1,1-1 0,-1 1 1,1-1-1,0 1 0,0-1 1,0 0-1,0 0 0,0 1 1,1-1-1,-1-1 1,1 1-1,-1 0 0,1-1 1,-1 1-1,1-1 0,0 0 1,0 0-1,0 0 0,0 0 1,0 0-1,0-1 1,0 0-1,0 1 0,0-1 1,0 0-1,0 0 0,2-1 1,18-2-54,-1-2 0,1 0-1,-2-1 1,1-2 0,-1 0-1,0-1 1,0-1 0,-1-1-1,-1-1 1,0 0 0,0-2-1,-1 0 1,-1-1 0,-1-1 54,21-12-254,216-177-5152,-221 178 1784</inkml:trace>
  <inkml:trace contextRef="#ctx0" brushRef="#br0" timeOffset="1395.734">1591 979 4321,'0'0'2216,"0"0"-1231,0 0 703,0 0-248,0 0-536,0 0-343,124-11-225,-74-4-56,2-4-280,1-1-40,12-10-1073,-16 4-823,-11 3-3009</inkml:trace>
  <inkml:trace contextRef="#ctx0" brushRef="#br0" timeOffset="1665.616">1852 662 7058,'0'0'1320,"0"0"-24,0 0-192,0 0-848,163-24-256,-111 20-1368,-4 0-3945</inkml:trace>
</inkml:ink>
</file>

<file path=ppt/ink/ink3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35:52.15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272 282 4201,'0'0'4665,"0"0"-3889,0 0 1857,-2 102-137,-13-50-1144,-1 10-471,-5 3-481,4 2-264,1 2-136,1-6-400,3 6-1113,8-20-1271,4-14-1889</inkml:trace>
  <inkml:trace contextRef="#ctx0" brushRef="#br0" timeOffset="482.584">1 123 3689,'0'0'1636,"0"0"19,0 0 32,23-6-431,339-64 1001,-330 68-2248,-20-1-31,0 1-1,0 1 1,0 0-1,0 1 0,0 0 1,0 0-1,0 1 1,0 1-1,0 0 0,0 1 1,0 0-1,-1 1 1,1 1-1,-1-1 1,7 5 22,-14-2 5,-1-1 0,0 1 0,0-1 0,-1 1 0,0 0 0,0 0 0,0 0 0,-1 0 0,0 0 0,-1 0 0,1 0 1,-1 0-1,-1 0 0,1 0 0,-1 0 0,0 1 0,-1-2 0,0 1 0,0 0 0,-1 0 0,1 0 0,-1-1 1,-1 0-1,1 0 0,-1 0 0,0 0 0,-5 5-5,0 3-160,-1 0 0,-1-1-1,0 0 1,0 0 0,-1-1 0,-1-1 0,0 0 0,-1-1-1,0-1 1,-2 1 160,1-3-4185</inkml:trace>
  <inkml:trace contextRef="#ctx0" brushRef="#br0" timeOffset="932.534">986 131 288,'0'0'4676,"0"0"-2340,0 0-542,-13 21-216,-84 137 227,87-140-1725,-12 14 267,2 0 0,1 2 0,2 0 0,1 1 0,2 1 0,1 0 0,2 1 0,2 0 0,1 1 0,-2 33-347,10-68-21,0 0 0,0 0 0,0 1 0,1-1 0,-1 0-1,1 0 1,0 0 0,0 0 0,0 0 0,0 0 0,1-1-1,-1 1 1,1 0 0,0 0 0,-1-1 0,1 1 0,1-1-1,-1 0 1,0 0 0,0 0 0,1 0 0,-1 0 0,1 0-1,0 0 1,-1-1 0,1 1 0,0-1 0,0 0 0,0 0-1,0 0 1,0 0 0,0-1 0,0 1 0,0-1 0,3 0 21,115-16-1041,-55-16-172,-3-3-1,0-2 1,-3-3 0,-1-3 0,10-12 1213,-3 5-1437,33-25-1543,-14 13-71</inkml:trace>
  <inkml:trace contextRef="#ctx0" brushRef="#br0" timeOffset="1382.624">1948 0 800,'0'0'5427,"0"0"-3440,0 0-686,0 0 673,-16 16-1028,-89 115 691,87-89-1322,3 1 0,1 0 0,2 1-1,2 1 1,2 0 0,2 0-1,2 0 1,2 1 0,2-1 0,1 1-1,4 4-314,1-17-384,2 0 0,2-1 0,1 0 0,1-1-1,1 0 1,2-1 0,1 0 0,2-1-1,0-1 1,8 7 384,25 31-1769</inkml:trace>
  <inkml:trace contextRef="#ctx0" brushRef="#br0" timeOffset="2155.999">2072 511 4177,'0'0'1177,"0"0"651,0 0 147,23-14-602,145-90 476,188-114-294,-427 311-222,46-59-1337,2 1-1,1 1 0,1 1 1,3 1-1,-12 33 5,5 47-2908,23-82-1874</inkml:trace>
  <inkml:trace contextRef="#ctx0" brushRef="#br0" timeOffset="2466.916">2817 531 3089,'0'0'1768,"0"0"-176,0 0 713,0 0-665,108-13-640,-71 11-159,5 1-457,1-1-256,1-2-120,-3 0-8,11-5-712,-13 0-1009,-8-1-1463</inkml:trace>
  <inkml:trace contextRef="#ctx0" brushRef="#br0" timeOffset="2733.322">3147 283 7434,'0'0'3136,"0"0"-2040,0 0 585,0 0-417,-35 135-504,16-74-224,-2 10-264,1 5-272,1 27-56,6-19-1392,7-13-1705</inkml:trace>
</inkml:ink>
</file>

<file path=ppt/ink/ink3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35:56.14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87 404 3345,'0'0'2462,"0"0"-887,0 0-116,0 0 72,0 0-291,-1 21-279,-23 164 693,-38 103-836,62-288-822,0 0 76,0 0 62,0 0-7,0 0-28,0 0-14,0 0 2,0 0-22,0 0-6,22-9 263,28-31-16,-27 20-299,0 1 0,1 1 0,1 1-1,0 2 1,1 0 0,1 2 0,0 0 0,9-1-7,-31 14 53,0 0 1,-1 0 0,1 0 0,-1 0-1,1 1 1,-1 0 0,1 0 0,-1 0-1,1 0 1,-1 1 0,0 0 0,0 0-1,0 0 1,0 0 0,0 0 0,0 1-1,0 0 1,-1 0 0,1 0 0,-1 0-1,0 1 1,0-1 0,0 1 0,-1-1-1,1 1 1,-1 0 0,0 0 0,0 1 0,0-1-1,0 0 1,-1 0 0,0 1 0,0-1-1,0 1 1,0-1 0,-1 1 0,0 0-1,0-1 1,0 1 0,0-1 0,-1 1-1,0 2-53,1 15-108,2 23 248,11-27-5557,-9-17 1607</inkml:trace>
  <inkml:trace contextRef="#ctx0" brushRef="#br0" timeOffset="754.411">636 281 2577,'0'0'1660,"0"0"-388,0 0-14,0 0-294,0 0-124,0 0-54,8 6 10,96 131 3513,-86-82-3928,-2 0 0,-2 1 0,-3 1-1,-3 0 1,-2 0 0,-2 1 0,-3-1 0,-5 41-381,2-67 66,-1 0 0,-2 0 0,-1-1 0,-1 0-1,-2 0 1,-1-1 0,-1 0 0,-2 0 0,0-1 0,-2-1 0,-1-1 0,-1 0 0,-2-1-1,0-1 1,-6 5-66,-39 13-392,13-41-3043,34-12 3016</inkml:trace>
  <inkml:trace contextRef="#ctx0" brushRef="#br0" timeOffset="2226.239">1063 401 3977,'0'0'2088,"0"0"-462,0 0-116,0 0-305,0 0-317,0 0-111,4-14-61,67-133 1440,-40 105-1974,1 2-1,2 1 0,2 2 1,2 1-1,15-10-181,-47 111-5,-56 156 213,70-223-1646,137-155 871,-74 68 542,-82 88 318,-1 1 81,-4 32-54,1-25-301,1-1-1,0 0 1,1 1 0,0-1-1,0 1 1,0-1 0,1 1-1,-1 0 1,2-1 0,-1 1-1,1 0 1,0-1 0,0 1-1,1-1 1,0 0 0,0 1-1,1-1 1,-1 0 0,1 0-1,0 0 1,1-1 0,0 1-1,0-1 1,0 0 0,0 0-1,1 0 1,0 0 0,0-1-1,0 0 1,0 0 0,1 0-1,0-1 1,-1 0 0,1 0-1,1 0 1,-1-1 0,0 0-1,0 0 1,1-1 0,-1 1-1,6-1-18,7-2-132,1-1 0,-1 0-1,0-2 1,0 0 0,0-1-1,-1-1 1,0-1-1,0-1 1,0 0 0,-1-1-1,0-1 1,-1-1 0,0 0-1,-1-1 1,0 0 0,-1-2-1,2-2 133,-3 5-448,49-42-2299</inkml:trace>
  <inkml:trace contextRef="#ctx0" brushRef="#br0" timeOffset="9143.52">2080 950 440,'0'0'2033,"0"0"-907,0 0-313,0 0 208,0 0-51,0 0-239,0 0-55,0 0 38,0 0-75,0 0-59,0 0-45,0 0 12,0 0 20,0 0-55,0 0-105,0 0-109,0 0-71,0 0-84,0 0-78,0 0-2,0 0 37,0 0 20,0 0-9,0 0 11,0 0 14,0 0-49,0 0-54,0 0 3,0 0-21,0 0 1,0 0 31,0 0-5,0 0-26,19 0 148,558 1 1471,-481 19-2511,-96-11-3745,0-3 860</inkml:trace>
  <inkml:trace contextRef="#ctx0" brushRef="#br0" timeOffset="9960.45">2706 632 1296,'0'0'2105,"0"0"-862,0 0-546,0 0-71,0 0-257,0 0-189,1 3 128,5 6-17,1-1 0,0 0 0,1 0 0,-1-1 0,2 0 1,-1 0-1,1-1 0,0 0 0,0 0 0,1-1 0,-1 0 0,1-1 0,0 0 0,7 1-291,1 3 129,124 44 992,-108-42-1090,0 1 1,-1 2-1,0 1 0,-1 1 1,-1 2-1,20 15-31,-49-30 74,0-1 0,1 1 0,-1 0 0,0 0-1,0 0 1,0 0 0,-1 0 0,1 1 0,0-1-1,-1 1 1,1-1 0,-1 1 0,0-1 0,0 1-1,0 0 1,0-1 0,0 1 0,-1 0 0,1 0 0,-1 0-1,0 0 1,0-1 0,0 1 0,0 0 0,0 0-1,-1 0 1,1 0 0,-1 0 0,0-1 0,0 1-1,0 0 1,0-1 0,0 1 0,-1-1 0,1 1 0,-1-1-1,1 1 1,-1-1 0,0 0 0,0 0 0,0 0-1,0 0 1,0 0 0,-1 0 0,1-1 0,-1 1-1,1-1 1,-1 0 0,0 1-74,-77 66-373,-4-4-1,-2-3 1,-2-4-1,-6-2 374,67-42-2109,8-8-136</inkml:trace>
</inkml:ink>
</file>

<file path=ppt/ink/ink3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37:12.722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97842"/>
      <inkml:brushProperty name="anchorY" value="-348181.65625"/>
      <inkml:brushProperty name="scaleFactor" value="0.5"/>
    </inkml:brush>
  </inkml:definitions>
  <inkml:trace contextRef="#ctx0" brushRef="#br0">1 1 312,'0'0'0,"0"0"1176,0 0 47,0 0 220,0 0-461,0 0-39,22 5-14,6 1-285,8 2-178,3 1-50,3 0-115,3-1 65,2 0-141,4-1-26,6-1 77,5-1 184,11 1-51,14-1-15,18 0 311,16 1-147,13 0-297,6-1 66,1-1-90,0 0-130,-3 0-107,-1 0 141,-1 1-157,0 1 38,0 0-22,1 2 1,1-1-1,1 0 0,-1-1 47,-2-1-61,-7-2 86,-12-1 22,-14-1-24,-17-1-80,-13 0 42,-13 0-28,-8 0-4,-11-1-46,-10 1 32,-9 0 15,-8 0-5,-6 0 153,-5 0 481,-3 0-91,-1 0-291,-1 0-248,0 0-659,-1-1-1127,-2 0-1397,1 0-7624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35:40.1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15 149 6177,'0'0'2293,"0"0"-255,0 0-242,0 0-548,0 0-309,0 0-136,-8-26 957,6 22-1787,1 0 0,0 1 0,0-1 0,1 0 0,-1 0 0,1 0-1,0 0 1,0 0 0,0 0 0,0 0 0,1 0 0,0 0 0,0 1 0,0-1 0,0 0-1,0 0 1,1 1 0,0-1 0,-1 1 0,1-1 0,1 1 0,-1 0 0,0 0 0,1 0-1,0 0 1,0 0 0,-1 0 0,2 1 0,-1-1 0,0 1 0,0 0 0,1 0-1,-1 0 1,1 1 0,0-1 0,-1 1 0,1 0 0,0 0 0,0 0 0,0 0 0,0 1-1,0 0 1,-1 0 0,1 0 0,4 0 27,-2 5 17,1 1-1,-1 0 1,0 0 0,-1 0-1,1 1 1,-1-1 0,-1 1-1,1 1 1,-1-1 0,-1 0-1,1 1 1,-1 0 0,0 0-1,-1 0 1,0 0 0,0 0-1,-1 1 1,0 7-17,4 7 299,-1 0 1,-1 1-1,-1 0 0,-1-1 0,-2 1 0,0-1 1,-1 1-1,-2-1 0,0 1 0,-1-1 0,-2 0 1,0-1-1,-1 0 0,-3 3-299,11-26 6,0 1 1,0-1-1,0 1 0,0-1 1,0 1-1,0-1 0,0 1 1,0-1-1,0 1 0,0-1 0,0 1 1,-1 0-1,1-1 0,0 1 1,0-1-1,0 1 0,-1-1 1,1 1-1,0 0 0,-1-1 1,1 1-1,0 0 0,-1-1 1,1 1-1,0 0 0,-1-1 1,1 1-1,-1 0 0,1 0 0,-1-1 1,1 1-1,0 0 0,-1 0 1,1 0-1,-1 0 0,1 0 1,-1-1-1,1 1 0,-1 0 1,1 0-1,-1 0 0,1 0 1,-1 0-1,1 1 0,-1-1 1,1 0-1,-1 0 0,1 0 1,-1 0-1,1 1 0,0-1 0,-1 0 1,1 0-7,0 0-300,86 53-2185,-57-28 1540,29 12-3410,-39-25 648</inkml:trace>
  <inkml:trace contextRef="#ctx0" brushRef="#br0" timeOffset="315.908">512 291 8546,'0'0'3969,"0"0"-2281,0 0-976,0 0-8,0 0-232,0 0-472,0 0-776,14 47-432,-9-16-1721,-1-1-2304</inkml:trace>
  <inkml:trace contextRef="#ctx0" brushRef="#br0" timeOffset="581.214">520 630 5881,'0'0'4841,"0"0"-2424,0 0-593,0 0-1000,0 0-648,0 0-176,0 0-1184,0-3-1977,6 1-2640</inkml:trace>
</inkml:ink>
</file>

<file path=ppt/ink/ink3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37:19.003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02576.09375"/>
      <inkml:brushProperty name="anchorY" value="-349623.53125"/>
      <inkml:brushProperty name="scaleFactor" value="0.5"/>
    </inkml:brush>
  </inkml:definitions>
  <inkml:trace contextRef="#ctx0" brushRef="#br0">15 474 1464,'0'0'0,"0"0"2841,0 0-1186,0 0-128,0 0-36,0 0-478,0 0-348,0 0-85,1 0 184,0 0-128,0 0-4,0 0-161,-1 0 4,1 0-5,-1 0-81,0 0-100,0 0-116,0 0-79,0 0-94,0 0-4,0 0 0,0 0-43,0 2 59,0 1 103,0 2-29,0 3-10,0 3-10,0 2 56,-1 3 57,-1 2-79,0 1-17,-1-1 4,-1 0-45,2-2-26,-1-2-4,2-1 100,0-2-86,1-2-26,-1-2 8,1-2-18,1-1-52,1-1 60,4-1-95,7-1 121,10-3 168,18-10 309,24-15-174,33-18-135,31-20-93,23-16-10,7-6-23,-8 3 167,-20 9-133,-26 13 57,-24 14-182,-22 12-623,-18 9-635,-14 8-1360,-12 6-2965,-8 6-3281</inkml:trace>
</inkml:ink>
</file>

<file path=ppt/ink/ink3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37:31.970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03858.28125"/>
      <inkml:brushProperty name="anchorY" value="-349292.21875"/>
      <inkml:brushProperty name="scaleFactor" value="0.5"/>
    </inkml:brush>
  </inkml:definitions>
  <inkml:trace contextRef="#ctx0" brushRef="#br0">15 300 2817,'0'0'0,"0"0"1672,0 0-513,0 0 333,0 0-322,0 0-441,0 0 103,0 0 342,0 0-130,0 0-88,0 1-98,0-1-178,0-1-141,0-2-239,0-3-156,3-4-119,5-5-7,5-5-25,7-7-46,9-4 49,6-3-92,4-2-95,1 3-97,-1 3 139,-6 7-44,-7 6 16,-7 6-36,-8 8 253,-7 10 56,-9 10 212,-10 13-211,-9 12 14,-8 9-15,-7 7 31,-2 3 25,-1 0-15,3-4-38,5-6 2,7-8-116,8-8-15,7-8-134,8-6 30,8-6 29,10-5 24,8-4 5,9-3 86,7-4-31,4-4-154,1-4-196,-2-1-113,-4 1-820,-9 1-766,-9 6-156,-11 7 978,-10 7-4876,-5 1 5756</inkml:trace>
</inkml:ink>
</file>

<file path=ppt/ink/ink3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37:54.070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06702.59375"/>
      <inkml:brushProperty name="anchorY" value="-352114.1875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08562.9375"/>
      <inkml:brushProperty name="anchorY" value="-353653.09375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10081.4375"/>
      <inkml:brushProperty name="anchorY" value="-354886.90625"/>
      <inkml:brushProperty name="scaleFactor" value="0.5"/>
    </inkml:brush>
    <inkml:brush xml:id="br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11601.4375"/>
      <inkml:brushProperty name="anchorY" value="-356146.875"/>
      <inkml:brushProperty name="scaleFactor" value="0.5"/>
    </inkml:brush>
    <inkml:brush xml:id="br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13636.8125"/>
      <inkml:brushProperty name="anchorY" value="-357262.78125"/>
      <inkml:brushProperty name="scaleFactor" value="0.5"/>
    </inkml:brush>
    <inkml:brush xml:id="br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15173.71875"/>
      <inkml:brushProperty name="anchorY" value="-358224.03125"/>
      <inkml:brushProperty name="scaleFactor" value="0.5"/>
    </inkml:brush>
    <inkml:brush xml:id="br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18816.625"/>
      <inkml:brushProperty name="anchorY" value="-359786.5625"/>
      <inkml:brushProperty name="scaleFactor" value="0.5"/>
    </inkml:brush>
    <inkml:brush xml:id="br7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21534.03125"/>
      <inkml:brushProperty name="anchorY" value="-360926.6875"/>
      <inkml:brushProperty name="scaleFactor" value="0.5"/>
    </inkml:brush>
    <inkml:brush xml:id="br8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20210.4375"/>
      <inkml:brushProperty name="anchorY" value="-360124.15625"/>
      <inkml:brushProperty name="scaleFactor" value="0.5"/>
    </inkml:brush>
    <inkml:brush xml:id="br9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21827.84375"/>
      <inkml:brushProperty name="anchorY" value="-361466"/>
      <inkml:brushProperty name="scaleFactor" value="0.5"/>
    </inkml:brush>
    <inkml:brush xml:id="br1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23409.375"/>
      <inkml:brushProperty name="anchorY" value="-362708.8125"/>
      <inkml:brushProperty name="scaleFactor" value="0.5"/>
    </inkml:brush>
    <inkml:brush xml:id="br1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25034.03125"/>
      <inkml:brushProperty name="anchorY" value="-364182.84375"/>
      <inkml:brushProperty name="scaleFactor" value="0.5"/>
    </inkml:brush>
    <inkml:brush xml:id="br1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23669.75"/>
      <inkml:brushProperty name="anchorY" value="-363394.75"/>
      <inkml:brushProperty name="scaleFactor" value="0.5"/>
    </inkml:brush>
    <inkml:brush xml:id="br1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25368.6875"/>
      <inkml:brushProperty name="anchorY" value="-364884.15625"/>
      <inkml:brushProperty name="scaleFactor" value="0.5"/>
    </inkml:brush>
    <inkml:brush xml:id="br1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27063.125"/>
      <inkml:brushProperty name="anchorY" value="-366171.25"/>
      <inkml:brushProperty name="scaleFactor" value="0.5"/>
    </inkml:brush>
    <inkml:brush xml:id="br1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28717.96875"/>
      <inkml:brushProperty name="anchorY" value="-367428.65625"/>
      <inkml:brushProperty name="scaleFactor" value="0.5"/>
    </inkml:brush>
    <inkml:brush xml:id="br1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33767.71875"/>
      <inkml:brushProperty name="anchorY" value="-372018.84375"/>
      <inkml:brushProperty name="scaleFactor" value="0.5"/>
    </inkml:brush>
    <inkml:brush xml:id="br17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35348.15625"/>
      <inkml:brushProperty name="anchorY" value="-373265.3125"/>
      <inkml:brushProperty name="scaleFactor" value="0.5"/>
    </inkml:brush>
    <inkml:brush xml:id="br18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36937.4375"/>
      <inkml:brushProperty name="anchorY" value="-374526.15625"/>
      <inkml:brushProperty name="scaleFactor" value="0.5"/>
    </inkml:brush>
    <inkml:brush xml:id="br19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30585.53125"/>
      <inkml:brushProperty name="anchorY" value="-368678.3125"/>
      <inkml:brushProperty name="scaleFactor" value="0.5"/>
    </inkml:brush>
    <inkml:brush xml:id="br2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32237"/>
      <inkml:brushProperty name="anchorY" value="-370710.75"/>
      <inkml:brushProperty name="scaleFactor" value="0.5"/>
    </inkml:brush>
    <inkml:brush xml:id="br2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40974.125"/>
      <inkml:brushProperty name="anchorY" value="-375411.84375"/>
      <inkml:brushProperty name="scaleFactor" value="0.5"/>
    </inkml:brush>
    <inkml:brush xml:id="br2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42516.0625"/>
      <inkml:brushProperty name="anchorY" value="-376830.0625"/>
      <inkml:brushProperty name="scaleFactor" value="0.5"/>
    </inkml:brush>
    <inkml:brush xml:id="br2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43974.96875"/>
      <inkml:brushProperty name="anchorY" value="-378506.90625"/>
      <inkml:brushProperty name="scaleFactor" value="0.5"/>
    </inkml:brush>
    <inkml:brush xml:id="br2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45383.65625"/>
      <inkml:brushProperty name="anchorY" value="-380145.375"/>
      <inkml:brushProperty name="scaleFactor" value="0.5"/>
    </inkml:brush>
    <inkml:brush xml:id="br2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43883.4375"/>
      <inkml:brushProperty name="anchorY" value="-379326"/>
      <inkml:brushProperty name="scaleFactor" value="0.5"/>
    </inkml:brush>
    <inkml:brush xml:id="br2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45153.4375"/>
      <inkml:brushProperty name="anchorY" value="-380596"/>
      <inkml:brushProperty name="scaleFactor" value="0.5"/>
    </inkml:brush>
    <inkml:brush xml:id="br27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46714.25"/>
      <inkml:brushProperty name="anchorY" value="-381707.96875"/>
      <inkml:brushProperty name="scaleFactor" value="0.5"/>
    </inkml:brush>
    <inkml:brush xml:id="br28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48359.59375"/>
      <inkml:brushProperty name="anchorY" value="-383085.28125"/>
      <inkml:brushProperty name="scaleFactor" value="0.5"/>
    </inkml:brush>
    <inkml:brush xml:id="br29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49756.375"/>
      <inkml:brushProperty name="anchorY" value="-384430.4375"/>
      <inkml:brushProperty name="scaleFactor" value="0.5"/>
    </inkml:brush>
    <inkml:brush xml:id="br3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51139.3125"/>
      <inkml:brushProperty name="anchorY" value="-385728.75"/>
      <inkml:brushProperty name="scaleFactor" value="0.5"/>
    </inkml:brush>
    <inkml:brush xml:id="br3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52556.59375"/>
      <inkml:brushProperty name="anchorY" value="-386910.59375"/>
      <inkml:brushProperty name="scaleFactor" value="0.5"/>
    </inkml:brush>
    <inkml:brush xml:id="br3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53942.8125"/>
      <inkml:brushProperty name="anchorY" value="-388210.40625"/>
      <inkml:brushProperty name="scaleFactor" value="0.5"/>
    </inkml:brush>
    <inkml:brush xml:id="br3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55705.59375"/>
      <inkml:brushProperty name="anchorY" value="-389477.03125"/>
      <inkml:brushProperty name="scaleFactor" value="0.5"/>
    </inkml:brush>
    <inkml:brush xml:id="br3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57482.1875"/>
      <inkml:brushProperty name="anchorY" value="-390654.75"/>
      <inkml:brushProperty name="scaleFactor" value="0.5"/>
    </inkml:brush>
    <inkml:brush xml:id="br3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62230.03125"/>
      <inkml:brushProperty name="anchorY" value="-391434.90625"/>
      <inkml:brushProperty name="scaleFactor" value="0.5"/>
    </inkml:brush>
  </inkml:definitions>
  <inkml:trace contextRef="#ctx0" brushRef="#br0">26 983 1400,'0'0'0,"0"0"1105,0 0-571,0 0 89,0 0-275,0 0 23,0 0-42,0-1-45,1 0-45,-1 0 28,1 0 33,-1 0 148,0 0 36,1 1 30,-1-1-26,0 0-16,1 0-33,-1 1 6,0-1 14,0 0-25,0 0 103,0 0-68,0 0-153,0 0-67,1 0 45,-1 1 29,0-1-30,1 1-42,-1-1 59,0 1 64,0 0-9,0 0-9,0 0-12,0 0-44,1 0-17,-1 0-55,0 0-25,1 0-44,-1 0 17,0 0 18,0 0-43,0 0-42,0 0-35,0 0-70,0 0 5,0 0 2,0 2-5,0 1 115,0 3 256,1 2-122,0 4-65,-1 1-66,2 2 10,-1 1-89,-1 2 59,1 0-59,-1 1-49,1 1 23,-1 1-3,0 0 45,0 0-67,0 1 22,0 0-8,0-1 0,-1 0 9,1-1 63,-1 0-36,0-2-41,1-1 13,-1-2-8,0-3 9,0-3-11,1-2 3,0-3 8,-1-1-11,1-2 50,0-1-62,0 0 77,0-1-4,0 1-73,0 0 72,0-1-81,0 1 23,0 0-8,0 0-84,0 0 99,0 0-99,1-1 104,3-2 34,3-3 2,5-3 44,3-4 19,3-3-124,3-4 19,2-4-11,2-1-3,1-3 0,2 0-9,1-1 2,-1 2-66,1 1 83,-3 3-74,-2 4 23,-3 4 30,-3 4-94,-1 2 48,-2 3-9,-1 3-8,0 0 78,0 3-70,-1-1-31,0 1 27,-1 1-68,0 0 92,-2 1-38,0 1 88,-1 2-13,0 2-2,0 1 14,-1 2-4,0 1 1,0 2 18,0 2-14,-1 1 71,-1 3-2,-1 0 23,-1 0-105,-2-1 78,-1-2-8,-1-3-75,0-2 25,0-4-497,0-3-719,0-2-1048,0-3-1770,-1-4-2219,1 0 2862</inkml:trace>
  <inkml:trace contextRef="#ctx0" brushRef="#br1" timeOffset="499.469">1169 1341 3569,'0'0'0,"0"0"1432,0 0-849,0 0 578,0 0-11,0 0-347,0 0 4,21-1-397,7-1-234,5-1-110,3-1-51,1-2-504,-1 0-751,-4-2-2291,-6 2-1707</inkml:trace>
  <inkml:trace contextRef="#ctx0" brushRef="#br2" timeOffset="805.511">1180 1036 3017,'0'0'0,"0"0"1680,0 0-1148,0 0 636,0 0-149,0 0-517,21 0-301,9 0 2,14-1-219,7-2-250,5 0-2003,-8 0-4176</inkml:trace>
  <inkml:trace contextRef="#ctx0" brushRef="#br3" timeOffset="4265.628">1453 402 960,'0'0'0,"0"0"1433,0 0-328,0 0 355,0 0-289,0 0-325,0 0-141,0 0-66,0 0-143,0 0-94,0 0 34,0 0 5,0 0 89,0 0 32,0 0 120,0 0-102,0-1-101,0 1-120,0-2 13,0-1-75,0-2-97,1-3-51,2-4-153,3-3 26,3-4-21,3-4-1,2-2 0,3-2 0,1-1 9,1 1-11,-1 1 3,-1 3-1,-3 4 0,-2 3 0,-3 5-19,-3 4-41,-1 2 58,-2 3-105,-1 1 22,1 1-38,1 1 54,2 1 66,1 2-8,0 3 10,1 3 76,-2 5 6,-1 3 50,-2 5 74,-1 3-54,-2 4-34,-3 1-17,-3 0-28,-1-1-80,-1-5 20,1-3-12,2-6-65,1-6-113,1-4-74,2-3-250,3-3-156,4-6 557,8-6 50,6-6-56,6-6-22,5-5-110,3-1-78,-2 1-44,-2 3 168,-5 5 76,-6 4 117,-5 6-19,-5 4 197,-5 3 163,-2 3 39,-2 1-93,0 1-166,-1 0-114,0 0 16,0 2-145,0 1 148,1 4-41,0 2 14,0 3 10,0 2 110,0 1-50,4 2 115,3-2-123,3 0 97,6-2 45,6-4-117,5-3 41,4-3-52,4-6 19,2-5-110,0-7-426,-3-5-1454,-6-2-3182,-7 3-1762</inkml:trace>
  <inkml:trace contextRef="#ctx0" brushRef="#br4" timeOffset="5399.096">2263 525 968,'0'0'0,"0"0"1425,0 0-496,0 0 338,0 0-155,0 0-514,0 24 339,0 8-365,0 8 140,0 3-373,0 3 119,0 1-6,0 2-1,-2 1-165,0 2-108,-1 2 30,-2 1 86,0 2-11,-2 0 76,0 0-63,0-2-99,2-3-37,0-4-110,2-5-44,1-5 4,1-7-20,0-5-155,1-6 62,0-5-18,0-4 28,1-3-26,-1-4-65,0-2 65,0-1-70,2-1-37,0-3 66,4-4 182,3-8 182,5-11-168,7-15-4,7-19-26,9-21-282,5-19-306,3-11 171,-2 0-103,-6 9 142,-7 14 187,-8 12 84,-7 9 78,-6 6 14,-4 5 109,-4 4 57,-1 5-9,-3 4 21,-2 5-198,-2 4-27,0 5 15,-1 5-195,1 4-881,1 4 243,2 5 211,1 3-1910,1 4 1118,2 2 154,2 5 307,1 1 1025</inkml:trace>
  <inkml:trace contextRef="#ctx0" brushRef="#br5" timeOffset="5999.389">2669 288 168,'0'0'0,"0"0"896,0 0-438,27 1 50,10 0 52,11-1-56,6 1-112,3-1 455,2-1 29,1-1-277,3-3-90,2-2 81,3-3-309,3-2 10,2-1-26,3-2-147,1 1 56,0 1 41,-1 1 58,-1 1-58,-1 2-41,-1 0 20,-1 2-76,0-1-46,0 1 18,0 0-95,0-1 25,0 0-3,0 0 35,-2 0-46,-1 0-4,-2 0 113,-3 1 68,-2 1 98,-3 0-129,-3 1 123,-2 0-19,-2 0 33,-3 0 23,-2 0-200,-4 0 51,-4 1-175,-4 0 32,-5 0-19,-4 0 112,-3 1-145,-3 0 57,-4 0-28,-3 1 5,-2 0 7,-3 1-2,-2 0-9,-2 1-6,-1 0 11,-2 0 5,0 0-11,-1 0 5,0 0-2,0 0 9,-1 0 119,1 0-52,0 0 41,0 0 207,-1 3-105,-1 2 146,-2 4 236,-4 6-195,-3 5 58,-3 8 62,-5 6-211,-3 7-198,-2 6-73,-3 5-21,0 3-22,1 2-541,0 2-864,4 0-2840,2-5-2783,5-12 5459</inkml:trace>
  <inkml:trace contextRef="#ctx0" brushRef="#br6" timeOffset="6883.303">2992 1146 2633,'0'0'0,"0"0"2176,0 0-998,0 0-584,0 0 219,0 0-363,0 0 253,0 0-43,7-1 90,5 1-91,5-1 171,6 1-236,5 0-77,5 0 63,4-1-109,6-1-37,6-2-49,5-2-30,6-1-231,4-3-88,4-1 75,4-1-50,0 1 199,-1 1-195,-1 2 67,-4 3 27,-3 1-88,-3 2 27,-4 2-38,-3 0-1,-3 0 17,-3 0 68,-2 1-84,-2-2 48,-3 0-42,-1-3-9,-4 0-8,-3-2-55,-6 1 14,-4-1-158,-7 2-181,-6 1-69,-4 1-410,-7 1-1039,-6 0-909,-7 2-2328,1 0-218</inkml:trace>
  <inkml:trace contextRef="#ctx0" brushRef="#br7" timeOffset="7451.403">3278 363 3017,'0'0'0,"0"0"2248,0 0-924,0 0-426,0 0 560,0 0-344,0 0-67,0 0-218,-1 20-9,-1 9-253,-3 6-157,0 5-36,-2 2-60,-1-1-60,0 0-138,0-2-107,1-3 10,2-3-261,1-4-211,2-3-291,1-4-1447,2-6-188,3-5-2881,0-4 1875</inkml:trace>
  <inkml:trace contextRef="#ctx0" brushRef="#br8" timeOffset="7766.775">3280 387 2665,'0'0'0,"0"0"2344,0 0-1157,0 0 657,0 0-379,0 0-517,0 0-341,0 0-281,25 5-198,9 2-96,9 2-18,3 0-273,0 1-404,0-1-536,-3-1-1118,-6 0-4137,-10-1 6570</inkml:trace>
  <inkml:trace contextRef="#ctx0" brushRef="#br9" timeOffset="8050.421">3340 607 1712,'0'0'0,"0"0"2593,0 0-486,0 0-356,0 0-432,0 0-347,23-2-540,7 0-274,7-2-116,1 0-23,1 0-494,1 0-462,-1 1-1336,-2 0-5032,-8 2 8168</inkml:trace>
  <inkml:trace contextRef="#ctx0" brushRef="#br10" timeOffset="8430.574">3988 337 2937,'0'0'0,"0"0"5497,0 0-4220,0 0 254,0 0-638,0 0-656,0 0-104,-15 20-103,-5 9 111,-3 10-74,1 5 165,1 2-91,5-1 25,4-3 51,4-4-54,3-6-10,5-5-118,6-6-26,8-6-57,7-6 64,10-7 116,8-7-13,9-9-145,7-8-7,3-5-334,0-3-633,-3-2-523,-7 3-393,-11 2-2975,-10 8 533</inkml:trace>
  <inkml:trace contextRef="#ctx0" brushRef="#br11" timeOffset="8967.308">3458 1360 680,'0'0'0,"0"0"6113,0 0-5162,0 0 812,0 0 162,-6 26-961,-2 10-288,-3 10-386,-1 6-196,0 1-70,0 1-527,1-3-545,3-2-812,1-4-419,3-5-2234,1-10 1348</inkml:trace>
  <inkml:trace contextRef="#ctx0" brushRef="#br12" timeOffset="9400.214">3265 1295 2961,'0'0'0,"0"0"1168,0 0 551,24-8-512,13-4-660,12-1-129,9 0 18,4 3-282,-2 3-51,-3 5-101,-7 8 13,-9 7-15,-8 8 149,-10 4 331,-8 5-38,-6 2-45,-5 0-193,-3-1-106,-2-2 180,-3-4 14,-2-4 224,-2-5-107,-1-4-224,-2-5-182,0-2-210,-1-5-835,0-4-794,1-4-3720,2-1 2189</inkml:trace>
  <inkml:trace contextRef="#ctx0" brushRef="#br13" timeOffset="9791.204">4032 1451 6881,'0'0'0,"0"0"1793,0 0-1457,0 0 958,-10 20-177,-4 9-750,-6 11 33,-1 6 72,-1 4-65,3 0-282,4-2 95,5-4 58,3-6-132,7-8-142,7-8 20,9-8-21,10-9-3,9-11 0,11-14-84,9-11-331,7-12 136,2-7-297,0-4-281,-6 0 291,-10 5-48,-10 7 348,-13 11 101,-11 11-1275,-9 7-3009,-6 7 211</inkml:trace>
  <inkml:trace contextRef="#ctx0" brushRef="#br14" timeOffset="10283.487">5243 1162 5577,'0'0'0,"0"0"1745,0 0-1196,0 0 417,0 0 246,0 0-376,0 0-152,23 2-244,8-1-145,8 1-138,7-2 45,3-1-236,5-2-39,-1-2-1139,-3 1-3013,-10 0-3506</inkml:trace>
  <inkml:trace contextRef="#ctx0" brushRef="#br15" timeOffset="10745.549">5999 1106 3937,'0'0'0,"0"0"2240,0 0-1334,0 0 1557,33-15-1581,14-8-474,16-9-106,12-5-172,7-5-106,4-2-4,3-1 56,-3 2-87,-3 2 28,-9 5-9,-9 5 19,-14 7 153,-13 6-52,-14 7 1136,-10 5-159,-9 6-775,-8 6 100,-9 8 101,-7 10 17,-7 9-338,-7 9-188,-4 8 18,-8 12-971,-4 6-1687,-2 3-2544,9-13-2828</inkml:trace>
  <inkml:trace contextRef="#ctx0" brushRef="#br16" timeOffset="14832.84">1443 3571 3321,'0'0'0,"0"0"2792,0 0-1745,0 0 331,0 0-43,0 0-602,0 0-21,24 0-458,7 0-146,9 0-68,3 0-32,3-2-426,1-3-1450,-3-4-3440,-9 1 1225</inkml:trace>
  <inkml:trace contextRef="#ctx0" brushRef="#br17" timeOffset="15053.302">1631 3360 4761,'0'0'0,"0"0"2553,0 0-878,0 0-412,24-2-319,10 0-732,11-1-150,9 1-1334,4 1 52,0 1-4580,-12 1 2853</inkml:trace>
  <inkml:trace contextRef="#ctx0" brushRef="#br18" timeOffset="16333.5">2679 3461 512,'0'0'0,"0"0"520,0 0-205,0 0 301,0 0-220,0 0-154,0 0 148,0 0 201,3-2 61,1 0-6,1 0-37,0 0-153,0 0-109,1 0-28,0 0 38,1 1-38,2 0 58,1 0 3,1 1-204,3-1-22,0 1-53,3-1-101,2 0 79,1 0-87,2-1 351,3 0-289,2 0 101,3-1 122,3-1-182,4-1 201,3 0-181,3-2-58,2 0 15,1 0-72,0-1 109,-1 1-127,-1 1 86,-1 0 39,-1 1-59,-1 1 190,0 0-147,-1 1 237,0 0 55,1 1-326,0 0 370,1-1-74,0 0-302,-1-1 34,0-1 178,0 0-274,1-2 33,1-2 256,3 0-243,3-2 158,2-2-90,3-1-60,2 0 36,0 0 47,0 0-62,-1 1 135,-1 2-123,-3 1 143,-2 2-257,-2 2 273,-2 0-171,0 2 248,-2 0-264,1 1 206,0-1-232,0 0 66,1-1 70,1-2-9,2 0 74,2-1-63,1-1 4,1 0-170,-1 0 186,-1 1-213,-2 3 62,-4 0-30,-5 2 2,-5 1-10,-5 1 12,-7 1-33,-7 0 29,-4 0 0,-6 1 83,-2-1-22,-3 0 87,0 0-180,-2 0-47,1 0-619,-1 1-573,-3 0-1186,-2 1-2103,0-1-3140</inkml:trace>
  <inkml:trace contextRef="#ctx0" brushRef="#br19" timeOffset="14016.647">24 2793 2633,'0'0'0,"0"0"2152,0 0-672,0 0-283,0 0 48,0 0-117,0 0-50,0 0 21,2 19-236,1 8-271,-1 10-113,1 8 39,-2 7-109,0 4-236,-2 4-20,-1 0-41,-2-1-116,0-2 103,-1-3-112,0-6 31,1-4-19,0-7 2,1-7-1,1-7-9,1-8-72,1-6-46,-1-4 18,1-3 34,1-2-96,-1-1 59,1-2 73,4-4 34,4-6 81,6-7 3,5-8 16,6-6-47,4-6-42,1-2 1,1 1-6,0 4-10,-3 6 12,-4 6-70,-5 8-8,-4 6-29,-4 5 125,-4 8-1,-3 8 409,-3 10 20,-1 10 2,0 8-144,-1 8-198,2 2-94,4 1-98,7-4-775,6-6-985,4-8-3449,-2-9-3851</inkml:trace>
  <inkml:trace contextRef="#ctx0" brushRef="#br20" timeOffset="14453.006">633 3705 4689,'0'0'0,"0"0"1560,0 0-401,0 0 190,0 0-155,23-16-676,9-6 210,7-5 192,5-3-512,-2 2-49,-4 3 84,-5 4-363,-8 7 7,-8 4 355,-7 6 114,-5 7-181,-6 10-96,-5 7-300,-3 10-521,-1 10-998,1 5-1594,2 1-2821,2-8 2226</inkml:trace>
  <inkml:trace contextRef="#ctx0" brushRef="#br21" timeOffset="18433.504">3000 2726 864,'0'0'0,"0"0"912,0 0-289,0 0 17,0 0 174,0 0 46,0 0-144,0 0-242,0 0 111,0 0-65,0-1-65,0 1-130,0 0-23,0 0-90,0-1 63,0 1 58,0 0 2,0 0 109,0 0-18,0 0-43,0 0 8,0 0 144,0 1-7,0-2-17,0 1-62,0-1-75,0 1-153,0 0-58,0 0-82,0 0-73,0 0 12,0 0 53,0 0-93,-1 0 40,1 0-13,0 0 1,-1 0 56,1 0-72,0 0 24,0 0-8,0 0 65,0 0-27,0 0 39,0 0 66,0 0-27,0 0 4,0 0-64,0 0 17,0 0 0,0 0-30,0 0-47,0 0 12,0 0-17,0 0 21,0 0 96,0 0-64,0 0 7,0 0-47,0 0 10,0 0-15,0 0 77,0 0 5,0 0-43,0 0 7,0 0-4,0 0-38,0 0 1,0 0-3,0 0 46,0 0-60,0 0 19,0 0-6,0 0 0,0 0 0,0 0 47,0 0 24,0 0 14,0 0 0,0 0-99,0 0 122,0 0-70,0 0 4,0 0-37,0 0-1,0-1-3,0 0-10,0-1 12,2-4-14,3-2 107,5-5-87,5-3-15,6-5 4,5-4-15,3-2 2,3-2 9,1 0-13,0 0 4,-2 2-75,-3 2 104,-4 4-43,-5 3 24,-5 4-5,-4 5 2,-4 2 0,-2 2 0,-2 3-9,-1 1-7,0 0-45,1 1-17,0 0 77,2 0-16,1 0 7,0-1-72,0 1-92,-2 4 218,0 5-72,-1 9 495,-4 12-105,-5 11-194,-5 11 1,-3 7-173,-2 3 25,0-2-570,4-6-853,3-9-1190,4-11-2499,2-12-2651</inkml:trace>
  <inkml:trace contextRef="#ctx0" brushRef="#br22" timeOffset="18858.666">3653 2350 4369,'0'0'0,"0"0"1736,0 0-569,0 0 639,0 0-656,24-9-461,7-1-81,5 0-436,-2 1 2,-5 7 31,-7 6 100,-8 8 85,-8 8 425,-10 8-511,-8 4-19,-6 4 148,-4 2-163,-3-2-102,1-2-83,3-5-82,5-5-74,5-4-250,4-3 193,6-2-56,7-2 4,6 0-60,5 1 82,5-1-783,3 1-177,2-1-1038,-2-1-4212,-5-2 3428</inkml:trace>
  <inkml:trace contextRef="#ctx0" brushRef="#br23" timeOffset="19313.69">4090 2316 1824,'0'0'0,"0"0"1201,0 0-122,0 0-69,0 0-89,23-8-481,5 0-303,1-1-97,-2 3-19,-6 4 306,-7 5 457,-6 7 282,-7 5-165,-8 5-102,-5 4-75,-6 3-163,-2 0-231,-1 0-154,2-1-109,3-2-58,4-1-9,4-2-212,3-2 151,4 1-19,3-2-128,3 0 89,5-1-237,2-1-9,3-1-93,4-3-1573,3-3 1683,1-2-4950,-5-3 2582</inkml:trace>
  <inkml:trace contextRef="#ctx0" brushRef="#br24" timeOffset="19817.406">4765 2150 3225,'0'0'0,"0"0"4617,0 0-2670,0 0 389,0 0-675,0 0-640,-22 3-155,-7 3-15,-4 5-267,-1 4-356,4 6-127,4 3-82,7 4-7,6 4-171,5 1-57,5 2-124,5 0-43,4-1 10,5-1-330,2-2 335,1-4 249,-1-2-200,-2-5 202,-3-3 126,-3-4 190,-5-3 55,-3-2-164,-6-3-31,-3-2-54,-3-1-622,-1-2-978,0-4-1218,2-4-252,3 0-4459</inkml:trace>
  <inkml:trace contextRef="#ctx0" brushRef="#br25" timeOffset="19998.156">4864 2277 6513,'0'0'0,"0"0"2121,0 0-1634,0 0-523,0 0-857,0 0-1020,0 0-5125</inkml:trace>
  <inkml:trace contextRef="#ctx0" brushRef="#br26" timeOffset="20300.318">5084 2559 6889,'0'0'0,"0"0"2089,0 0-477,0 0-349,0 0-256,11 23-433,8 3-244,10 0-223,8-3-31,6-9-1,3-12-89,1-13 16,-1-10-289,-6-8 312,-8-6-50,-8-2 176,-9 1-29,-10 2-147,-16 7-175,-12 6-1566,-13 7-796,3 7-8047</inkml:trace>
  <inkml:trace contextRef="#ctx0" brushRef="#br27" timeOffset="20882.745">3102 3899 2601,'0'0'0,"0"0"2208,0 0-364,0 0-63,29-12 145,14-7-982,15-7-109,10-5-281,6-5-279,0 0-102,-3 2-27,-10 5-154,-12 5 36,-14 8 316,-12 6 847,-11 5-222,-7 3-60,-8 5-337,-7 6-392,-5 6-144,-5 8-4,-4 9-443,-3 7-134,-1 7-464,-2 9-216,3 4-1733,3 0-3269,5-12 1103</inkml:trace>
  <inkml:trace contextRef="#ctx0" brushRef="#br28" timeOffset="21216.692">3866 3753 9234,'0'0'0,"0"0"2473,0 0-2064,0 0 599,-2 22-148,0 8-788,3 8 95,5 0-160,8-2-330,8-8-253,7-9-279,7-11 223,5-15-583,1-12 145,-1-11-390,-5-7 44,-8-3 1562,-9 2-359,-8 3 1393,-13 8 197,-10 7-428,-10 8-487,-6 9-260,-3 11-172,-1 13-797,4 8-2115,5 6-3793,6-3 7062</inkml:trace>
  <inkml:trace contextRef="#ctx0" brushRef="#br29" timeOffset="21566.159">4405 3815 7866,'0'0'0,"0"0"1432,0 0-1307,0 0 131,-3 20-5,0 6-300,4 1-711,8-3 183,10-8 694,10-14-214,10-14 335,5-14 461,1-10 414,-3-6 157,-6 0 18,-10 3 302,-9 5-49,-9 8-239,-11 7-395,-8 8-995,-10 10 151,-6 12-1045,-4 12-778,-1 13-678,2 8 2651,6 3-5135,7-7-4553</inkml:trace>
  <inkml:trace contextRef="#ctx0" brushRef="#br30" timeOffset="21867.201">4763 3863 6785,'0'0'0,"0"0"1649,0 0-906,0 0-237,0 0 368,9 23-191,6 2-402,8 1-198,7-4-47,4-11 161,3-12-45,0-13 227,-3-11-224,-6-7 161,-7-4 363,-7 0-218,-8 2 100,-8 6-251,-9 7-334,-6 8-292,-8 11-1398,-4 11-1357,-2 10-6326,5 0 10307</inkml:trace>
  <inkml:trace contextRef="#ctx0" brushRef="#br31" timeOffset="23100.283">5420 3720 2665,'0'0'0,"0"0"1952,0 0-784,0 0 122,0 0-233,0 0-428,-18 20-107,-3 6 165,-3 5-181,1 1 435,5-1-665,4-2-126,6-4 148,7-3-234,8-5-60,9-4 14,8-6 75,8-8 86,5-10-47,4-9 42,0-8-120,-2-5 34,-6-3-16,-6 2 364,-9 2 101,-6 5 377,-7 6-230,-9 7-668,-9 9 76,-9 12-1764,-4 8-2420,2 2-6912</inkml:trace>
  <inkml:trace contextRef="#ctx0" brushRef="#br32" timeOffset="24915.376">5968 3095 1072,'0'0'0,"0"0"2217,0 0-953,0 0-166,0 0 100,0 0-383,0 0-69,0 0-349,0 0-118,0 0-154,0 0 195,0 0 86,0 0 73,0 0 23,0 0-22,0 0-90,0 0 25,0 0-81,0 0-158,0 0-33,0 0 33,0 0 240,0 0 71,0 0-3,0 0-111,0 0-36,0 0-92,0 0 7,0 0-104,0 0 35,0 0 2,0 0-69,0 0-119,0 0 41,0 0 42,0 0 1,0 0 33,0 0-34,0 0 21,0 0-6,0 0-55,0 0 53,0 0 10,0 0 71,0 0 12,0 0-17,0 0 10,0 0-59,0 0 63,0 0-78,0 0 32,0 0-38,0 0 18,0 0-15,0 0 31,0 0 10,0 0-49,0 0-30,0 0-58,0 0 58,0 0-70,0 0 30,0 0 28,0 0-46,0 0 71,0 0-30,0 0 1,0 0 57,0 0 21,0 0-13,0 0-20,0 0-49,0 0 31,0 0 33,0 0-11,0 0 45,0 0-30,0 0-36,0 0-74,0 0-84,1 0-86,3 0-42,4-1 254,6 1-70,5 0 32,8 0 58,5 0-81,5 0 17,4 0 3,1 0-5,1 0 2,0-1 0,-2-1-9,-4-1 12,-3 0-5,-7 0 12,-6 1-13,-7 0 88,-6 1 78,-3 0 29,-4 1 29,-1 0 27,-1 0-69,-1 0-201,1 1-2,0-1-567,1 0-504,-1 0-611,1 1-849,0 3 872,0 1-767,0 0-10092</inkml:trace>
  <inkml:trace contextRef="#ctx0" brushRef="#br33" timeOffset="25350.824">7211 3135 2785,'0'0'0,"0"0"1976,0 0-578,0 0-592,31-18 592,15-9 274,18-10-1191,13-8-171,8-5 254,5-3-478,-2 2 54,-6 4-138,-11 6 22,-15 9-25,-17 9 357,-15 9 1167,-12 7-993,-12 7-101,-11 9-222,-9 10-143,-7 10-51,-6 11-98,-8 16-859,-3 10-1789,-1 6-3784,8-11 2218</inkml:trace>
  <inkml:trace contextRef="#ctx0" brushRef="#br34" timeOffset="27400.159">2501 2721 1360,'0'0'0,"0"0"1889,0 0 120,0 0-482,0 0-274,0 0-160,3 20-119,2 6-62,0 5-64,0 3-28,0 0-231,-1 1-117,-2 1-67,0 2-244,-1 2-45,-1 3-52,-2 4-66,-2 2 20,-2 3-20,0 1 3,-1 2-1,0 0 0,0-1 0,1 0-9,1-3 11,2-1-96,0-4-57,2-4-17,0-7-69,1-6 163,0-7-14,1-5 86,-1-6-148,0-4 96,0-3-5,0-3 55,0 0-115,1-2-28,1-2 98,2-4 48,3-7 194,4-7-111,2-10-84,5-9 141,2-12-163,4-11 39,1-11-70,0-7-191,0-7-247,-1 1-140,-4 1 31,-2 4 61,-4 6 395,-3 8 109,-4 8 8,-3 7-38,-1 5 76,1 4-34,0 2-46,3 1-293,2 0-228,3 2-451,2 1 770,0 4-58,-1 3 103,-1 5 113,-1 5 65,-4 6 46,-2 5 5,-2 5-4,-1 2-89,0 2-488,0 2 292,0 0 87,1 0 85,1 0 106,1 0-4,2-1 124,2 0 64,1 0 240,2-2-263,3-2-45,3-2-9,3-1-24,3-4-74,4-1 20,2-2-30,2-2-69,-1 0 93,-2 1-31,-1 2 10,-4 1 9,-3 2 7,-2 2 111,-1 1 174,0 1 126,3 0-10,2-1 405,4-1-557,6-2 108,6-1 89,7-2-329,6-1 34,6-1-50,3-2 27,4-1 16,3-2-69,1-1-80,2-1 29,0 1-27,-1 0 4,-2 2-1,-2 2 0,-3 2 103,-2 2-11,-4 4 150,-2 2-104,-3 2 40,-1 3-10,0 0 65,0 1-46,3-1-11,3 0 200,5-2-135,4-1-62,4 0 2,3 0-113,0 0 18,-1 0-4,-3 1-31,-2 0 9,-5 2-69,-4 0 18,-4 1 75,-4 1-117,-4 0 47,-4 0 32,-3 0-69,-3 1 23,0-1-8,-1 0 9,1 0 45,3 0-60,0 0 77,2 0-79,0 0 15,-2-1-6,-1 0-1,-3 0 0,-4-1 0,-4 1-84,-5 0 43,-5 1 47,-4-1-164,-3 1 182,-4 0-106,-2 0 80,0 0-12,-1 1-51,0-1 26,0 1-47,0 0 30,0 0-179,-1 0-33,0 0 252,-1 0-9,-1 0 247,0 0-111,0 0-110,0 0 19,0 1 67,0-1 160,-1 3-61,-2 2-14,-4 6-45,-4 7 65,-7 9 23,-6 9-127,-6 9-89,-5 8-37,-3 5-1654,1 0-4064,7-12-2302</inkml:trace>
  <inkml:trace contextRef="#ctx0" brushRef="#br35" timeOffset="28633.462">1929 2437 2721,'0'0'0,"0"0"2056,0 0-970,0 0 211,0 0 152,0 0 5,26-13-444,11-6-118,11-4-504,7-1-133,2 0-154,-2 2-75,-5 5-8,-8 4-8,-12 4-2,-9 4 924,-9 3 165,-9 4-204,-8 4-411,-7 5-204,-7 5-114,-2 4-168,-1 5-20,3 1-607,5 2-312,3 0-89,8 0 317,6-3 423,6-1 35,3-4 177,0-2-67,-1-2 174,-3-2 784,-7 0 379,-7 2-536,-10 1-75,-7 1-283,-6 1-303,-2-2-896,1-2-2288,6-4-10312</inkml:trace>
</inkml:ink>
</file>

<file path=ppt/ink/ink3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38:26.403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63706.4375"/>
      <inkml:brushProperty name="anchorY" value="-392967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65281.9375"/>
      <inkml:brushProperty name="anchorY" value="-394786.125"/>
      <inkml:brushProperty name="scaleFactor" value="0.5"/>
    </inkml:brush>
  </inkml:definitions>
  <inkml:trace contextRef="#ctx0" brushRef="#br0">17 1 4337,'0'0'0,"0"0"2560,0 0-1101,0 0-40,0 0 94,0 0-337,0 0-292,0 0 47,1 0-84,-1 0-227,1 0-97,-1 0-175,0 0-128,1 3-93,-1 3 167,0 6 136,0 6-183,0 7 5,0 10 100,0 7-76,0 8-40,-2 7 22,0 5-123,-2 3 61,1 0-154,0-3-25,0-6-9,2-8-7,0-9-57,0-11-68,1-9-68,0-9-53,1-5-78,1-6 127,2-8 217,4-7 63,3-8-6,4-7-28,2-4-43,3-3 9,1 0-27,2 1 15,0 4-70,0 5 66,-1 4-144,0 6 32,-3 6-62,-3 4-6,-2 4-188,-3 4 107,-2 5 302,-1 5 31,-3 6 117,0 5-39,-2 3-174,0 1-144,0 2-1289,1-1-1564,2-1-2266,-1-6-3256</inkml:trace>
  <inkml:trace contextRef="#ctx0" brushRef="#br1" timeOffset="498.998">606 633 3473,'0'0'0,"0"0"1656,0 0-373,0 0-397,0 0-106,0 0-91,21-8-286,5 1-332,2 0 877,-4 1-240,-6 2 316,-5 4 497,-6 5-128,-7 8-238,-6 6-423,-7 7-262,-4 5-269,-2 2-97,0-1-99,1-4-1,5-3-524,3-5-517,4-4-137,3-3 641,6-1-11,6 0 98,6-1 405,5 2-75,3 1-74,6 2-2033,1 0 248,0 1 638,-6-5-6990</inkml:trace>
</inkml:ink>
</file>

<file path=ppt/ink/ink3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38:38.421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95421.28125"/>
      <inkml:brushProperty name="anchorY" value="-417288.4375"/>
      <inkml:brushProperty name="scaleFactor" value="0.5"/>
    </inkml:brush>
  </inkml:definitions>
  <inkml:trace contextRef="#ctx0" brushRef="#br0">0 141 4625,'0'0'0,"0"0"2489,0 0-738,0 0-116,0 0 361,28-10-1236,11-4-337,11-4-310,8-3-73,5-1-1084,0 0-1745,-4 3-6420,-13 4 9545</inkml:trace>
</inkml:ink>
</file>

<file path=ppt/ink/ink3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38:38.821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97097.4375"/>
      <inkml:brushProperty name="anchorY" value="-418418.1875"/>
      <inkml:brushProperty name="scaleFactor" value="0.5"/>
    </inkml:brush>
  </inkml:definitions>
  <inkml:trace contextRef="#ctx0" brushRef="#br0">1 509 6793,'0'0'0,"0"0"2153,0 0-617,0 0-66,32-27 1008,18-13-2149,17-12 303,11-8-240,9-3-289,1 2-78,-4 4-6,-7 7-8,-13 10-5,-15 10 86,-16 11 994,-13 9-27,-16 12-683,-13 13-9,-15 16 162,-13 22-83,-13 24-162,-9 22-188,-4 17-79,1 5-746,7-4-1252,9-13-1672,10-16 3729,10-25-16227</inkml:trace>
</inkml:ink>
</file>

<file path=ppt/ink/ink3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38:27.171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66748.625"/>
      <inkml:brushProperty name="anchorY" value="-396409.09375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68154.75"/>
      <inkml:brushProperty name="anchorY" value="-397647.40625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69625.28125"/>
      <inkml:brushProperty name="anchorY" value="-398902.53125"/>
      <inkml:brushProperty name="scaleFactor" value="0.5"/>
    </inkml:brush>
    <inkml:brush xml:id="br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68299.9375"/>
      <inkml:brushProperty name="anchorY" value="-397946.8125"/>
      <inkml:brushProperty name="scaleFactor" value="0.5"/>
    </inkml:brush>
    <inkml:brush xml:id="br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69727.625"/>
      <inkml:brushProperty name="anchorY" value="-399212.5"/>
      <inkml:brushProperty name="scaleFactor" value="0.5"/>
    </inkml:brush>
    <inkml:brush xml:id="br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74344.84375"/>
      <inkml:brushProperty name="anchorY" value="-400549.59375"/>
      <inkml:brushProperty name="scaleFactor" value="0.5"/>
    </inkml:brush>
    <inkml:brush xml:id="br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75870.96875"/>
      <inkml:brushProperty name="anchorY" value="-401952.5"/>
      <inkml:brushProperty name="scaleFactor" value="0.5"/>
    </inkml:brush>
    <inkml:brush xml:id="br7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77312.5625"/>
      <inkml:brushProperty name="anchorY" value="-403581.40625"/>
      <inkml:brushProperty name="scaleFactor" value="0.5"/>
    </inkml:brush>
    <inkml:brush xml:id="br8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78713.90625"/>
      <inkml:brushProperty name="anchorY" value="-405263.375"/>
      <inkml:brushProperty name="scaleFactor" value="0.5"/>
    </inkml:brush>
    <inkml:brush xml:id="br9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80352.21875"/>
      <inkml:brushProperty name="anchorY" value="-406465.09375"/>
      <inkml:brushProperty name="scaleFactor" value="0.5"/>
    </inkml:brush>
    <inkml:brush xml:id="br1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81670.625"/>
      <inkml:brushProperty name="anchorY" value="-407720.5625"/>
      <inkml:brushProperty name="scaleFactor" value="0.5"/>
    </inkml:brush>
    <inkml:brush xml:id="br1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83154"/>
      <inkml:brushProperty name="anchorY" value="-408883.25"/>
      <inkml:brushProperty name="scaleFactor" value="0.5"/>
    </inkml:brush>
    <inkml:brush xml:id="br1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85846"/>
      <inkml:brushProperty name="anchorY" value="-409865.625"/>
      <inkml:brushProperty name="scaleFactor" value="0.5"/>
    </inkml:brush>
    <inkml:brush xml:id="br1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87388.28125"/>
      <inkml:brushProperty name="anchorY" value="-411378.375"/>
      <inkml:brushProperty name="scaleFactor" value="0.5"/>
    </inkml:brush>
    <inkml:brush xml:id="br1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88862.15625"/>
      <inkml:brushProperty name="anchorY" value="-412557.59375"/>
      <inkml:brushProperty name="scaleFactor" value="0.5"/>
    </inkml:brush>
    <inkml:brush xml:id="br1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90324.34375"/>
      <inkml:brushProperty name="anchorY" value="-413666.0625"/>
      <inkml:brushProperty name="scaleFactor" value="0.5"/>
    </inkml:brush>
    <inkml:brush xml:id="br1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91676.21875"/>
      <inkml:brushProperty name="anchorY" value="-414967.1875"/>
      <inkml:brushProperty name="scaleFactor" value="0.5"/>
    </inkml:brush>
    <inkml:brush xml:id="br17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93164.46875"/>
      <inkml:brushProperty name="anchorY" value="-416262.15625"/>
      <inkml:brushProperty name="scaleFactor" value="0.5"/>
    </inkml:brush>
  </inkml:definitions>
  <inkml:trace contextRef="#ctx0" brushRef="#br0">1 991 5857,'0'0'0,"0"0"2009,0 0-1495,0 0-263,0 0 787,0 0-721,26-5-398,8-3-979,6-2-102,-4 1-7596</inkml:trace>
  <inkml:trace contextRef="#ctx0" brushRef="#br1" timeOffset="199.743">69 739 6249,'0'0'0,"0"0"2913,0 0-1811,0 0-53,0 0 129,0 0-790,27-3-382,10 0-1461,10-1-812,2 1-4209,-8 1 4242</inkml:trace>
  <inkml:trace contextRef="#ctx0" brushRef="#br2" timeOffset="2299.633">651 243 8914,'0'0'0,"0"0"4401,0 0-2894,0 0 621,0 0-485,0 0-785,0 0-530,0 0-164,-17 10-143,-4 4-5,-2 4-16,1 0 0,6 0-140,4-1-44,4-1-444,5 0-239,6-1 28,6 0 74,5 1 122,6 1 159,3 0-40,0 1 216,-1 0-74,-2-1 117,-5-1 132,-4-2 134,-4-4 31,-3-2 400,-2-3 400,-2-1-200,-5-2-437,-3-1-160,-4-1-161,-6 0-1245,-3 0-1552,-2-3 1237,4 1-9462</inkml:trace>
  <inkml:trace contextRef="#ctx0" brushRef="#br3" timeOffset="2504.857">753 316 6345,'0'0'0,"0"0"2729,0 0-1578,0 0-82,0 0-203,0 0-758,21 0-37,9-1-683,7 1-1314,1-2-5732,-7 1 6180</inkml:trace>
  <inkml:trace contextRef="#ctx0" brushRef="#br4" timeOffset="3849.73">1049 376 3489,'0'0'0,"0"0"2064,0 0-989,0 0 227,0 0-51,-3 20 400,-2 12-747,0 12 28,0 11-309,1 9-222,2 8-186,0 5-124,1 4-74,0 1 12,1-1-33,0-1 7,-2-3 6,0-3-2,-3-3 1,-1-3-9,0-6 2,-1-5-66,1-8 74,1-6-156,1-9-113,2-8 36,0-6-100,1-8-117,1-5 225,0-4-244,1-8-74,0-9 467,4-12 19,5-17-161,6-21-346,9-26-437,8-27 213,9-21 590,6-15-986,4-4 675,2 2 561,-5 11-162,-5 16 210,-9 22-18,-9 20 133,-9 20 489,-7 13 168,-5 12 63,-3 9-343,-5 9 321,-3 8-896,-2 6 58,-3 7-1194,0 8-161,0 5 360,1 6 112,3 3 57,1 1-112,4 1 132,4-1 219,6-2 311,7-2 155,6-3-30,7-3 75,6-2 267,5-3 65,6-3 159,5-1-100,5-2 25,4 0 583,6-1-517,3 0-218,3 0 131,2 0-104,1 0-11,-1 0-173,0 2 9,0 0 41,-1 0-21,2 0-76,-1 0 136,3-3 180,2-1-150,3-4 154,1-1-126,3-1 57,1 0-46,1 0 114,1 0-52,-1 2-232,-2 0 153,-3 1-228,-3 2 116,-5 1 6,-4 1-14,-6 1 141,-6 1-161,-5 0-31,-5 0 147,-5 0-15,-4 0-111,-3 1-54,-2-1 56,-1 0-27,-2 0 54,0 0-98,-1-1-25,-1-1 4,-1 0 11,-1-2-25,-2 0 84,-4 1-90,-4 0 10,-5 0-3,-3 2 16,-4 0 41,-1 0-76,-1 1 44,3 0 79,4 0 171,4 0-32,5 0-181,4 0-42,3-1 74,1-1-110,-1 0 41,-2 0-32,-4 0 16,-6 1-15,-4 1 70,-4-1 194,-4 1 70,-1 0 52,-1 0-102,-1 0-28,0 1-79,0 1-14,0 2 70,0 4 359,-2 6-7,-3 4-73,-2 6-80,-3 5-297,-3 4-113,-2 4-842,-6 9-1007,-5 4-1340,-4 4-3591,4-8-1005</inkml:trace>
  <inkml:trace contextRef="#ctx0" brushRef="#br5" timeOffset="6232.858">1608 914 800,'0'0'0,"0"0"1336,0 0-363,0 0 150,0 0-393,0 0-272,0 0-6,0 0 105,0 0 73,-1 0-127,1 0 58,0 0 47,-1 0-148,1 0 0,0 0-108,0 0-5,0 0 31,0 0-25,0 0-29,0 0 47,0 0 2,0 0-46,0 0-50,0 0-43,0 0-106,0 0-14,0 0 24,0 0 42,0 0 44,0 0-8,0 0-39,0 0-33,0 0-40,0 0 16,0 0 10,0 0-98,0 0-92,0 0-26,0 0 16,2-2 80,4-2 5,3-3 70,6-4-23,5-4-64,6-4 30,4-5 15,4-3-44,1-1-5,0-2 10,-2 3-14,-3 2 12,-6 5-3,-5 5 1,-5 4 0,-5 5 0,-4 3 56,-3 1-63,-2 2 78,0 1-32,-1 0 10,0 1 55,0 5-62,0 7 487,-2 9 75,-4 10-340,-2 10-104,-4 6-150,-1 5-182,1 0-1173,1-3-1261,3-7-1355,3-11-5386</inkml:trace>
  <inkml:trace contextRef="#ctx0" brushRef="#br6" timeOffset="6733.695">2126 614 4641,'0'0'0,"0"0"1328,0 0-83,0 0 200,0 0-211,29-9-633,12-3-82,11-4-184,5-1-151,-2 1 41,-6 2-111,-10 3-2,-10 4 770,-11 3 681,-8 2-344,-8 3-141,-6 4-617,-7 5-141,-3 5-322,-1 6-1,1 3-581,3 4-354,3 4-102,3 2 181,2 1 273,2 2 431,1-1-37,1 1 205,-3-2 554,-4-3 208,-4-3 253,-4-3-166,-2-5-193,0-5-428,0-5-217,2-3-548,2-7-1498,3-6 409,3-5-398,3-2-10676</inkml:trace>
  <inkml:trace contextRef="#ctx0" brushRef="#br7" timeOffset="7116.895">2629 624 4153,'0'0'0,"0"0"2512,0 0-867,0 0 173,0 0-225,27-7-909,10-1-189,9-3-316,2-1 44,-2 0-162,-5 2-49,-7 3-1,-9 1-1,-9 3 753,-6 1 177,-6 2 155,-4 4-55,-4 5-322,-4 7-177,-5 9 45,-4 8-138,-2 8-241,-2 7-105,0 4-92,-1 2-136,2-2-674,2-2-670,2-6-1154,2-8-2711,5-10-4958</inkml:trace>
  <inkml:trace contextRef="#ctx0" brushRef="#br8" timeOffset="7300.969">2660 914 5337,'0'0'0,"0"0"2577,0 0 46,0 0-648,24-3-447,11-2-1150,12-2-260,6-2-46,5-2-1843,0-1-2277,-5 1 1306,-12 1-3752</inkml:trace>
  <inkml:trace contextRef="#ctx0" brushRef="#br9" timeOffset="7692.86">3367 702 9282,'0'0'0,"0"0"3841,0 0-3128,0 0 1146,-20 20-789,-5 9-335,-4 10-341,1 5-276,5 2-87,5-1-192,9-5-301,9-9-117,11-8 220,13-12-60,10-14 341,9-15-41,6-12-341,1-12 48,-3-5 152,-8-3 282,-9 0-6,-10 3 414,-11 5 198,-10 5 240,-10 7-100,-6 8-259,-5 8-387,-2 6-79,1 10-1643,2 13-840,4 8-1630,5 7-6632,4-3 12981</inkml:trace>
  <inkml:trace contextRef="#ctx0" brushRef="#br10" timeOffset="8000.794">3673 769 5673,'0'0'0,"0"0"2665,0 0-1056,0 0-976,0 0 335,4 20-600,6 4-247,8 1-87,8-3-98,7-7 88,7-10 150,2-11 72,1-11 246,-3-9-392,-6-5 160,-8-3 532,-8 1 14,-7 1 331,-8 5-293,-7 6-180,-9 6-734,-9 9-929,-7 9-1708,-7 10-1414,6 1-6489</inkml:trace>
  <inkml:trace contextRef="#ctx0" brushRef="#br11" timeOffset="8467.46">1902 1656 336,'0'0'0,"0"0"4377,0 0-3669,0 0 311,0 0 340,0 0-311,0 0 62,0 0 250,29 0-65,18-2-52,24-4-292,26-9-239,24-7-169,19-9-311,10-5-133,2-1-85,-8 0-253,-15 4-538,-14 7-837,-20 5-1488,-17 8-1609,-24 5-1512</inkml:trace>
  <inkml:trace contextRef="#ctx0" brushRef="#br12" timeOffset="8932.395">2486 1873 1120,'0'0'0,"0"0"3233,0 0-738,0 0-601,25-9-312,13-5-580,11-5-108,8-4-481,3-1-254,1-2-76,-5 3-75,-8 4-10,-10 6-350,-11 3-117,-10 7 581,-9 8 292,-9 10 73,-11 11 229,-8 9 65,-7 8-347,-3 5 57,-1 3-359,2-2-102,5-1-488,6-5-1183,6-7-3257,5-10-4386</inkml:trace>
  <inkml:trace contextRef="#ctx0" brushRef="#br13" timeOffset="9233.052">3054 1912 9434,'0'0'0,"0"0"3961,0 0-3370,0 0 533,0 0-88,-2 21-1016,3 6 75,6 2-606,7-4-305,7-6 484,7-11-280,6-14 332,3-13 104,0-12 168,-3-9-111,-4-4 144,-7 1 335,-7 4 719,-7 7-95,-6 7-374,-7 9-229,-5 8-389,-6 14-649,-5 12-1957,-2 12-1174,4-1-7018</inkml:trace>
  <inkml:trace contextRef="#ctx0" brushRef="#br14" timeOffset="9533.338">3528 1996 9578,'0'0'0,"0"0"2601,0 0-2260,0 0 207,0 0-599,0 0-423,23 14-34,12-3-9,9-6 388,5-11 17,0-12-81,-4-10 234,-8-6 212,-11-4 610,-8 0 318,-8 3-59,-9 4-309,-8 7-193,-7 7-324,-4 7-296,-6 15-1649,-4 15-2626,-1 11 1864,4 0-6316</inkml:trace>
  <inkml:trace contextRef="#ctx0" brushRef="#br15" timeOffset="9867.485">4044 1925 8954,'0'0'0,"0"0"2664,0 0-2025,0 0-103,0 0-122,-5 23-464,2 6-624,3 3-1069,8-2-147,8-7 395,7-10 943,5-11-715,1-12 1506,-1-11-254,-2-6 455,-6-5 1162,-6-1-353,-5 2 536,-5 4-433,-6 5-296,-5 6-378,-5 7-726,-5 8-240,-2 15-1278,-3 12-46,2 9-2920,4-2-1694</inkml:trace>
  <inkml:trace contextRef="#ctx0" brushRef="#br16" timeOffset="10200.012">4415 1943 5089,'0'0'0,"0"0"6545,0 0-5479,0 0-59,0 0 213,0 0-794,2 20-293,7 5-88,8 1-142,10-3 122,11-5-39,8-12 115,5-13 66,0-11-125,-3-9 121,-8-4 65,-10 0 943,-10 2 48,-9 5-380,-11 7 82,-10 5-690,-8 7-190,-7 10-1156,-5 12-782,-3 9-816,2 6-1933,6-4-6550</inkml:trace>
  <inkml:trace contextRef="#ctx0" brushRef="#br17" timeOffset="10783.112">3207 1490 672,'0'0'0,"0"0"2489,0 0-365,0 0-297,0 0-198,0 0-198,0 0-163,26-6-164,13-5 74,12-5-144,11-4-215,8-4-344,6-3-258,7 0-138,3 0-63,2 2-7,0 3-1054,1 5-766,-2 6-564,-7 4-4745,-18 4 3405</inkml:trace>
</inkml:ink>
</file>

<file path=ppt/ink/ink3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38:54.254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13749.78125"/>
      <inkml:brushProperty name="anchorY" value="-432832.03125"/>
      <inkml:brushProperty name="scaleFactor" value="0.5"/>
    </inkml:brush>
  </inkml:definitions>
  <inkml:trace contextRef="#ctx0" brushRef="#br0">69 300 8546,'0'0'0,"0"0"1616,0 0-998,32-21 331,14-9 134,14-8-786,7-4 2,2 0-181,-3 4 7,-8 5-133,-11 7 32,-13 9 339,-13 6 589,-14 10-753,-14 11 150,-17 15-210,-17 22 102,-18 25-109,-16 25-101,-9 20-19,-2 8-818,6-4-1958,11-14-4683,18-26 2580</inkml:trace>
</inkml:ink>
</file>

<file path=ppt/ink/ink3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38:40.071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98634.1875"/>
      <inkml:brushProperty name="anchorY" value="-420064.71875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00276.15625"/>
      <inkml:brushProperty name="anchorY" value="-421906.90625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01672.03125"/>
      <inkml:brushProperty name="anchorY" value="-423714.90625"/>
      <inkml:brushProperty name="scaleFactor" value="0.5"/>
    </inkml:brush>
    <inkml:brush xml:id="br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03201.34375"/>
      <inkml:brushProperty name="anchorY" value="-424873.03125"/>
      <inkml:brushProperty name="scaleFactor" value="0.5"/>
    </inkml:brush>
    <inkml:brush xml:id="br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04780.78125"/>
      <inkml:brushProperty name="anchorY" value="-426125.21875"/>
      <inkml:brushProperty name="scaleFactor" value="0.5"/>
    </inkml:brush>
    <inkml:brush xml:id="br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06218.5625"/>
      <inkml:brushProperty name="anchorY" value="-427450.9375"/>
      <inkml:brushProperty name="scaleFactor" value="0.5"/>
    </inkml:brush>
    <inkml:brush xml:id="br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07555.6875"/>
      <inkml:brushProperty name="anchorY" value="-428706.6875"/>
      <inkml:brushProperty name="scaleFactor" value="0.5"/>
    </inkml:brush>
    <inkml:brush xml:id="br7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11106.5"/>
      <inkml:brushProperty name="anchorY" value="-430084.3125"/>
      <inkml:brushProperty name="scaleFactor" value="0.5"/>
    </inkml:brush>
    <inkml:brush xml:id="br8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13815.71875"/>
      <inkml:brushProperty name="anchorY" value="-431267.34375"/>
      <inkml:brushProperty name="scaleFactor" value="0.5"/>
    </inkml:brush>
    <inkml:brush xml:id="br9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15229.5625"/>
      <inkml:brushProperty name="anchorY" value="-432597.125"/>
      <inkml:brushProperty name="scaleFactor" value="0.5"/>
    </inkml:brush>
    <inkml:brush xml:id="br1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13874.25"/>
      <inkml:brushProperty name="anchorY" value="-431837.03125"/>
      <inkml:brushProperty name="scaleFactor" value="0.5"/>
    </inkml:brush>
    <inkml:brush xml:id="br1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12490.53125"/>
      <inkml:brushProperty name="anchorY" value="-430827.15625"/>
      <inkml:brushProperty name="scaleFactor" value="0.5"/>
    </inkml:brush>
    <inkml:brush xml:id="br1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11112.6875"/>
      <inkml:brushProperty name="anchorY" value="-429755.625"/>
      <inkml:brushProperty name="scaleFactor" value="0.5"/>
    </inkml:brush>
    <inkml:brush xml:id="br1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09692.40625"/>
      <inkml:brushProperty name="anchorY" value="-428831.625"/>
      <inkml:brushProperty name="scaleFactor" value="0.5"/>
    </inkml:brush>
    <inkml:brush xml:id="br1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10976.71875"/>
      <inkml:brushProperty name="anchorY" value="-430109.1875"/>
      <inkml:brushProperty name="scaleFactor" value="0.5"/>
    </inkml:brush>
    <inkml:brush xml:id="br1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12473.8125"/>
      <inkml:brushProperty name="anchorY" value="-431508.875"/>
      <inkml:brushProperty name="scaleFactor" value="0.5"/>
    </inkml:brush>
    <inkml:brush xml:id="br1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13796.03125"/>
      <inkml:brushProperty name="anchorY" value="-432744.71875"/>
      <inkml:brushProperty name="scaleFactor" value="0.5"/>
    </inkml:brush>
    <inkml:brush xml:id="br17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12505.4375"/>
      <inkml:brushProperty name="anchorY" value="-431318.28125"/>
      <inkml:brushProperty name="scaleFactor" value="0.5"/>
    </inkml:brush>
    <inkml:brush xml:id="br18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10950.03125"/>
      <inkml:brushProperty name="anchorY" value="-430245.96875"/>
      <inkml:brushProperty name="scaleFactor" value="0.5"/>
    </inkml:brush>
    <inkml:brush xml:id="br19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12325.5"/>
      <inkml:brushProperty name="anchorY" value="-431575.21875"/>
      <inkml:brushProperty name="scaleFactor" value="0.5"/>
    </inkml:brush>
  </inkml:definitions>
  <inkml:trace contextRef="#ctx0" brushRef="#br0">31 1224 728,'0'0'0,"0"0"7722,0 0-6685,0 0 1285,0 0-963,0 0-727,0 21 199,0 15-13,0 17-612,0 14 5,-2 11-146,-1 5-49,-1 3-9,-1-3-6,1-7-1,-1-10 0,2-12-84,0-15-330,1-13 51,4-12 110,4-13 278,5-13 106,6-12 23,5-10-103,4-8 57,2-4 5,0-1-14,-2 4 44,-3 6-69,-4 8-80,-4 10 20,-5 6-182,-2 7 30,-2 6 167,-1 5 75,1 5 232,2 5-41,1 3-108,4 1-109,2 0-70,6 0-975,5-4-228,3-2-1977,-5-5-9382</inkml:trace>
  <inkml:trace contextRef="#ctx0" brushRef="#br1" timeOffset="499.986">675 1867 5417,'0'0'0,"0"0"1352,0 0-158,23-8 922,13-3-1094,12-5-639,8 0 560,2 1-405,-2 2-404,-7 4 299,-10 3-374,-12 2 1030,-10 3 921,-9 2-104,-10 6-492,-9 5-737,-8 6-318,-5 6-328,0 5 15,3 4-913,5 5-901,7 2 372,10 3-315,7 1 184,8 1 302,3-2 693,-1-3 520,-4-3 194,-3-4 1819,-10-3-26,-10-2-262,-12-1-39,-9-1-920,-8-3-400,-2-3-316,1-6-452,8-6-1451,8-10-3148,9-9-3955,6-2 5052</inkml:trace>
  <inkml:trace contextRef="#ctx0" brushRef="#br2" timeOffset="832.961">1411 1938 6001,'0'0'0,"0"0"1873,0 0-1308,0 0 38,0 0-147,0 0 267,23-12-542,9-4-165,15-4-294,6-3-1048,4 0-1620,-10 5-3472</inkml:trace>
  <inkml:trace contextRef="#ctx0" brushRef="#br3" timeOffset="1033.061">1583 1571 3609,'0'0'0,"0"0"2504,0 0-699,0 0-146,0 0-552,26-3-826,11 0-204,17 0-179,10-1-1505,6 1 786,-12 1-8918</inkml:trace>
  <inkml:trace contextRef="#ctx0" brushRef="#br4" timeOffset="2883.178">1949 594 2561,'0'0'0,"0"0"1504,0 0-355,0 0 401,0 0-108,0 0-507,0 0-187,0 0 236,6-6 104,4-3-413,5-7-178,6-5 28,4-4-184,4-5-54,3-3 6,0 0-200,0 2-30,-5 4 6,-5 6-23,-5 5 97,-7 6 205,-4 4 2,-3 4-103,-3 2-135,-3 4-97,-3 7 58,-5 7-78,-4 11 10,-4 9-60,-1 8-778,3 6-753,4 2-1338,4-4-2063,3-10-969</inkml:trace>
  <inkml:trace contextRef="#ctx0" brushRef="#br5" timeOffset="3186.86">2388 480 8282,'0'0'0,"0"0"1632,0 0-532,0 0 451,0 0-917,-1 19-330,4 3-173,9-1-111,9-3-7,9-9-13,8-11-149,3-11-173,0-10-193,-6-7 279,-8-2 252,-9 0 55,-11 5-40,-14 7-33,-12 6-7,-11 11-480,-8 14-661,-3 12-410,2 7-1165,8-1-4597</inkml:trace>
  <inkml:trace contextRef="#ctx0" brushRef="#br6" timeOffset="4166.488">2788 413 5129,'0'0'0,"0"0"3105,0 0-2288,0 0 1112,-2 20-216,-2 10-992,-1 13-216,-2 13-213,-3 16-152,-4 20-57,-6 20-21,-5 14-68,-2 4 15,1-9-252,3-15 201,3-19 30,6-15-30,3-14-16,4-8-124,3-9-163,3-8-225,3-9-410,5-8 588,5-10 223,8-11 125,5-15-186,7-15 232,8-17-25,5-21 27,6-20-8,1-21 108,-3-14-124,-8-10 41,-11-5-22,-9 1 12,-9 6-14,-6 12 4,-4 17-1,-3 20 66,-1 17-1,0 15 23,0 12 455,1 11-166,0 9-446,1 8 97,1 6-724,5 4 388,5 3-79,5 2 167,5 0 124,5 0 24,5 1 65,3-1-9,4 1-38,3 2 68,3 1-22,4 1-1,4 0 12,7 0-14,7-1-61,7-2 83,12-1-19,6-4 6,7-2 2,6-3 0,6-1 19,4-2 97,0 0 225,-3 1 83,-8 2-200,-6 2 58,-4 3-145,-4 0 42,-4 3-123,-4-1-53,-4 2 55,-5-1-71,-5 0 20,-5 1 21,-4-1-36,-7 0 21,-5 0 50,-7-2-71,-8 0 108,-7 0-116,-7 0 325,-7 1 699,-4 0-54,-5 0-65,-3 1-641,-4 0 31,-3 0-142,-3 0-62,0 0-68,-1 0 124,-1 2-165,0 2 42,0 4-5,-3 5 126,-3 7 21,-3 6 76,-4 9 6,-4 8-60,-4 7-25,-2 5-164,1 2-25,1 2-770,2-2-1462,4-5-2217,8-13-6371</inkml:trace>
  <inkml:trace contextRef="#ctx0" brushRef="#br7" timeOffset="5133.26">3233 1013 1360,'0'0'0,"0"0"2505,0 0-869,0 0-489,0 0 31,0 0 134,0 0-184,0 0 8,27 3-27,13 0 27,13-1-385,14 0-160,16 0-61,20-3-238,17-5-32,10-4-194,-2-2-44,-10-2-2,-16 1-30,-13 1 4,-11 2-403,-8 2-156,-7 3-140,-10 1 73,-9 1-993,-12 2-9,-10 1-501,-10 0-2882,-6 0 1708</inkml:trace>
  <inkml:trace contextRef="#ctx0" brushRef="#br8" timeOffset="6166.572">3262 633 1664,'0'0'0,"0"0"1585,0 0-38,0 0-232,0 0-674,0 0-122,0 0-188,0 0 126,7-3 521,4-2-326,5-3-212,6-4-141,3-3-26,4-3-94,3-3-106,1-2-13,-1-1-53,-1 1 73,-3 2-91,-6 4 19,-6 5 49,-5 4 226,-5 4 368,-3 2 89,-3 2-138,-1 0-148,-3 4-230,-2 2-112,-4 3 16,-4 6-25,-3 4-36,-2 6-9,-3 5-46,0 2-8,1 2-188,4-2-574,4-3-1754,4-5-590,4-7-5760</inkml:trace>
  <inkml:trace contextRef="#ctx0" brushRef="#br9" timeOffset="6666.625">3909 251 4737,'0'0'0,"0"0"2144,0 0-587,0 0-178,0 0-406,0 0-237,0 0 57,-24 18-277,-6 8-7,-5 6-169,-1 3-217,4 2-26,6-3-98,8-2-80,6-4-163,6-5-131,8-4-136,7-5 59,6-4 340,6-4-8,3-3 64,1-2-16,0-1 76,-4 0-21,-3-1 18,-5 0-2,-5 1 187,-4-1 517,-3 2 172,-5 3-175,-4 4-524,-5 5 199,-1 3-102,-1 4-226,1 3-27,3-1-184,4 0-252,2-3 57,8-2-816,5-3-1263,6-5-265,-1-2-6133</inkml:trace>
  <inkml:trace contextRef="#ctx0" brushRef="#br10" timeOffset="7133.563">4404 355 312,'0'0'0,"0"0"448,0 0-354,24-16-68,6-4-450,2-3 188,-3 2 276,-8 5 2261,-7 4 60,-12 7-828,-8 7 476,-9 7-699,-7 8 82,-4 7-369,-3 8-407,0 5-18,0 4-402,1 2-183,2 4-329,4-2-1711,2-2-674,6-10-6856</inkml:trace>
  <inkml:trace contextRef="#ctx0" brushRef="#br11" timeOffset="8299.544">4897 191 5265,'0'0'0,"0"0"2473,0 0-496,0 0 413,0 0-727,0 0-440,0 0-356,0 0-111,-20 1-97,-6 3 37,-5 3-170,0 4-233,2 5-305,5 3 64,7 5-220,6 4-521,6 4-142,6 2-11,7 3-37,5 0 223,1-1 39,-1-1 198,-2-3 164,-4-4 269,-6-3-38,-6-5 504,-6-5 261,-3-4-26,-1-5 134,0-2-403,4-5-346,3-5-52,3-5-272,7-5-108,7-3-186,8-2-78,7-3-52,7-1-467,6 0-24,2 1 602,1 0 135,-2 1 246,-5 2 144,-8 1 156,-8 3 798,-7 2-25,-10 2 9,-10 3-182,-10 3-261,-7 2-390,-6 5-47,-2 5-242,3 5-994,4 5-1881,7 3 203,7-2-6102</inkml:trace>
  <inkml:trace contextRef="#ctx0" brushRef="#br12" timeOffset="8708.081">5207 277 6361,'0'0'0,"0"0"5802,0 0-4183,0 0 1325,0 0-606,0 0-1147,0 0-646,-14 10-603,-3 7-29,0 9-804,3 6-225,3 5 44,4 3 6,5-1 403,3-2 265,2-4 316,1-5 44,-1-5 416,-1-6 509,-5-3-211,-3-4-120,-3-2-254,-4-3-310,-2-1-687,2-5-1117,3-6-3187,3-6-150,2 0-331</inkml:trace>
  <inkml:trace contextRef="#ctx0" brushRef="#br13" timeOffset="8867.69">5398 434 7098,'0'0'0,"0"0"2072,0 0 589,0 0-981,0 0-916,0 0-445,0 0-1382,7 1-2134,-3 2-3153,-1 0 2645</inkml:trace>
  <inkml:trace contextRef="#ctx0" brushRef="#br14" timeOffset="11450.087">3221 1567 4377,'0'0'0,"0"0"1400,0 0-392,0 0 598,0 0-279,0 0-103,30-9-413,12-5-411,13-8-12,5-5-308,2-2 174,-5 0-61,-7 2 331,-10 5-108,-10 4 79,-10 5 92,-8 5 96,-6 4-105,-4 2-200,-2 2-149,-4 2-153,-3 5-53,-6 8 89,-8 9-140,-8 11-41,-5 10-561,-4 11-959,1 4-1707,5 1-2824,8-12 690</inkml:trace>
  <inkml:trace contextRef="#ctx0" brushRef="#br15" timeOffset="11800.09">3807 1558 6345,'0'0'0,"0"0"3225,0 0-2409,0 0 212,0 0 325,0 0-1155,0 0 92,8 18-566,7 2 145,8-1-101,9-4-353,5-11 483,2-9 17,-1-8-15,-4-8 115,-7-3 103,-8-1 181,-9 0 333,-9 3 26,-11 4-220,-10 6-242,-9 3-184,-6 6-360,-3 10-177,0 9-1524,4 6-304,7-1-7561</inkml:trace>
  <inkml:trace contextRef="#ctx0" brushRef="#br16" timeOffset="12166.639">4228 1666 1488,'0'0'0,"0"0"1345,0 0-459,0 0 39,0 0 679,24-4-1189,9-4 398,6-6-199,2-5-38,-3-5 36,-6-3 274,-8-1 826,-8-1-348,-7 1-29,-9 1 0,-8 2-344,-9 2-575,-8 5-371,-7 6 25,-4 5-384,-2 8-220,2 11-1378,5 11-1094,6 8-29,7 6-2174,7-5 1994</inkml:trace>
  <inkml:trace contextRef="#ctx0" brushRef="#br17" timeOffset="12516.503">4661 1494 7802,'0'0'0,"0"0"2152,0 0 374,0 0-1199,0 0-251,0 0-941,0 0 74,0 0-58,5-10-86,0-4 303,1-1 174,-1 0 179,-5 2 14,-5 4-400,-10 3-202,-9 4-106,-10 7-296,-9 8-162,-6 8 69,-1 7-100,4 5-221,8 2-639,10 0-114,15-1-403,15-3-304,15-4-1237,2-7-3081</inkml:trace>
  <inkml:trace contextRef="#ctx0" brushRef="#br18" timeOffset="12984.719">4890 1384 8530,'0'0'0,"0"0"1976,0 0-485,0 0 232,0 0-1011,0 0-565,0 0-31,-21 21-99,-3 8-23,0 7-188,4 3-78,6-2-250,12-5-524,12-7-58,12-7 484,11-10 256,10-11 361,5-9-65,2-9-41,-4-6-103,-7-3 265,-8-1-22,-11 2 659,-9 3 433,-12 5-156,-10 6-527,-13 9-436,-10 10-1765,-4 11-1137,4 2-6964</inkml:trace>
  <inkml:trace contextRef="#ctx0" brushRef="#br19" timeOffset="13716.735">5773 933 3673,'0'0'0,"0"0"1800,0 0-998,0 0 425,25-2-911,13-2-286,10 0-3522,-5 1-1164</inkml:trace>
</inkml:ink>
</file>

<file path=ppt/ink/ink3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9:37:07.392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92905.375"/>
      <inkml:brushProperty name="anchorY" value="-346450.71875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95321.0625"/>
      <inkml:brushProperty name="anchorY" value="-347195.6875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05136.96875"/>
      <inkml:brushProperty name="anchorY" value="-350419.5625"/>
      <inkml:brushProperty name="scaleFactor" value="0.5"/>
    </inkml:brush>
    <inkml:brush xml:id="br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05432.59375"/>
      <inkml:brushProperty name="anchorY" value="-350844.1875"/>
      <inkml:brushProperty name="scaleFactor" value="0.5"/>
    </inkml:brush>
    <inkml:brush xml:id="br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12410.6875"/>
      <inkml:brushProperty name="anchorY" value="-432064.8125"/>
      <inkml:brushProperty name="scaleFactor" value="0.5"/>
    </inkml:brush>
    <inkml:brush xml:id="br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22374.53125"/>
      <inkml:brushProperty name="anchorY" value="-440117.65625"/>
      <inkml:brushProperty name="scaleFactor" value="0.5"/>
    </inkml:brush>
    <inkml:brush xml:id="br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24008.1875"/>
      <inkml:brushProperty name="anchorY" value="-441566.03125"/>
      <inkml:brushProperty name="scaleFactor" value="0.5"/>
    </inkml:brush>
    <inkml:brush xml:id="br7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25483.78125"/>
      <inkml:brushProperty name="anchorY" value="-442715.21875"/>
      <inkml:brushProperty name="scaleFactor" value="0.5"/>
    </inkml:brush>
    <inkml:brush xml:id="br8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26945.6875"/>
      <inkml:brushProperty name="anchorY" value="-443979.4375"/>
      <inkml:brushProperty name="scaleFactor" value="0.5"/>
    </inkml:brush>
    <inkml:brush xml:id="br9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28348.90625"/>
      <inkml:brushProperty name="anchorY" value="-445116.65625"/>
      <inkml:brushProperty name="scaleFactor" value="0.5"/>
    </inkml:brush>
    <inkml:brush xml:id="br1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16296.65625"/>
      <inkml:brushProperty name="anchorY" value="-433569.875"/>
      <inkml:brushProperty name="scaleFactor" value="0.5"/>
    </inkml:brush>
    <inkml:brush xml:id="br1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17892.53125"/>
      <inkml:brushProperty name="anchorY" value="-435050.5625"/>
      <inkml:brushProperty name="scaleFactor" value="0.5"/>
    </inkml:brush>
    <inkml:brush xml:id="br1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19486.53125"/>
      <inkml:brushProperty name="anchorY" value="-436882.34375"/>
      <inkml:brushProperty name="scaleFactor" value="0.5"/>
    </inkml:brush>
    <inkml:brush xml:id="br1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20980.875"/>
      <inkml:brushProperty name="anchorY" value="-438642.4375"/>
      <inkml:brushProperty name="scaleFactor" value="0.5"/>
    </inkml:brush>
    <inkml:brush xml:id="br1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19516.34375"/>
      <inkml:brushProperty name="anchorY" value="-437875.34375"/>
      <inkml:brushProperty name="scaleFactor" value="0.5"/>
    </inkml:brush>
    <inkml:brush xml:id="br1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20899.375"/>
      <inkml:brushProperty name="anchorY" value="-439178.875"/>
      <inkml:brushProperty name="scaleFactor" value="0.5"/>
    </inkml:brush>
    <inkml:brush xml:id="br1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29697.15625"/>
      <inkml:brushProperty name="anchorY" value="-446106.6875"/>
      <inkml:brushProperty name="scaleFactor" value="0.5"/>
    </inkml:brush>
    <inkml:brush xml:id="br17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31063"/>
      <inkml:brushProperty name="anchorY" value="-449423.46875"/>
      <inkml:brushProperty name="scaleFactor" value="0.5"/>
    </inkml:brush>
    <inkml:brush xml:id="br18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29764.5625"/>
      <inkml:brushProperty name="anchorY" value="-450337.90625"/>
      <inkml:brushProperty name="scaleFactor" value="0.5"/>
    </inkml:brush>
    <inkml:brush xml:id="br19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31495.90625"/>
      <inkml:brushProperty name="anchorY" value="-451586.28125"/>
      <inkml:brushProperty name="scaleFactor" value="0.5"/>
    </inkml:brush>
    <inkml:brush xml:id="br2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30132.71875"/>
      <inkml:brushProperty name="anchorY" value="-451160.1875"/>
      <inkml:brushProperty name="scaleFactor" value="0.5"/>
    </inkml:brush>
    <inkml:brush xml:id="br2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32198.8125"/>
      <inkml:brushProperty name="anchorY" value="-452530.9375"/>
      <inkml:brushProperty name="scaleFactor" value="0.5"/>
    </inkml:brush>
    <inkml:brush xml:id="br2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33722.3125"/>
      <inkml:brushProperty name="anchorY" value="-453931.28125"/>
      <inkml:brushProperty name="scaleFactor" value="0.5"/>
    </inkml:brush>
    <inkml:brush xml:id="br2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35116.4375"/>
      <inkml:brushProperty name="anchorY" value="-455528.625"/>
      <inkml:brushProperty name="scaleFactor" value="0.5"/>
    </inkml:brush>
  </inkml:definitions>
  <inkml:trace contextRef="#ctx0" brushRef="#br0">1826 525 2264,'0'0'0,"0"0"1721,0 0-514,0 0-171,0 0-309,0 0-8,0 0 118,0 0-31,0 0-69,1 0 55,-1 0-122,1 0 173,-1 0-223,1 0-63,0 0-117,-1 0-149,1 0-36,0 0-90,-1 1-50,0 0 53,1 3 201,-1 2-131,0 2 52,-1 3-112,-1 2-56,-2 1 29,0 2-45,-1 1-65,0 1-29,0 0 59,0 1-70,0 1 12,0 1 109,0 1-100,-1 1-11,0 0-6,0 1-3,1-1 7,0-1-12,1-4 5,2-3-2,0-5-140,6-3-138,7-6 349,16-14-117,24-21 252,35-27-59,36-30-167,30-23 149,16-12-157,-5 4 43,-18 14-15,-29 19-318,-31 23-1785,-27 19-3001,-25 18-4973</inkml:trace>
  <inkml:trace contextRef="#ctx0" brushRef="#br1" timeOffset="3895.252">4477 344 4945,'0'0'0,"0"0"2617,0 0-1915,0 0 137,0 0 320,0 0-484,0 0-438,0 0-50,1-1 228,0-1 40,0 1-209,0 0-107,-1 0 33,1 0 83,-1 1 44,0 0-127,0 0 26,0 0 45,0 0-122,0 0 75,0 0-44,0 0 48,0 0-50,0 0-3,0 0-47,0 0-18,0 0-7,0 2-20,-1 3 22,-2 5-92,-3 5 37,-3 6-16,-2 4-7,-2 5 2,-1 3-1,0 1 0,2 0 0,3-1-9,2-2-16,3-3-118,5-4 32,5-3 114,10-6-168,13-5 205,24-15-34,34-23 192,37-26-234,33-23 162,20-16-152,0-2-165,-16 6-721,-24 13-483,-32 16-1757,-31 17-5647,-29 15 9166</inkml:trace>
  <inkml:trace contextRef="#ctx0" brushRef="#br2" timeOffset="23445.157">6756 1582 1400,'0'0'0,"0"0"712,0 0-167,0 0 187,0 0-167,0 0-211,0 0-44,0 0 68,0 0 0,0 0 1,0 0-69,0 0 95,0 1-50,0 1-50,0 1 73,0 1-73,-1 0 218,1 2-147,0-1-163,-1 2-34,1-1-16,0 0-29,0 1-14,0 0-34,0-1-21,0 1 50,0 0 75,0 0 75,1 1 69,0 0-196,2 0 18,0-1-98,1 1-38,0-1-5,0 0 60,1 0 82,-1 0 18,1 0-137,1 1-10,-1-1-13,1 0 97,-1 0 16,1 0-54,0-1 50,1 0-82,-1 0-23,0-1 41,1-1-64,0 0 28,0 0-9,1-1-9,-1 0 4,1 0 44,1-1-50,-1 0 74,1-1-41,1 0-33,0-1 67,1 1-14,1 0-4,-1-1 126,1 0-102,0 1-75,0-1 22,-1 0-16,1 0-10,0 0 13,1 0-4,0 0-9,1 0 4,2 0-2,0 0 9,1 0-12,2-2 51,1-1-52,0-1 8,1-2-2,0 0 7,-1-2 7,1 0 36,-2-2-56,-1 1 19,0-2-7,-1 0 0,1-1 74,-1-1-95,0 0 22,1-1 2,0-1-14,-1 0 5,1 0-2,-1-1-94,0 1 0,-2-1 31,0 0 60,-1 0-6,-2 0 8,-1 1 10,-2-1-2,-1 0 47,0 1-59,-1-2 10,0 0-3,0 0 7,0 0-12,0-2 5,-1 0 16,0 0-23,0-1 8,-1 0 53,0 0-63,-1 0 22,-1 0 39,0 0-3,-2 2 69,0 0 86,0 1-58,-1 1 44,0 2-39,-1 1-54,-2 1 23,-1 0 8,-1 1 88,-2 1 145,-1 1-35,-1 0-256,-1 1 202,0 0-178,-2-1-94,1 0 92,-2 0-58,0-1-42,-1 0 33,0 0-32,0 0 63,-1 0-18,1 0-29,-1 0 141,0 1 97,1 1-254,-1 0 105,1 1-104,0 0 21,0 0 85,1 1-130,0-1 42,0 1-4,0-1-13,0 0 14,1 0-14,-2-1 14,1 1 14,-1-1-22,0-1 8,0 1 62,-1-1-84,1 0 29,1 0 64,-1 2-95,2-1 32,0 2 91,1 0-140,0 1 46,0 0-7,1 2 44,0-1-67,0 1 106,-1 1-32,1-1-72,0 1 33,-1 0-24,0 0 5,0 1-2,0 0 0,-1 0 0,0 0 0,1 0 0,-1 0-10,2 1 13,-1 0-14,0 0 5,0 0-58,0 0 6,0 2 61,-1 1-20,0 1-38,-1 2 60,1 1-19,1 0-4,0 0 13,1 1-60,0 0 73,1 0-34,0 1-26,0 0 56,1 1-9,-1 2-15,0 0 16,-1 2-5,1 0 1,-1 2 0,-1 0 0,1 0 9,-1 1-12,1-1 14,-1 0-4,0-1 1,2 0 0,0-1 0,1-1 0,0-1-10,2-1 13,1 1-14,-1-1 14,2 1 5,-1 2-1,1 0 66,-1 2-37,1 1 15,-1 2 15,1-1-70,-1 1 12,1 0 3,1-1 5,0 2-11,1 0 61,1 1 38,1 0-27,0 1 14,0 1-50,0-1 32,2-1-77,1-1 22,0-1-10,1-3 0,1-1-10,-1-3 4,2-2-12,0-2-43,0-2-16,2 0 1,2-1 80,1-1-15,1 1 10,2 1-9,0 2-34,0 1-588,-1 4-49,-1 3-501,-2 3-389,-2 4-487,-3 1-564,-2-1-4196,-2-5 6064</inkml:trace>
  <inkml:trace contextRef="#ctx0" brushRef="#br3" timeOffset="24867.039">6990 27 12379,'0'0'0,"0"0"3024,0 0-2408,0 0-58,0 0-3025,0 0-13702</inkml:trace>
  <inkml:trace contextRef="#ctx0" brushRef="#br4" timeOffset="143461.929">544 3722 3593,'0'0'0,"0"0"1240,0 0 346,0 0-146,0 0-68,0 0-267,0 0-299,20 0-105,7 0-229,6 0 292,5 0-225,2 0 23,2 0 34,1 0-147,4 2-33,2 0-100,4 2 9,3 1-161,3 0 4,3 2-104,2 0 12,3 0 148,2 2 38,2-1-49,3 1 128,1 0-184,0-1 159,0-1-14,-1 0-70,1-1-29,0 0 33,1-1-25,1 0 72,2 0-86,0 0-37,1 2-47,1 0-58,0 3 29,0 0-43,-1 3-35,-2 1 8,-3 1 4,-4-1-22,-5 0 6,-6-1-2,-7-4-392,-8-2-719,-8-6-882,-11-6-843,-8-6-4142,-8 0-332</inkml:trace>
  <inkml:trace contextRef="#ctx0" brushRef="#br5" timeOffset="146695.277">447 4412 5313,'0'0'0,"0"0"4545,0 0-3678,0 0 2003,31-20-1638,16-10-529,15-10-394,10-5-14,4-2-178,-1 3-113,-6 6 15,-12 7-18,-13 10-1,-14 7 729,-14 12 416,-14 14-541,-14 14-160,-12 16-134,-10 16-331,-5 11 11,2 11-917,5 2-1509,8-3-2380,8-17-7650</inkml:trace>
  <inkml:trace contextRef="#ctx0" brushRef="#br6" timeOffset="146995.289">1188 4488 9762,'0'0'0,"0"0"2553,0 0-1046,1 19 840,5 6-1294,9 4-741,10-4 15,12-8-103,12-14 124,7-18-134,5-17-56,-2-13 8,-7-8-13,-11-3 569,-11 3 172,-12 7 127,-14 9-507,-13 9 121,-11 10-723,-11 10-107,-7 14-1337,-4 16-512,-1 15-2160,6 9 4871,22-26-9345,2 1-594</inkml:trace>
  <inkml:trace contextRef="#ctx0" brushRef="#br7" timeOffset="147328.79">1712 4568 312,'0'0'0,"0"0"9410,0 0-8906,0 0 2872,0 0-1591,0 0-1205,32 19-159,14-3-167,15-9-55,9-14-106,3-17-97,-4-12-90,-9-9 126,-13-3 138,-15 2 767,-13 5-120,-15 8 45,-13 9-60,-13 8-495,-11 10-295,-8 12-473,-6 14-641,-1 14 3,5 15-1551,7 9-2339,11 2-1481,8-8 2845</inkml:trace>
  <inkml:trace contextRef="#ctx0" brushRef="#br8" timeOffset="147628.75">2218 4660 6001,'0'0'0,"0"0"2185,0 0-1494,0 0 1994,0 0-1715,14 20-212,9 1-146,9 0-150,7-8 421,2-12-135,1-13-182,-4-12 13,-5-11 102,-9-6 135,-7-2 33,-9 2-144,-8 4-181,-10 6-188,-7 8-359,-6 8-574,-4 9-523,-2 16-859,1 13-2146,3 11 2330,6-2-11078</inkml:trace>
  <inkml:trace contextRef="#ctx0" brushRef="#br9" timeOffset="147928.496">2818 4658 9058,'0'0'0,"0"0"2865,0 0-2745,0 0 597,0 0-301,0 0 140,0 0-26,27-1 234,9-6-124,6-9-81,1-8 56,-5-6 10,-7-4-137,-9-1 108,-8-1-289,-11 3-330,-11 5 54,-18 6-751,-14 9-262,-14 10-501,30 3-6913,-1 2-1267</inkml:trace>
  <inkml:trace contextRef="#ctx0" brushRef="#br10" timeOffset="144012.072">482 3001 3529,'0'0'0,"0"0"2504,0 0-625,0 0 627,0 0-693,23-8-501,10-5-241,10-6-311,7-5-280,6-5-207,2-4-57,2-4-95,-1 0-36,-5 1 2,-6 4-45,-10 5 30,-10 7 92,-10 7 216,-7 7 151,-9 9 125,-11 14-433,-10 16-46,-9 15-6,-8 15-195,-2 8-8,-1 11-1044,3 2-1346,7-4-2080,8-17-7651</inkml:trace>
  <inkml:trace contextRef="#ctx0" brushRef="#br11" timeOffset="144389.8">1060 2803 4001,'0'0'0,"0"0"3049,0 0-1532,0 0 214,0 0-575,28-12-602,9-3 146,8-1-325,0 2 410,-3 3-354,-7 8 197,-8 8 206,-10 10 49,-8 12-5,-11 12-157,-10 12-307,-10 8-166,-8 6-168,-4 1-65,-1-3-3,3-6-385,7-8-557,7-10-134,7-8 552,9-8-239,10-5-48,10-6 334,7-4-311,7-4 175,10-2-946,5-1-88,2-1-2687,-8-1-1185</inkml:trace>
  <inkml:trace contextRef="#ctx0" brushRef="#br12" timeOffset="144842.162">1710 2872 3409,'0'0'0,"0"0"1904,0 0-93,0 0-318,0 0-700,24-3 175,6 1-121,5-1-324,-1 3 372,-6 4-108,-7 6-13,-7 5 27,-12 8-1,-11 7-291,-11 5-83,-9 4-209,-5 3 56,-2-1-185,3-3-85,5-4-218,7-4-493,9-5 411,9-2-30,11-2 14,11-2 71,9-2-14,7-1-449,9-3-608,2-2-1030,-1-4-2813,-8-2-454</inkml:trace>
  <inkml:trace contextRef="#ctx0" brushRef="#br13" timeOffset="145662.201">2446 2762 3505,'0'0'0,"0"0"7353,0 0-5404,0 0 2048,0 0-982,0 0-1412,0 0-289,0 0-508,-27 5-155,-6 4-108,-6 5-272,0 5-282,6 3 23,6 5-281,9 4-226,7 4-419,9 3-309,9 2-54,8 1-57,6-2 339,2-2 420,0-3 171,-2-4 399,-6-6-48,-4-4 534,-6-4 370,-6-3-150,-6-3-288,-8-2-435,-4-3-144,-3-5-2043,-2-6-3467,5-2-7330</inkml:trace>
  <inkml:trace contextRef="#ctx0" brushRef="#br14" timeOffset="145845.705">2559 3021 6705,'0'0'0,"0"0"2393,0 0 18,0 0-490,0 0-1437,23 8-898,6 1-2314,4 0-5139,-4-1 5578</inkml:trace>
  <inkml:trace contextRef="#ctx0" brushRef="#br15" timeOffset="146127.73">2783 3431 5801,'0'0'0,"0"0"2345,0 0-449,0 0-357,29 13-373,11 0-315,13-7-303,8-15-11,3-16-425,-1-17 151,-7-13 24,-8-6 549,-13-2 625,-12 3-158,-12 7-61,-14 9-372,-12 12-569,-13 10-262,-17 23-1206,-14 20-1145,-9 19-3058,8 1-8496</inkml:trace>
  <inkml:trace contextRef="#ctx0" brushRef="#br16" timeOffset="149174.483">238 2512 5337,'0'0'0,"0"0"2241,0 0-1327,0 0 613,-18 23-237,-4 11-570,-4 11 370,-2 9-263,2 9-199,1 9 67,2 12-349,3 13-3,2 13 48,3 9-23,5 4 137,4 1-157,5-2-49,9 1-156,8 0-79,10 1-48,10 0-19,8-4-338,7-7-1158,4-11-904,-1-17-2334,-11-22-5190</inkml:trace>
  <inkml:trace contextRef="#ctx0" brushRef="#br17" timeOffset="149996.101">3576 2604 3817,'0'0'0,"0"0"2264,0 0-214,0 0-107,18 19-318,7 10-611,7 11 64,4 8-93,2 8-108,1 7-40,-2 10-201,0 13-221,-3 16-74,-3 17-255,-6 13-11,-6 8 1,-6 1 32,-8-3 36,-8-5 236,-8-8 208,-9-8-43,-3-13 142,-2-15-29,-1-13-145,-1-11-244,-1-7-126,-4-4-138,-2-4-189,-9-6-905,-5-7-1506,-5-9 1176,31-18-7699,0-2-1130</inkml:trace>
  <inkml:trace contextRef="#ctx0" brushRef="#br18" timeOffset="152891.382">4088 3004 6793,'0'0'0,"0"0"2337,0 0-495,0 0 486,0 0-1093,0 0-181,0 0 74,0 0-61,-1 0-46,0 0-28,1 0-293,-1 0-370,0 0 31,1 0-124,0 0-117,0 0-39,0 0-65,1-1-9,2-5-79,6-5 93,5-6 43,6-9-85,4-6 41,3-4-4,1-1 36,-4 2 47,-3 3 278,-5 6 94,-5 6-16,-5 6 7,-2 5-126,-3 4-124,-1 3-169,-1 1 33,0 1-74,0 0 59,1 0 8,-1-1 9,1-1-37,0 0-44,1-1 11,-1 0-8,1 0-18,0 0-33,0 2 55,-1 0-19,0 0 7,0 1 10,0 0-4,0 0 12,0 0-4,0 0 105,0 0-58,0 0 51,0 0 63,0 0-36,0 0 25,0 0-52,0 0-51,0 0-44,0 0-2,0 0-15,0 0-83,0 1 33,0 0-34,2 1 25,1 2 76,3 1-21,3 3 115,3 2-48,3 3 1,2 2-7,2 1 28,0 3-9,0 1-24,0 0-29,-1 0 53,-2 0-9,-1 0-62,-2-1 20,-1 0 38,-2-1-14,-2-1-39,-1-3 13,-1-1-7,-1-2 9,-1-2-12,0-1 5,-1-1-2,0-2 0,-1 0 0,0-1 0,0-1 9,-1 0-12,0-2 51,0 0-61,-1 0 20,0-1 39,1 0-50,-1-1 55,0 1-63,0 0 28,0 0-28,0 0-143,0-1-445,0-1-798,-1-5-974,-3-3-3859,-2-2 6269,3 7-8661,-1 0-354</inkml:trace>
  <inkml:trace contextRef="#ctx0" brushRef="#br19" timeOffset="157790.219">5010 2363 960,'0'0'0,"0"0"3049,0 0-1634,0 0 121,0 0-144,0 0-223,0 0-129,0 0-68,0 0-204,0 0-244,0 0 287,0 0-341,0 0-22,0 0 216,0 0-153,0 1-98,0-1 14,-1 0-54,1 1-29,0 0-13,-1-1-19,0 1-146,-1 0-8,0 1-35,-1 0 10,-2 1 97,0 1-10,-2 1-66,-1 1-68,-2 2 15,0 0-60,0 2-33,0 0 72,0 0-34,1 0 2,0 1 1,1-1-38,0 0 48,0 0-63,1 1 112,0-1-71,1 1 43,0 0 17,0 0 89,0 0 23,1 0-18,1-1-63,-1 0-75,1-1 26,0 0-35,0 1 16,0 1 50,0 0 5,0 3 49,1 0-29,0 2-63,0 0 47,2 0-57,-1 0 34,1 1 36,1-1-48,0-1-38,0-1-28,0 0 41,0-2-72,0-1 30,0-1-10,0 0 47,0-1-12,0 2 71,0 0 28,0 2 25,1 1-21,0 2-27,1 2-21,1 0 3,0 0-32,1 0-20,1 1 4,-1-2-51,0 0 14,0-1 2,1-2 45,-1-2-69,-1-2 14,1-2 3,-2-1-12,1-1-6,0-1 10,0 1 6,0 0-10,1 1 12,1 0-12,-1 1 59,1-1-64,-1 1 22,0 0-16,-1-2 11,0 0-3,0-1-8,0 0 11,-1-1-12,1-1 3,-1 0-10,-1 0 11,1-1-12,-1 0-44,0-1 69,0 0-23,-1-1 8,0 0 9,0 0-2,0 0 76,0 0-22,0 0-54,0 0 65,0 0-4,0 0-74,0 0 34,0 0 34,0 0-69,0 0 23,0 0-17,0 0-7,0 0-186,0 0-330,0 0-711,1 0-892,1-2-2283,2-3 4494,-2 3-8648,0-1-603</inkml:trace>
  <inkml:trace contextRef="#ctx0" brushRef="#br20" timeOffset="159427.212">5146 2796 3825,'0'0'0,"0"0"1688,0 0-233,0 0 151,0 0-394,0 0-246,0 0-200,0 0-71,0 0 271,-1 0-318,0 0-36,0 0-38,1 0-45,-1 0-136,1 0-114,0 0-155,0 0-36,0 0-90,0 0 14,0 0 62,1 0 176,2 2-37,3 0 16,2 1-33,2 0-18,0 1 76,2-1-89,0 1 28,-1-1 19,1 0 1,-1-1-17,0 0 287,-2 1-251,1-2-5,-1 1-82,0 0-26,-1 1-48,1-1 26,0 0-105,0 1 123,0 0-134,1-1 106,0 1-98,1 0 28,1 0 57,0-1-29,0 0-53,1 0 27,0-1-13,1-1 58,0 1-72,1-1 71,1 0-68,-1 0 19,2 0 4,-1 0-13,1 0 4,-1-1-1,1 1 0,-2 0 0,0 0 0,-2 0 0,0 0 0,-1 0 0,-2 0 0,-1 0 0,0 0 0,-1 0 47,0 0-60,0 0 19,0 0 78,1 0-24,0 0-62,2 0 58,0 0-68,2 0 65,1 0-75,0 0 31,1 0 55,0 0-83,0 0 103,-1 0-105,-1 0 22,0 0 319,1 0-318,0 0 82,-1 0 78,0 0-154,-2 0 3,-2 0-4,-2 0-7,-2 0 0,-1 0 9,-3 0-12,1 0 5,-1 0-2,0 0 0,1 0 74,1 0 17,0 0 56,1 0-21,0 0 2,-1 0 11,-1 0-23,1 0-30,-2 0-2,0 0 16,0 0-44,-1 0-6,0 0 10,0 0-70,0 0 84,0 0-46,0 0-32,0 0 76,0 0-90,0 0 27,0 0-9,0 0-9,-2 1-371,-4 2-567,-6 4-1570,-5 3-3089,1-1-10059</inkml:trace>
  <inkml:trace contextRef="#ctx0" brushRef="#br21" timeOffset="160945.224">5428 2289 3177,'0'0'0,"0"0"1904,0 0-392,0 0 150,0 0-748,0 0-16,0 0-25,0 0 12,0 0-58,0 0-148,0 1-155,0-1 13,0 0-115,0 0-61,0 0-129,3-1 28,5-4 46,7-5-66,7-6-164,9-7 37,7-8-126,5-5-47,4-3-3,-2 0 20,-3 3 29,-5 3-8,-7 7 25,-7 5-15,-7 6 15,-6 6 70,-5 4-10,-3 3 73,-1 2-27,-2 3-43,-1 5-70,-2 6 16,-3 7 90,-3 8 46,-3 8 162,-2 6-29,-3 6-53,-2 5-257,0 4 50,-1 1-1089,2-2-2129,5-13-12030</inkml:trace>
  <inkml:trace contextRef="#ctx0" brushRef="#br22" timeOffset="162144.613">5331 3088 5169,'0'0'0,"0"0"2137,0 0-794,0 0 506,0 0-865,0 0-131,0 0-180,0 0-185,0 0-160,0 0-160,3 0-160,3 0 223,6 0 66,5-1-98,6-1 8,3-2-123,3 0 48,0 0-135,-2 1 26,-5 1-14,-4 0 46,-6 2 229,-5-1 339,-3 2-146,-3 1-35,-1 2-156,-1 3-132,0 4-156,0 3-47,2 4-406,2 2-269,3 3-408,3-1 394,0 0 88,1-2 162,-1-2 167,-2-1 348,-3-2 162,-4-1 825,-5 0 186,-6-2 65,-3 0-73,-4-1-259,-2-1-397,0-2-273,2-1-112,1-1-150,4-1-308,2-1-1027,3 3-872,2 1 345,2 2 1048,2-1-14384</inkml:trace>
  <inkml:trace contextRef="#ctx0" brushRef="#br23" timeOffset="162815.261">6282 2201 1408,'0'0'0,"0"0"2297,0 0-645,0 0 82,0 0-707,0 0-251,0 0-84,0 0 94,18 15-201,5 6-5,4 5 82,-1 5-44,0 4 352,-2 2-602,-2 3 127,-3 3-63,-1 2-100,-2 4-77,-2 3 211,-2 3-340,-2 4-36,-3 4 31,-3 1-29,-2 1-34,-3 0 124,-4-2 372,-6-3-334,-5-3 341,-7-3-301,-6-4-107,-7-3-150,-8-3-295,-17-1-1130,-14-3-1160,-9-3-4712,12-10 183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35:50.2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15 148 3881,'0'0'1599,"0"0"-120,0 0-112,0 0-92,0 0-131,0 0-105,0 0-82,0 0-132,0 0-176,0 0-57,0 0-44,0 0-96,0 0-8,0 0-5,0 0-64,0 0-118,0 0-27,0 0 4,0 0-76,13-9-432,194-125-111,-188 130 309,-28 51 1975,-19 8-1369,20-43-463,1 0-1,0 1 1,1 0-1,0 1 1,1-1-1,1 1 1,0 0-1,1 0 1,0 1-1,1 2-66,52 50-2670,-52-59 2808,-1-1 0,0 1 0,0-1 0,0 0-1,-1 0 1,1 0 0,-2-1 0,1 1 0,-1-1 0,0 0 0,0-1-1,-1 1 1,0-1 0,0 0 0,0 0 0,0-1 0,-1 1 0,-6 2-138,-36 32-1166,0 18-3495,30-32 575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35:51.3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6953,'0'0'2233,"0"0"-57,0 0-111,0 0-641,0 0-408,0 0-135,0 0-281,0 0-304,0 0-272,0 0-24,0 0-552,4 2-833,0 11-1167,4 0-1345,-3 2-5065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35:51.6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8762,'0'0'2688,"0"0"-407,0 0-481,0 0-791,0 0-457,0 0-488,0 0-64,0 0-777,0 0-831,0 2-1633,0 4-2928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35:56.9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 1 672,'0'0'1552,"0"0"-81,0 0 255,0 0-36,0 0-175,0 0-70,0 0 69,0 0-163,0 0-295,0 0-189,0 0-132,0 0-67,0 0-50,-4 25 711,-41 193-1726,45-217-50,133-53-1530,-81 24 1875,98-15 19,-144 101 2361,-49 109-67,2-32-4434,40-129-1699,1-3-2632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13:43.32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8 7009,'0'0'7834,"0"0"-5433,0 0 103,0 0-391,0 0-793,0 0-752,0 0-568,0 0-232,0 0-976,0 0-1289,0-2-2400,0-3-1864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35:57.3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8314,'0'0'5537,"0"0"-3913,0 0 177,0 0-225,0 0-912,0 0-392,0 0-272,5 0-224,-1 4-1120,-2 26-1065,0 0-2040,0 0-160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35:57.6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9034,'0'0'3025,"0"0"-601,0 0-528,0 0-799,0 0-897,0 0-200,0 0-1000,0 0-1313,2 0-1960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35:45.1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171 71 1608,'0'0'2757,"0"0"-715,0 0-350,0 0-378,0 0-334,0 0 9,5-11 1204,-5 9 1084,0 2 3337,-86 180-7048,74-156 569,13-24-153,0 0 0,-1-1 0,1 1 0,0 0 1,0-1-1,0 1 0,-1 0 0,1 0 0,0-1 1,0 1-1,0 0 0,-1 0 0,1 0 1,0 0-1,0 0 0,0 0 0,-1 1 0,1-1 1,0 0-1,0 0 0,0 0 0,-1 1 1,1-1-1,0 0 0,0 1 0,-1-1 0,1 1 1,0-1-1,-1 1 0,1-1 0,-1 1 0,1-1 1,-1 1-1,1 0 0,-1-1 0,1 1 1,-1 0-1,1-1 0,-1 1 0,0 0 0,1 0 1,-1-1-1,0 1 0,0 0 0,0 0 0,1 0 1,-1-1-1,0 1 0,0 0 0,0 0 1,0 0-1,0 0 0,-1-1 0,1 1 0,0 0 1,0 0-1,0 0 0,-1-1 0,1 1 0,0 0 1,-1-1-1,1 1 0,-1 0 0,1 0 1,-1-1-1,1 1 18,27-3-1,1-1 1,0-2-1,-1 0 1,0-2-1,0-1 1,0-1-1,-1-1 1,-1-2-1,3-1 1,24-10 15,-52 24 37,0-1-1,0 1 0,0 0 0,0 0 0,0 0 1,0-1-1,0 1 0,0 0 0,1 0 0,-1 0 1,0-1-1,0 1 0,1 0 0,-1-1 1,0 1-1,1 0 0,-1-1 0,1 1 0,-1 0 1,1-1-1,-1 1 0,1-1 0,0 1 0,-1-1 1,1 1-1,0-1 0,-1 1 0,1-1 0,0 0 1,-1 1-1,1-1 0,0 0 0,0 0 1,-1 1-1,1-1 0,0 0 0,0 0 0,0 0 1,-1 0-1,1 0 0,0 0 0,0 0 0,0 0 1,-1-1-1,1 1 0,0 0 0,0 0 1,-1-1-1,1 1 0,0 0 0,-1-1 0,1 1 1,0-1-1,-1 1 0,1-1-51,-18 35-291,1 0 1,1 1-1,2 0 0,2 2 0,1-1 1,2 1-1,0 7 291,8-40-515,-1 10-2279,3-7-2632,1-6 474</inkml:trace>
  <inkml:trace contextRef="#ctx0" brushRef="#br0" timeOffset="916.906">719 142 56,'0'0'5272,"0"0"-2837,0 0-761,0 0-119,0 0-518,0 0-355,0 0-51,4 10 713,105 194 2961,-104-191-4389,41 115-408,-43-40-6150,-9-73 3143,-5-4-2967</inkml:trace>
  <inkml:trace contextRef="#ctx0" brushRef="#br0" timeOffset="1165.771">639 526 3025,'0'0'1696,"0"0"520,0 0-583,0 0-473,0 0-128,114-90 137,-79 64-489,4 0-416,9-4-168,-3 0-96,13-7-736,-12 5-1489,-11 8-3024</inkml:trace>
  <inkml:trace contextRef="#ctx0" brushRef="#br0" timeOffset="1600.317">1388 0 176,'0'0'5721,"0"0"-3340,0 0-618,0 0 52,0 0-392,0 0-280,0 7-3,-14 68-604,-4-2-1,-2 0 1,-4-1-1,-2-2 1,-4 0 0,-9 10-536,31-62 35,-27 61-361,-26 57-1239,14-51-4727,34-65 1049</inkml:trace>
  <inkml:trace contextRef="#ctx0" brushRef="#br0" timeOffset="2350.493">1461 416 6041,'0'0'1970,"0"0"100,0 0 72,0 0-278,0 0-198,0 0 6,-13-15 3545,10 18-5194,1 0-1,-1 1 1,1-1-1,-1 1 1,1 0-1,0-1 1,0 1-1,1 0 1,-1 0-1,1 1 1,0-1-1,0 0 1,0 0-1,1 0 1,-1 1-1,1-1 1,0 0-1,0 1 1,1-1-1,-1 0 1,2 3-23,-2-3 5,3 33-364,1 0 1,3-1 0,0 0 0,3 0 0,1-1-1,1-1 1,12 22 358,-8-19-331,-2 1 0,-1 1 0,-2 0 0,-2 0-1,-1 1 1,-1 13 331,-5-32 30,-15 102 2050,9-121-2005,1-1-1,-1 1 1,0 0-1,1-1 1,-1 0-1,0 0 1,0 0-1,0 0 1,0-1-1,0 1 1,0-1-1,0 0 1,1-1-1,-1 1 1,0 0-1,0-1 1,0 0-1,0 0 1,0 0-1,1-1 1,-1 1-1,0-1 1,1 0-1,-1 0 1,1 0-1,0 0 1,0-1-1,0 1 1,0-1-1,0 0 1,0 0-1,1 0 1,-1 0-1,1 0 1,0 0-1,0-1 1,-1-2-75,-2-1-61,1 0 1,-1 0 0,1 0 0,1-1-1,-1 1 1,2-1 0,-1 0-1,1 0 1,0 0 0,0 0 0,1-1-1,0 1 1,1 0 0,0-1-1,0 1 1,1 0 0,0 0 0,0-1-1,1 1 1,0 0 0,0 0-1,1 0 1,2-3 60,-2 5-384,1-1-1,1 1 0,-1 0 1,1 0-1,0 1 1,0-1-1,1 1 1,-1 0-1,1 0 0,1 1 1,-1 0-1,0 0 1,1 0-1,0 1 0,0 0 1,0 1-1,3-2 385,86-16-7247,-57 15 2488</inkml:trace>
  <inkml:trace contextRef="#ctx0" brushRef="#br0" timeOffset="7867.125">1 1633 1408,'0'0'1298,"0"0"60,0 0-48,0 0-105,0 0-36,0 0-178,0 0-44,0 0 75,0 0-110,0 0-85,0 0-39,0 0-188,0 0-169,0 0-70,0 0-150,13-14 70,94-78 797,103-68-1534,-180 150 452,-30 10 134,0 23 1293,-55 310-1527,48-277-3752,5-41 56</inkml:trace>
  <inkml:trace contextRef="#ctx0" brushRef="#br0" timeOffset="8384.396">487 1562 7162,'0'0'1935,"0"0"-430,0 0-254,0 0-533,0 0-337,0 0-46,12-17-66,39-53-125,-50 68-116,0-1 0,-1 1-1,1-1 1,1 1-1,-1-1 1,0 1 0,1-1-1,-1 1 1,1 0 0,0 0-1,0 0 1,0 0 0,0 0-1,0 0 1,0 1-1,0-1 1,0 1 0,1-1-1,-1 1 1,1 0 0,-1 0-1,1 0 1,-1 0 0,1 0-1,0 1 1,-1-1-1,1 1 1,0-1 0,0 1-1,-1 0 1,1 0 0,0 1-1,0-1 1,-1 0 0,1 1-1,0 0 1,-1 0-1,1 0 1,-1 0 0,1 0-1,-1 0 1,1 0 0,-1 1-1,0-1 1,0 1 0,1 0-1,-1 0 1,0 0 0,-1 0-1,1 0 1,0 0-1,-1 0 1,1 0 0,-1 1-1,1-1 1,-1 1 0,0-1-1,0 1-27,1 18 229,-1 0 0,0 0-1,-2 0 1,0 0-1,-2 0 1,0 0 0,-1-1-1,-1 1 1,-1-1 0,-1 0-1,-1-1 1,0 0-1,-1 0 1,-2 0 0,0-2-1,-10 14-228,28-54-1796,-3 19 1731,0 1 0,1 1 1,-1-1-1,1 1 0,0-1 0,0 1 1,-1 1-1,1-1 0,1 1 0,-1 0 0,0 0 1,0 0-1,0 1 0,0 0 0,1 0 0,-1 0 1,0 0-1,0 1 0,0 0 0,1 0 1,-1 1-1,0-1 0,-1 1 0,1 0 0,0 0 1,0 1-1,2 1 65,36 44-4507,-35-31 551</inkml:trace>
  <inkml:trace contextRef="#ctx0" brushRef="#br0" timeOffset="8783.466">1032 1484 5977,'0'0'1841,"0"0"75,0 0-26,0 0-422,0 0-382,0 0-86,6 10 44,71 187 1484,-62-123-5049,-9-2-4767,-6-56 2412</inkml:trace>
  <inkml:trace contextRef="#ctx0" brushRef="#br0" timeOffset="9034.147">956 1847 536,'0'0'4961,"0"0"-2936,0 0 431,0 0-471,0 0-985,116-97-584,-77 66-272,2-3-144,19-16-1032,-12 9-889,-4 5-1007</inkml:trace>
  <inkml:trace contextRef="#ctx0" brushRef="#br0" timeOffset="9350.951">1768 1266 6025,'0'0'5473,"0"0"-4392,0 0 423,-36 113-208,18-49-616,-7 10-295,-4 20 15,-2-7-240,2 3-160,-2-3-88,8-16-513,-4 13-639,6-22-1048,7-23-1873</inkml:trace>
  <inkml:trace contextRef="#ctx0" brushRef="#br0" timeOffset="10083.403">1925 1631 3625,'0'0'2932,"0"0"-379,0 0-191,0 0-264,0 0-247,0 0-22,-15 1 1705,6 5-3249,0 0-1,1 1 0,-1 0 1,1 0-1,0 1 1,1 0-1,0 0 0,0 1 1,1 0-1,0 0 0,1 0 1,0 1-1,0 0 0,-2 8-284,7-11-77,1 1 0,-1-1 0,1 1-1,1-1 1,0 0 0,0 0 0,0 1-1,0-1 1,1-1 0,1 1 0,-1 0 0,1-1-1,0 0 1,0 0 0,1 0 0,0 0-1,0-1 1,0 1 0,1-1 0,0-1-1,0 1 1,0-1 0,0 0 0,1 0-1,0-1 79,18 18-78,-4-8 16,0 2 0,-1 1-1,0 1 1,-1 0 0,-1 1 0,-1 1-1,-1 1 1,-1 0 0,0 1-1,-2 1 1,0 0 0,-1 1 0,-2 0-1,0 1 1,-1 0 0,-2 0 0,-1 1-1,0 0 1,-1 7 61,-4-21 172,0 0 0,-1 0 0,0 0 0,-1 0 0,-1-1 0,1 1 0,-2 0 0,1 0 0,-1-1-1,-1 0 1,0 1 0,-1-1 0,0-1 0,0 1 0,-1-1 0,0 0 0,0 0 0,-1-1 0,-1 1 0,1-2 0,-1 1 0,-1-1 0,1 0 0,-1-1 0,0 0 0,-1 0 0,1-1 0,-1 0 0,0-1 0,0 0 0,-1-1-1,-8 2-171,13-5-1,0-1 0,0 1 0,0-1 0,0-1 0,0 1 0,0-1 0,0 0 0,0-1 0,1 1 0,-1-1 0,1 0 0,0 0 0,0-1 0,0 0 0,0 0 0,0 0 0,1 0 0,0-1 0,0 0 0,0 1 0,1-2 0,-1 1 0,1 0 0,0-1 0,1 1 0,-1-1 0,1 0-1,-1-4 2,-3-8-582,0 0-1,1 0 0,1-1 1,1 1-1,1-1 0,0 0 1,2 0-1,0 0 0,1-1 583,32-70-6917,-10 66 5718</inkml:trace>
  <inkml:trace contextRef="#ctx0" brushRef="#br0" timeOffset="13884.106">24 2798 4273,'0'0'2054,"0"0"-397,0 0-186,0 0-398,0 0-297,0 0 103,5-27 745,184-130-557,-121 121-1195,-67 36 280,-1 0 387,1 10 2864,-9 11-2949,7-18-184,-1 5-357,0 0-1,1-1 0,0 1 1,0 0-1,1 0 1,-1 0-1,2 1 0,-1-1 1,1 0-1,1-1 1,-1 1-1,1 0 0,1 0 1,-1-1-1,1 1 1,1-1-1,-1 0 0,1 0 1,2 2 87,-3-3-3,0 1-1,-1-1 1,0 0 0,0 1 0,0 0-1,-1-1 1,0 1 0,0 0 0,-1 0 0,0-1-1,0 1 1,0 0 0,-1 0 0,0 0-1,0-1 1,-1 1 0,0-1 0,0 1 0,0-1-1,-1 1 1,0-1 0,0 0 0,-1-1-1,0 1 1,0 0 0,0-1 0,-1 0 0,1 0-1,-1 0 1,0-1 0,-1 1 0,1-1-1,-1-1 1,-5 4 3,7-3-100,-8 13-2070,6 3-3449,5-19 5323,-1 9-5012</inkml:trace>
  <inkml:trace contextRef="#ctx0" brushRef="#br0" timeOffset="14417.504">730 2496 4625,'0'0'4004,"0"0"-1923,0 0-220,0 0-241,0 0-473,0 0-208,-13 15-242,-84 146-189,87-134-667,1 0 0,1 0-1,1 1 1,1 0-1,2 0 1,1 0-1,1 0 1,1 1-1,2 14 160,0-41-47,0-1 0,0 1-1,0 0 1,0 0-1,0-1 1,0 1 0,1-1-1,-1 1 1,0-1-1,1 0 1,-1 1 0,1-1-1,0 0 1,-1 0 0,1 0-1,0 0 1,0 0-1,-1 0 1,1-1 0,0 1-1,0-1 1,0 1-1,0-1 1,0 0 0,0 1-1,0-1 1,0 0-1,0 0 1,0-1 0,0 1-1,0 0 1,0-1-1,0 1 1,-1-1 0,1 1-1,0-1 1,0 0-1,0 0 1,-1 0 0,1 0-1,0 0 1,-1 0-1,1-1 1,-1 1 0,1 0-1,-1-1 1,0 1-1,0-1 1,0 0 0,1 1-1,-1-1 1,0-2 47,-1 4 936,0 0 218,-25 14 1377,20-4-3440,4-3-2936,1-7-859</inkml:trace>
  <inkml:trace contextRef="#ctx0" brushRef="#br0" timeOffset="14784.107">931 2830 7802,'0'0'2037,"0"0"-1096,0 0-380,-1 19-11,-4 103 606,5-120-1152,0 1 0,0-1 0,1 1 1,-1-1-1,1 0 0,0 1 0,0-1 0,0 0 0,0 1 1,0-1-1,0 0 0,0 0 0,1 0 0,-1 0 0,1 0 1,0 0-1,0 0 0,-1-1 0,1 1 0,0-1 1,0 1-1,0-1 0,1 0 0,-1 0 0,0 0 0,0 0 1,1 0-1,-1 0 0,1 0 0,-1-1 0,0 0 1,1 1-1,-1-1 0,1 0 0,-1 0 0,1 0 0,-1 0 1,1-1-1,-1 1 0,1-1 0,-1 1 0,0-1 0,1 0 1,-1 0-1,0 0 0,1 0 0,-1-1 0,0 1 1,0 0-1,0-1 0,0 0 0,0 1 0,-1-1 0,1 0 1,-1 0-1,1 0 0,-1 0 0,1 0 0,-1 0 1,1-2-5,5-9 172,0-1 1,-1-1 0,0 1 0,-1-1 0,-1 0 0,0-1 0,-1 1-1,-1-1 1,0 1 0,-1-1 0,-1 0 0,0 1 0,-1-2-173,1 15 75,0 0 0,0 0 0,-1 0 0,1 1 0,0-1 0,-1 0 0,0 0 0,1 0 0,-1 0 1,0 0-1,0 1 0,0-1 0,0 0 0,0 1 0,0-1 0,0 1 0,-1-1 0,1 1 0,-1-1 1,1 1-1,-1 0 0,1 0 0,-1 0 0,0 0 0,1 0 0,-1 0 0,0 0 0,0 1 0,0-1 0,0 1 1,1-1-1,-1 1 0,0 0 0,0-1 0,0 1 0,0 0 0,0 0 0,0 1 0,0-1 0,0 0 0,0 1 1,-2 0-76,-78 29-647,44 5-1532,5 2-2124</inkml:trace>
  <inkml:trace contextRef="#ctx0" brushRef="#br0" timeOffset="22400.257">1349 2723 5513,'0'0'2261,"0"0"-470,0 0-182,0 0-252,0 0-349,0 2 1968,6 17-2757,77 252 1688,-73-244-2586,0 2-2420,-7-12-5385,-3-16 5402</inkml:trace>
  <inkml:trace contextRef="#ctx0" brushRef="#br0" timeOffset="22664.474">1310 3059 1256,'0'0'2657,"0"0"-1209,0 0 361,0 0-249,0 0-504,0 0-200,0 0-144,-21-26-199,31 15 103,7-6-56,6-4-24,4-1-168,2-4-216,0 0-152,10-8-176,-8 6-1048,-8 4-3641</inkml:trace>
  <inkml:trace contextRef="#ctx0" brushRef="#br0" timeOffset="23001.453">1869 2537 7666,'0'0'2192,"0"0"-640,0 0-63,0 0-273,0 0-384,0 0 280,0 0-7,0 50-401,-4-1-264,-6 14-72,-7 27-200,2-5-104,-3 3-64,5-6-200,1-19-320,0 12-728,3-21-1225,-1-19-2040</inkml:trace>
  <inkml:trace contextRef="#ctx0" brushRef="#br0" timeOffset="23650.047">2205 3003 6057,'0'0'2301,"0"0"-532,0 0-234,0 0 19,0 0-183,0 0 41,-2-7 5,-8-22-186,10 28-1151,0 1 0,-1-1 0,1 0 1,0 1-1,-1-1 0,1 1 0,-1-1 1,1 0-1,-1 1 0,1-1 0,-1 1 1,1-1-1,-1 1 0,1 0 0,-1-1 0,0 1 1,1 0-1,-1-1 0,0 1 0,1 0 1,-1-1-1,0 1 0,1 0 0,-1 0 1,0 0-1,1 0 0,-1 0 0,0 0 1,0 0-1,1 0 0,-1 0 0,0 0 1,1 0-1,-1 1 0,0-1 0,0 0 1,1 0-1,-1 1 0,0-1 0,1 0 0,-1 1 1,1-1-1,-1 1 0,1-1 0,-1 0 1,1 1-1,-1 0 0,1-1 0,-1 1 1,1-1-1,-1 1 0,1-1 0,0 1 1,-1 0-1,1-1 0,0 1 0,0 0 1,-1 0-1,1-1 0,0 1 0,0 0 1,0-1-1,0 1 0,0 0 0,0 0 0,0-1-80,-1 31-176,2-1 0,1 0 0,1 0 0,2 0-1,1-1 1,1 1 0,2-1 0,0-1-1,2 1 1,8 11 176,21 72-813,-29-78 798,-2 0-1,-2 1 1,-1 0-1,-1 0 0,-2 1 1,-2 28 15,-3-60 54,1 1-1,-1-1 1,-1 1 0,1-1-1,-1 0 1,1 0-1,-1 0 1,0 0 0,-1-1-1,1 1 1,-1-1 0,1 0-1,-1 0 1,0 0 0,0 0-1,0-1 1,-1 1 0,1-1-1,-1 0 1,1 0 0,-1-1-1,1 0 1,-1 1 0,0-2-1,0 1 1,0 0 0,0-1-1,1 0 1,-1 0 0,0-1-1,0 1 1,0-1 0,0 0-1,1 0 1,-1-1 0,0 1-1,1-1 1,-1 0-1,1 0 1,0-1 0,0 1-1,-1-1 1,2 0 0,-1 0-1,0 0 1,1-1 0,-1 1-54,-1-1-56,-1 1 0,1-1 0,0 0 0,0 0 0,1-1 0,-1 0 0,1 0 0,0 0 0,0 0 0,0 0 0,1-1 0,0 1 0,0-1 0,1 0 0,-1 0 0,1 0 0,0-1 0,1 1 0,0 0 0,0-1-1,0 1 1,1-1 0,0-5 56,58-42-5881,-10 27 1708,-2 1 954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6:30.049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4524.92188"/>
      <inkml:brushProperty name="anchorY" value="-78470.23438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5976.5918"/>
      <inkml:brushProperty name="anchorY" value="-80403.86719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7265.99414"/>
      <inkml:brushProperty name="anchorY" value="-81986.5"/>
      <inkml:brushProperty name="scaleFactor" value="0.5"/>
    </inkml:brush>
    <inkml:brush xml:id="br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8546.16211"/>
      <inkml:brushProperty name="anchorY" value="-83301.92969"/>
      <inkml:brushProperty name="scaleFactor" value="0.5"/>
    </inkml:brush>
  </inkml:definitions>
  <inkml:trace contextRef="#ctx0" brushRef="#br0">111 1 2865,'0'0'0,"0"0"2472,0 0-1288,0 0 61,0 0 99,0 0-445,0 0-116,0 0 122,0 4-138,0 0-114,0 2 42,0 1-52,0 2-121,0 3-154,-1 6-171,-3 7-98,-2 7 7,-3 8-111,-1 7 26,-2 6-13,-1 3 0,0 1 0,2-2-9,1-4 2,2-6-10,2-7 12,2-8-14,2-8 4,1-8 9,0-4-13,1-6 14,0-2-5,1-2 58,-1-1-6,0 0-42,0 0-4,1 0-48,-1 0-74,2 2 149,4 1 34,4 0-79,5 1 88,4 1-91,5-1 36,3-1 62,3 0-85,0 0 20,0 0-7,-2-1-1,-4 0-9,-4 0-91,-5 0-49,-4-1 82,-5 0 43,-3 1-1,-1-1-58,-2 0-138,-1 0-376,0 0-464,-1 0-1365,-2 0-2340,1 0-2179</inkml:trace>
  <inkml:trace contextRef="#ctx0" brushRef="#br1" timeOffset="399.306">524 458 592,'0'0'0,"0"0"3113,0 0-953,0 0-465,0 0 66,0 0-300,0 0-178,0 0-204,3 18-272,1 8-348,-1 9-257,1 4-187,-2 2-86,0 2-777,-2-1-1334,1-3-958,-1-10-6144</inkml:trace>
  <inkml:trace contextRef="#ctx0" brushRef="#br2" timeOffset="682.412">577 275 4977,'0'0'0,"0"0"5465,0 0-4257,0 0 358,0 0-727,0 0-616,0 0-423,2 7-631,1 4-1987,0 3-1318,0-1-2552</inkml:trace>
  <inkml:trace contextRef="#ctx0" brushRef="#br3" timeOffset="1583.32">731 642 1272,'0'0'0,"0"0"2345,0 0-1065,0 0-620,0 0 19,0 0-143,0 0 1052,0 0-735,11-13 11,5-5 359,5-7-818,1-4-101,2-4 20,0-1-157,0 1-99,-3 2-5,-2 4-67,-3 6 124,-3 6-152,-5 6 272,-2 4 209,-3 3-59,-2 2-97,-1 4 151,-1 5-267,0 5-43,1 5-53,-1 7-10,1 3-71,0 3 17,1 1-18,1 0 2,0-3-1,2-3-9,0-5-100,1-4-76,1-6-180,0-4-202,1-4-42,2-3 194,1-5 462,0-4-2,2-4 70,0-5 9,0-2 144,1-2-245,-2 1 50,-1 2 82,-2 2-81,-1 5-36,-2 3-36,-2 3 5,0 4-7,0 5 168,0 3 241,1 4 7,1 3-33,1 0-311,2 1 14,0-2-84,2-2-106,2-2-69,1-3-289,1-2-188,2-3 488,1-5-326,0-4-1,1-5 354,0-4-572,-1-3 12,-3-1-101,-2 3 308,-3 4 535,-4 3 142,-2 5 721,-1 5 14,-1 5-603,1 6 119,3 4 83,2 5-252,5 1-16,4 2-282,7-1-176,4-2-1165,3-2-1822,-5-5-6853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6:34.21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0586.39844"/>
      <inkml:brushProperty name="anchorY" value="-84571.49219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2511.42969"/>
      <inkml:brushProperty name="anchorY" value="-85826.89844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4120.01953"/>
      <inkml:brushProperty name="anchorY" value="-87076.58594"/>
      <inkml:brushProperty name="scaleFactor" value="0.5"/>
    </inkml:brush>
    <inkml:brush xml:id="br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5503.50781"/>
      <inkml:brushProperty name="anchorY" value="-88745.17969"/>
      <inkml:brushProperty name="scaleFactor" value="0.5"/>
    </inkml:brush>
  </inkml:definitions>
  <inkml:trace contextRef="#ctx0" brushRef="#br0">0 374 4281,'0'0'0,"0"0"1984,0 0-681,0 0-141,0 0-198,0 0-290,0 0 224,0 0 51,0 0-129,3-15-79,2-6-81,3-5-129,3-5-161,2-1-201,1 1-72,0 0-94,2 4 10,-1 3-69,-2 4 63,0 4-12,-1 4-15,-2 4 16,-2 2-15,-2 3-33,-1 1 47,-1 2-82,0 0 108,-1 3-5,0 4 331,1 4-90,1 4-27,0 6-82,0 3-56,-1 3-40,-2 2 3,0 0-63,-1-3 16,0-3-8,0-4-56,0-6-96,0-4-350,2-5-179,1-3 182,3-5 308,1-6 172,4-5 10,1-5 122,2-3-125,-1-2 99,0 2-22,-3 3 44,-2 5 120,-3 6 230,-2 3-141,-1 6-124,-2 6 246,1 5-225,1 6-53,1 3 6,0 1-182,2 0 36,1-4-114,0-2-170,2-5-42,0-3 33,1-4-79,0-1 4,1-2 202,-1-2-80,0-2 165,-1-2-68,-1 0 27,-1 0 33,-2 0-10,-1 3 33,0 0-8,-1 1-127,2 2 225,2 1 11,2 4 414,5 2-68,3 2-223,2 2-20,2 2-168,2-1-446,0 0-1557,-1-2-2111,-5-3-5847</inkml:trace>
  <inkml:trace contextRef="#ctx0" brushRef="#br1" timeOffset="499.968">908 208 3265,'0'0'0,"0"0"2784,0 0-1231,0 0-97,0 0 223,0 0-533,0 0-382,0 0-72,7 0-215,4 0 105,4 0-151,4 1-287,4 0-15,3-1 8,2 1-161,2-1 35,0 0-251,0 0-168,-2 0-228,-3-3-193,-2-1-707,-4-1-131,-4-1-3378,-6 0 58</inkml:trace>
  <inkml:trace contextRef="#ctx0" brushRef="#br2" timeOffset="1050.423">1131 1 5673,'0'0'0,"0"0"2553,0 0-2120,0 0 195,0 0 487,0 0-167,0 0-291,0 0-221,18 2-78,5 2-236,6 2-113,2 1-52,0 2-41,0-1-540,-2 1 542,-1-1-88,-2 1-346,-2 1 429,-2 0-421,-2 1 134,-2 1 311,-3 1 31,-2 0 41,-2 1-7,-3 0 344,-2 0 5,-3-1 205,-2 0 167,0 0 285,-3 0-89,-4 0-105,-4 0-221,-3 1-172,-5 1 261,-4 1-34,-3 1-78,-2 0-170,-1-2-272,1 0 42,2-2-188,3-3-45,4-3-118,5-2-258,4-3-544,3 0-977,3-2-1226,2 0-2628,2-1-371</inkml:trace>
  <inkml:trace contextRef="#ctx0" brushRef="#br3" timeOffset="2150.103">2063 142 2905,'0'0'0,"0"0"2896,0 0-1315,0 0-185,0 0-131,0 0-311,0 0 50,0 0-268,-12 15-55,-5 4-205,-5 3 4,-1 1-9,0-2 206,0-2-368,2-4-21,2-4-32,2-4-114,2-3-153,3-2-300,1-5 15,3-4 24,1-5-276,3-2-32,2-4-107,1-1 135,1-1-12,2 0 109,3 2 61,2 1 176,2 4 81,0 2-9,1 4 28,-1 2-22,-1 2 25,0 2 132,-1 1-37,0 3 160,0 2 72,0 3-40,2 3-190,0 1 66,2 3-43,1 0 14,0 1-23,1 0 16,2 0-6,0 1 12,0-2-13,1-1 70,0-1-30,1-2-53,0-2 195,2-3 304,1-1-210,1-2-172,2-2 299,1-2-143,0-3-49,-1-3-26,0-4 57,-2-2 24,-2-3-34,-3-3 62,-4-1 150,-2-2-293,-4 1 180,-3 0-22,-1 1 215,-4 2-83,-4 1-56,-3 1-154,-4 2 38,-3 1-63,-2 2-93,0 2-22,-1 2-48,-1 3 44,0 6-110,-3 9-679,-8 17-677,-8 16-1003,-8 15 1605,6-6-14585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6:17.083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0717.9043"/>
      <inkml:brushProperty name="anchorY" value="-67927.90625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503.55957"/>
      <inkml:brushProperty name="anchorY" value="-69095.58594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7537.05127"/>
      <inkml:brushProperty name="anchorY" value="-63870.93359"/>
      <inkml:brushProperty name="scaleFactor" value="0.5"/>
    </inkml:brush>
    <inkml:brush xml:id="br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8904.39258"/>
      <inkml:brushProperty name="anchorY" value="-66394.71094"/>
      <inkml:brushProperty name="scaleFactor" value="0.5"/>
    </inkml:brush>
    <inkml:brush xml:id="br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3806.05859"/>
      <inkml:brushProperty name="anchorY" value="-70956.13281"/>
      <inkml:brushProperty name="scaleFactor" value="0.5"/>
    </inkml:brush>
    <inkml:brush xml:id="br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419.33203"/>
      <inkml:brushProperty name="anchorY" value="-72134.86719"/>
      <inkml:brushProperty name="scaleFactor" value="0.5"/>
    </inkml:brush>
    <inkml:brush xml:id="br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8206.64453"/>
      <inkml:brushProperty name="anchorY" value="-73630.52344"/>
      <inkml:brushProperty name="scaleFactor" value="0.5"/>
    </inkml:brush>
    <inkml:brush xml:id="br7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0653.2168"/>
      <inkml:brushProperty name="anchorY" value="-74731.34375"/>
      <inkml:brushProperty name="scaleFactor" value="0.5"/>
    </inkml:brush>
    <inkml:brush xml:id="br8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2184.07031"/>
      <inkml:brushProperty name="anchorY" value="-77566.46094"/>
      <inkml:brushProperty name="scaleFactor" value="0.5"/>
    </inkml:brush>
    <inkml:brush xml:id="br9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4212.33203"/>
      <inkml:brushProperty name="anchorY" value="-87568.32813"/>
      <inkml:brushProperty name="scaleFactor" value="0.5"/>
    </inkml:brush>
    <inkml:brush xml:id="br1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5779.25"/>
      <inkml:brushProperty name="anchorY" value="-88793.59375"/>
      <inkml:brushProperty name="scaleFactor" value="0.5"/>
    </inkml:brush>
  </inkml:definitions>
  <inkml:trace contextRef="#ctx0" brushRef="#br0">1225 1245 5145,'0'0'0,"0"0"2561,0 0-1065,0 0 136,0 0-85,0 0-514,0 0-159,0 0-291,-1 0-151,1 0-212,-1 0-94,1 0-126,0 0-47,0 0 10,1 0 43,4 0 80,3 0-29,5 0 26,6 0 23,5-1 41,4-1 149,5-2-244,3 0 16,2-3-57,1-1 50,1-1-19,0-2-50,-2 0-50,-2 0-147,-5 2-198,-4 0-320,-5 2-228,-6 3-564,-5 1-516,-4 1 80,-3 2-3307,-3 0 1925</inkml:trace>
  <inkml:trace contextRef="#ctx0" brushRef="#br1" timeOffset="317.889">1500 896 4737,'0'0'0,"0"0"1472,0 0-363,0 0 392,4 21-358,1 11-193,1 11-349,0 9-441,-1 8 52,-1 4-230,-2 3-435,0 3-736,-2-1-1002,0-6-5088,-1-13 7387</inkml:trace>
  <inkml:trace contextRef="#ctx0" brushRef="#br2" timeOffset="-5109.315">489 656 2985,'0'0'0,"0"0"1608,0 0-504,0 0 135,0 0-303,0 0-280,0-3-121,0 0 219,-1 0 126,0 0-31,0 1-211,1 0 3,-1 1-24,1 1-213,0-1-55,0 1-34,0-1-43,0 0-51,0 1-45,0 0-10,-1-1-22,1 1-44,-1-1 57,1 1-1,-1-1 95,0 0 69,0 1 15,-1-1 14,0-1-101,-1 0-91,-1-1 58,0 0-28,-2-1-32,0 0 19,0 1 21,0-1 12,0 1-58,-1 0-37,1 1 17,-1 0 74,0 1-42,0 0 37,-1 1 1,1 0 27,0 0-52,0 0 7,0 0 164,-1 0-58,1 0-113,-2 0-46,1 1 78,0-1-32,-1 0-9,2 0-50,0 0-43,1 1-11,0 0-58,1 0 3,-1 0-4,0 0-2,0 1-10,0 0-43,0 1 58,-1 0-94,0 0 93,1 2-11,-1 0 5,0 0 2,0 1 9,-1 0-12,1 1 14,-1 1-14,-1 0 5,0 1-12,-1 2-43,0 0 68,0 1-33,0 1 12,-1 1-2,1 0-131,0 0 168,0 0-65,0-1 31,3-1-4,0-1 1,0 0-47,1-1 60,1-1-29,1 0-56,-1 0 36,1 1-70,0 0 36,1 2-31,0 2 73,0 1-21,-1 1 46,1 0-1,-1 1 3,1-2 1,1 1 0,0-1 9,0-1-12,1 0 14,0-1-4,0-1 1,1 1-10,-1-2 4,1 2-2,0-1 9,0 1-12,0 1 14,1 1-14,-1 0 5,0-1-2,0 1 9,0-1-12,0-1 14,0-1-14,0-1 14,0-1-14,0-1 14,0 1-4,1 0 1,1 2 0,1 0 0,1 2 0,0 1 9,1 0-12,-1 0 14,1 0-4,-1 0 47,1-1-59,-1-2 20,-1-2-7,1-1 0,-1-2 0,0-2 0,-2 0 0,1-1 0,0-1 0,0 2 9,0 1-21,0 1 16,2 1-5,-1 1-9,1 1 13,1 0-4,-1 0-9,0 0 4,0-1 7,0 1-12,0-2 14,0 1-14,-1-2 5,1 0-2,-1-1 0,0 0-10,0 0 4,0-1 7,1 2-2,2 1 1,0 1 0,1 1-10,1 0 4,0 2 7,1-1-12,1 1 14,0 0-4,0 0 1,0 0 9,0-2-2,-1 0-9,0-2 4,-1 0-2,-1-2 0,-1-1 0,0 0 0,0 0 9,0 0-12,2 1 61,1 0-65,1 1 31,2 0 28,1 1-56,1 0 19,1 0-7,-1-1-10,1 1 78,0-1-97,0 0 41,0-1-23,0 0 5,0-1-12,-1 0 13,0-2-4,-1 0-9,-1 0 4,-1-2-2,0 0 9,-2-1-2,-1 0 1,-1 0 9,-1 0-2,-1 0 1,-1 0 46,-1 0-59,0 0 20,-2 0 95,0 0-75,-1 0 130,1 0 21,-2 0-12,1 0 2,0 0-36,0 0-65,0 0 25,0 0-106,0 0 18,0 0-329,0 0-731,0 0-1015,0 0-567,0-1-2699,0 1-7074</inkml:trace>
  <inkml:trace contextRef="#ctx0" brushRef="#br3" timeOffset="-596.407">351 1225 824,'0'0'0,"0"0"1785,0 0-776,0 0 138,0 0 53,0 0-257,0 0-145,0 0 43,0 0-81,0 0 34,0 0-97,0 0-103,0-1-78,0 1-111,0-1-91,0 1-52,0-1-230,3-1 2,2-1 196,3-2-40,4-2 69,3-2-103,5-3-4,4-4-162,4-3 209,4-4 4,3-2 49,3-3-143,2-2-56,1 0-37,1 0 55,-2 1-79,-1 1 108,-3 3 43,-3 3-56,-5 3 14,-4 3 6,-6 4-61,-3 3 46,-6 3-25,-3 3 62,-3 1-63,-1 2 48,-2 0-51,-1 1 24,0-1-18,0 1-24,1-1-30,-1 0-3,1 0 7,0 1 51,0-1-79,0 0 73,0 0 24,0 0 50,0 0-38,0-1-59,0 1-20,0 0-9,0 0 63,0 0 8,0 0 66,0 0 51,0 0-37,0 3-21,0 3 45,0 6-82,0 8-22,0 9-33,0 10 12,-1 10-54,-1 8 80,-2 6 12,-1 4 55,-2-1-48,0-2 27,0-5 12,0-8-89,2-10-57,0-8 12,2-10-68,2-8-245,0-6-289,1-5-262,0-4-294,0 0-398,1-6-256,0-2-632,1-4-4254,0 2 3625</inkml:trace>
  <inkml:trace contextRef="#ctx0" brushRef="#br4" timeOffset="2112.72">2039 1130 696,'0'0'0,"0"0"1905,0 0-664,0 0-118,0 0 49,0 0-648,0 0-244,0 0 382,3 0-262,2 1 247,1 0-390,0 0 193,1 0-162,1 1 56,1-1-37,0 1 7,1-1-11,1 0-156,1 0 53,0 0 58,1 0-68,1-1-3,0 0-9,1 1-75,0-1-8,1 0-3,1 0-14,2 0 22,0-1-25,1 1 176,1 0-98,1 0-28,1 0 41,0 0 47,0 0-61,-1 0-14,-2 0 12,0 0-54,-1 0 6,0 0-24,0-1 98,0 0 8,0-1-100,-1 0 35,0 0 4,-1-1-80,0-1 135,1 1-42,-1-1 138,2 0-110,0-1-27,0 1 8,1 0-65,0 0 72,0 1-14,0-1-23,1 1-38,1 0 28,0 0-39,0 0 47,0 1-14,0-1 5,0 1 37,-1-1 18,0 0-50,0 0-38,0 1 46,0-1 38,0 1-30,-1 0 61,1 0-82,-1 0-12,0 0 10,-1 0 86,0 0 22,-1-1-1,0 1 100,0-1-175,0 0-10,-2 0-31,0 1-10,-1 1-20,-1-1-62,-2 1 16,-1 0 178,-2 1-138,-2-1 5,-2 1 10,-1 0-28,-2 0 90,-1 0 152,0 0-49,-1 0-9,-1 0-18,1 0-73,0 0-1,0 0-71,-1 0-58,1 0 12,0 0-21,0 0-314,0 0-340,0 0-707,0 1-1013,-1 1-1971,-3 3-2397,0 0 867</inkml:trace>
  <inkml:trace contextRef="#ctx0" brushRef="#br5" timeOffset="3565.151">2492 168 1088,'0'0'0,"0"0"1625,0 0-645,0 0 44,0 0 23,0 0-732,0 0 562,0 0-227,0 1 48,1 2 159,0 1 101,1 2-140,0 1-85,0 2-116,1 1-140,1 3-161,0 1 12,0 4-105,0 2-138,0 4 6,0 3-43,0 3 13,-1 2-62,0 3 64,0-1-78,-1 0 32,0-3-19,1-3 3,-1-3-1,0-5 0,0-4 0,0-4 0,0-4 0,-1-2 0,1-3 9,-1-1 185,0-2-72,-1 0 42,1-1-14,-1 1-6,0-1-17,0 1-15,0-1 2,0 1-114,0 0 23,0 0-23,0 0-27,0 0-58,1-2 108,1-2-9,1-1 137,1-2-52,1-3-5,2-3 25,1-1-66,2-3 38,0-2 14,2-2-33,1 0-72,0-2 67,2 1-63,0 1 8,0 1 7,-1 2-14,0 2 4,-1 1-10,0 3 2,1 0-1,0 3-9,0 0 12,0 1-5,1 2 12,0 0-4,1 1-7,-1 1 96,0 2-103,-1 1 25,0 0-8,-1 0 9,0 3 62,0 1 29,0 2 221,-2 2-180,0 2-44,-2 0 4,-1 0-12,-2-1-30,-2-2-11,-1-1 30,-1-2-21,-1 0 36,-1-2-29,0 0-84,0 0-115,0 2-404,0 1-690,-1 2-1207,-2 2 2061,0-1-14454</inkml:trace>
  <inkml:trace contextRef="#ctx0" brushRef="#br6" timeOffset="7433.116">2209 1754 3025,'0'0'0,"0"0"1984,0 0-1082,0 0-65,0 0-1,0 0-122,0 0-90,0 0 99,0 0 46,0 0-162,0 0-104,0 0 33,-1 0 21,1 0-58,-1 0-45,1-1-73,0 0-50,0 0-41,-1 0-13,1-1-77,-1 0-19,1-1 19,0-1-113,-1-2 22,1-3-30,2-2-25,2-3-50,2-3 22,1-2-30,3-1-3,0 0-46,2 1 49,0 1-64,-1 0 65,1 2-150,-1 1 118,0 2 16,-1 0-191,0 3 32,-2 0 160,1 3-56,-1 1-11,-1 1 94,0 1-29,0 0 3,-1 1-35,-1 1 65,0 0-21,-1 0-57,-1 2 27,1-1 26,0 1-65,0 0 21,2 1 67,0 2-22,2 2 20,0 4 222,1 4-109,-1 3 7,-1 3-33,0 3-23,-1 0-25,-1 1-42,-1-1 18,0-1-28,-1-2 25,0-2-17,-1-3 5,0-2-1,0-2 0,-1-4 0,0-1 0,0-3 0,-1-1-9,1-1-7,-1 0 1,0-1-1,0 1 0,0-1 10,0 1-13,0 0-98,1 0-75,0-1-98,1-1-94,2-2 249,1-4 11,3-4 119,2-6 93,2-3-53,1-5-49,2-1 17,0-1-114,0 1-119,-1 4 223,-2 3-21,-2 5 12,-1 6 8,-1 3-140,-2 3 87,0 5 59,1 3 354,0 4-186,0 5-70,1 2 150,-1 3-148,0 4 6,-1 1-12,-2 2-21,0 1-34,-1 0 18,-2-1 38,0-2 16,0-3-57,-1-4 30,-1-4-40,1-5-46,0-3 3,0-2-136,0-3-151,1-2-199,1-4 311,3-6 160,3-4-39,3-6-92,2-4 178,2-3-68,1 0-25,0 0 69,1 2-23,-2 4 17,-1 3 185,-3 5-193,-1 3 20,-2 5-25,-3 3-48,0 2 48,-2 2 2,1 1 139,0 1 0,1 2 66,1 3 83,1 3-141,0 3 58,1 3-30,0 4 107,0 4-208,-1 1-47,1 3-2,0-1 117,1 0-67,0-3 28,1-2-108,2-4 86,2-4 137,1-4-171,2-3 24,3-4 133,2-5-74,2-4 214,2-7 103,1-5-272,2-6 86,0-3 13,0-2-174,-3 0-12,-3 2-80,-3 5 4,-5 6-56,-5 4-155,-3 6 134,-3 2-22,-3 4-191,0 2 4,-2 2-582,0 0-629,1 1-473,-1-1-1094,0 0-2493,1-2 543</inkml:trace>
  <inkml:trace contextRef="#ctx0" brushRef="#br7" timeOffset="9548.32">3712 315 496,'0'0'0,"0"0"1200,0 0 47,0 0-172,0 0 248,0 0-275,0 0-214,0 0-167,12 3-110,3 1-22,2 2 8,2 2 37,1 1-48,0 2-76,0 2 49,1 2 222,-1 2-299,1 3-57,-1 1 21,-2 2-100,-1 2-108,-1 1 46,-1 2-25,-2 2-16,-2 1-143,0 1 142,-3 1-4,0-1-92,-2 0 61,-1-1 73,0 0-80,0-1-100,-1 0-28,1 0 64,0 1 75,0 1-38,0 0-27,0 1 48,1 0-45,-1-1-25,1-2 8,-1-2-34,0-4-30,-2-2-11,0-4 9,0-2 69,-1-1-1,-1-1 6,0-1-45,0 2-33,-1 0 16,0 3 56,0 1 20,0 1-57,0 0 30,0-1 36,0-1-67,0-2-34,-1-2 8,1-3 1,0 0 35,0-2-56,0-1 19,0 1 49,-1 0-82,0 2 37,-2 1-12,-1 2 1,0 2 0,0 1-10,-2 2 4,0 0-2,0 0 9,0 0-12,1-1 14,0-2-4,0-2-9,2-2 4,1-1-2,0-2 0,1-1 18,0 0 61,-1-1 2,0 0-23,0 2 28,-2 1-45,0 1 77,-2 1 24,0 1-61,0-1 116,0-1-43,1-1-97,1-1-44,0-2 6,1-2-2,0-1-11,1-1 50,0-1 60,1 0 69,0-1-69,-1 0-19,0 0-3,0 0-42,0 1-37,-1 0 91,1 0-123,-1-1 48,1 1-26,0-1-5,1-1-17,0 1-193,0-1-95,1 0-201,0 0-426,0 0-663,0 0-912,0-1 2351,0 1-15321</inkml:trace>
  <inkml:trace contextRef="#ctx0" brushRef="#br8" timeOffset="11016.446">4257 477 1168,'0'0'0,"0"0"2457,0 0-654,0 0-560,0 0-20,0 0-356,0 0-69,0 0 25,0-2-64,0-2-60,0-2-40,0-2-89,1-4 1,2-4-195,2-3-52,4-4-128,2-4-98,2-4-41,4-3-57,1-3 17,1-1-10,1-1-8,0 3 2,0 2-10,-2 3 2,-2 6-76,-3 4 50,-2 6-47,-2 6 3,-3 3 82,-2 4-100,-1 1 43,-1 1 15,1 2 40,0 2 74,0 3 20,2 1 86,0 4 18,0 4-35,-1 4-59,0 4-106,-1 5 90,-1 3-102,0 2 122,-2 2-18,1 0 74,-1-2-7,0-3-96,0-6 2,0-4-71,0-5 14,0-5-27,0-3-108,0-4 40,1-2-132,0-2-68,2 0 87,0-1 1,2-1 48,2-3 122,1-4 16,2-5 117,2-4-34,1-6 65,1-2-155,0-3 47,0 1-20,0 1 10,-3 3-13,-1 5 4,-2 4-1,-2 4 0,-2 5 0,-2 3 0,0 2-9,0 1-110,-1 2 143,2 3-20,0 3 298,1 4-145,1 5 238,0 3-163,1 4-48,-1 1-23,1 1-125,-1-2-36,0-3-64,1-4-75,1-5 15,2-5-292,2-4 276,2-7 128,3-7-26,3-7 38,2-6 82,0-4-115,1-3 38,-1 0-22,-2 2 12,-2 3 51,-2 5 14,-3 4-28,-2 5-44,-3 5 31,-3 2-32,0 3 7,-2 2-11,0 1 12,0 3 145,2 1 89,1 3-16,1 3 178,3 0-316,2 2 100,3 0 7,3-1-87,2-1 158,4-3-85,2-2-185,3-4 121,1-4-133,0-6 33,-1-5-675,-3-5-669,-3-3-1101,-6-1-679,-5 4-8394</inkml:trace>
  <inkml:trace contextRef="#ctx0" brushRef="#br9" timeOffset="25818.932">4711 1458 3425,'0'0'0,"0"0"2320,0 0-933,0 0-60,0 0 287,0 0-225,0-1-414,0 0-191,0 0-118,0 0-43,0 0-122,0 1-10,0-1-43,0 1 43,0 0-166,0 0-157,0 0-84,2 0 6,4 0-37,4 0 52,5-1-62,4 0 38,5-2-21,2 0 6,3-1 26,1 0-102,-1-1 78,-2 0-73,-2 1 10,-5 1-13,-4 0 11,-4 1-4,-4 1 19,-3 0 33,-3 1 38,-2 0 2,0 0-33,-1 0-54,1 1 78,-1-1-83,1 0 6,-1 0-2,1 0-321,0 0-310,0 0-229,0 0-589,0 0-781,0 0-704,-3 0 2127,1 0-9268</inkml:trace>
  <inkml:trace contextRef="#ctx0" brushRef="#br10" timeOffset="26185.292">4777 1154 3041,'0'0'0,"0"0"2400,0 0-896,0 0-182,0 0 100,0 0-615,0 0-98,0 0 150,4 0-230,2 0-122,5 0-211,3 0-41,2 0-179,1 0-67,2 0-41,0 0-552,1 0-1044,-3 3-1045,-3-1-7320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6:47.632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7467.88672"/>
      <inkml:brushProperty name="anchorY" value="-91633.71875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9092.50391"/>
      <inkml:brushProperty name="anchorY" value="-92836.17969"/>
      <inkml:brushProperty name="scaleFactor" value="0.5"/>
    </inkml:brush>
  </inkml:definitions>
  <inkml:trace contextRef="#ctx0" brushRef="#br0">1 247 4033,'0'0'0,"0"0"2328,0 0-634,0 0-118,0 0 182,0 0-731,0 0-231,0 0-282,0-2-169,0 1-232,2 0 294,5-1-41,4-1-12,5 0 18,3-2-116,4 0-98,2-1-92,2 0-51,0-1 30,0 1-45,-2-1 22,-1 2-26,-3 0 6,-2 1-67,-3 2-75,-2 0-179,-2 2 15,-3 0-113,0 0-258,-2 0-577,-1 1-482,-2 0 124,-1 0-1210,-1 0-4821</inkml:trace>
  <inkml:trace contextRef="#ctx0" brushRef="#br1" timeOffset="302.984">171 1 4481,'0'0'0,"0"0"3145,0 0-1644,0 0-435,0 0 378,0 0-958,-1 24-218,1 13-118,-1 11-90,0 9-58,1 3-284,-1 2-419,1 0-1040,0-7-1415,0-11-4213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6:45.536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7206.41016"/>
      <inkml:brushProperty name="anchorY" value="-90068.89063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5878.57422"/>
      <inkml:brushProperty name="anchorY" value="-90008.79688"/>
      <inkml:brushProperty name="scaleFactor" value="0.5"/>
    </inkml:brush>
  </inkml:definitions>
  <inkml:trace contextRef="#ctx0" brushRef="#br0">274 7 2785,'0'0'0,"0"0"2128,0 0-653,0 0-289,0 0-117,0 0-162,0 0 45,0 0-65,0-2-60,0 1-124,0 0-148,0 0-82,0 1 54,0-1 82,0 1-34,0 0-94,0 0-43,0 0-126,0 0-104,0 0 56,-2 0 45,-1 0 69,0 0-61,-2 0-39,-1 1 30,-1 1-90,-2 1 16,-1 3-177,-1 3-46,-2 2-45,-1 4 38,-1 1-17,0 3 5,0 1 9,1 1-11,0 0 3,0 1-1,2 1 0,0-1-9,1 0 11,1-1-3,1 0-46,1-1 70,2 1-32,0 0 1,0 0 10,1 2-3,1 1 10,0 1-11,0 1-6,1 0 10,1 1-22,1 1 26,0 1-9,1 1 12,0 1 63,0 0-73,1 1 25,-1-1 67,2 0 25,0-1-68,1-1 16,0-1 21,2-3-27,0 0-1,1-2 0,2 0-38,0 0 132,1-1-115,1 0 38,1-1 28,0 1 26,1-2-52,1 0 0,-1-1 17,0-1 20,0-1-23,-1-2-85,0-3 24,-2-1 53,-2-2-38,-1-2 14,-2-2-58,0-2 26,-2-1 63,-1-1-85,0-1 113,-1 0 5,0-1 1,0 1 5,-1 0-28,1-1-48,0 1-26,0 0 4,0 0-6,0 0-10,0 0 13,0 0-23,0 0-87,0 0-405,0 0-693,0 1-617,2 1-787,2 1-1788,2 1-518,-1-1-1435</inkml:trace>
  <inkml:trace contextRef="#ctx0" brushRef="#br1" timeOffset="1280.897">419 642 2937,'0'0'0,"0"0"2016,0 0-924,0 0-324,0 0 298,0 0-318,0 0 92,0 0 22,8-7 221,3-3-88,5-4-211,4-3-296,3-2-100,2-3-69,2-1-90,1-2-116,1 0-105,-1-1 75,0 1-91,-2 1 34,-2 3-21,-3 2 14,-3 4-14,-3 3 4,-3 3-10,-4 2 12,-2 3 5,-3 2-11,-1 2 4,0 0-10,-2 0 2,2 1-1,0-1 84,-1 0-14,1 1 36,0-1 50,-1 1 63,0 1 117,0 2 95,-1 3 124,0 4-5,0 4-87,0 4-61,0 4-54,0 3-51,0 4-170,-2 3-14,-1 2-37,-1 3-75,-1 2 74,-1 1-74,0 1 172,0-1-88,1-2 14,-1-2-57,2-4 14,0-4-54,0-5 3,0-5-4,1-4-10,1-3-54,-1-3-50,1-2-46,0-1 54,1 0-59,0 0-198,0-1-223,0 1-157,1-1-251,0 0-653,0-2-1164,0 0-346,1-2-3429,1 0 4856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7:18.750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62018.09766"/>
      <inkml:brushProperty name="anchorY" value="-112036.75781"/>
      <inkml:brushProperty name="scaleFactor" value="0.5"/>
    </inkml:brush>
  </inkml:definitions>
  <inkml:trace contextRef="#ctx0" brushRef="#br0">28 0 5641,'0'0'0,"0"0"2281,0 0-1140,0 0 18,0 0 439,0 0-565,0 0-202,0 0-252,-1 0 52,1 0-115,0 0-184,-1 2-100,1 5-71,0 7-15,0 11-82,0 11-56,0 10 20,0 11-32,-1 6 25,0 3-26,-1 1 17,-2-2 41,0-7 73,0-8 47,1-9-62,0-12-125,1-10-114,1-8-128,0-8-203,4-8 407,4-9-42,4-9 80,4-6 8,4-7-14,1-2-96,0 0 138,-1 3-92,-1 5 75,-4 7-20,-2 8-161,-4 6 198,-1 4-40,0 6 388,0 6 158,2 7-115,1 9-150,2 7 48,0 8-106,0 5-230,1 6 33,-1 3-1503,-1-1-4073,-2-10-5919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6:49.049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7818.23438"/>
      <inkml:brushProperty name="anchorY" value="-92015.27344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0572.02734"/>
      <inkml:brushProperty name="anchorY" value="-93174.04688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2190.17578"/>
      <inkml:brushProperty name="anchorY" value="-94351.58594"/>
      <inkml:brushProperty name="scaleFactor" value="0.5"/>
    </inkml:brush>
    <inkml:brush xml:id="br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4427.21875"/>
      <inkml:brushProperty name="anchorY" value="-95514.92188"/>
      <inkml:brushProperty name="scaleFactor" value="0.5"/>
    </inkml:brush>
    <inkml:brush xml:id="br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6339.22656"/>
      <inkml:brushProperty name="anchorY" value="-96596.19531"/>
      <inkml:brushProperty name="scaleFactor" value="0.5"/>
    </inkml:brush>
    <inkml:brush xml:id="br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7992.95703"/>
      <inkml:brushProperty name="anchorY" value="-98168.22656"/>
      <inkml:brushProperty name="scaleFactor" value="0.5"/>
    </inkml:brush>
    <inkml:brush xml:id="br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9296.05078"/>
      <inkml:brushProperty name="anchorY" value="-101453.53906"/>
      <inkml:brushProperty name="scaleFactor" value="0.5"/>
    </inkml:brush>
    <inkml:brush xml:id="br7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55922.51953"/>
      <inkml:brushProperty name="anchorY" value="-106811.27344"/>
      <inkml:brushProperty name="scaleFactor" value="0.5"/>
    </inkml:brush>
    <inkml:brush xml:id="br8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57192.51953"/>
      <inkml:brushProperty name="anchorY" value="-108081.27344"/>
      <inkml:brushProperty name="scaleFactor" value="0.5"/>
    </inkml:brush>
    <inkml:brush xml:id="br9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59237.1875"/>
      <inkml:brushProperty name="anchorY" value="-109125.14844"/>
      <inkml:brushProperty name="scaleFactor" value="0.5"/>
    </inkml:brush>
    <inkml:brush xml:id="br1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60727.90234"/>
      <inkml:brushProperty name="anchorY" value="-110733.82813"/>
      <inkml:brushProperty name="scaleFactor" value="0.5"/>
    </inkml:brush>
  </inkml:definitions>
  <inkml:trace contextRef="#ctx0" brushRef="#br0">1 1328 3385,'0'0'0,"0"0"2424,0 0-578,0 0-339,0 0 407,0 0-610,0 0-329,0 0-236,3-3 0,2 0-69,4-2-40,4 0-29,3-1 14,3 0-64,3 0-142,3 0 262,1-1-311,2 0-109,1 0 381,2 1-140,1 0-133,1 2-88,1 0 190,1 2-98,1 1-117,0 1 21,2 0 3,0 0-28,1 0 130,1 0-158,-1 0-14,0 0-27,-1 1-1,0-1 118,0 0 2,1 0-96,0 0-12,0 0-20,2 0-39,-1 0 27,0 0 8,0 0-21,0 0-20,-1 0-14,-2-1-36,0 0-1,-1 0 44,-2 0 23,-1-1-70,-1 0 15,-1 0-6,-1 1 7,0-1-21,-2 0-3,-1 1 10,-3 0-70,-2 1 21,-4 0-10,-4-1 0,-5 1-10,-3 1-118,-3-1-153,-3 0-207,-4-1-751,-10 0-1498,-9-1-3709,-10-2 6646,19 3-9246,-2-1-354</inkml:trace>
  <inkml:trace contextRef="#ctx0" brushRef="#br1" timeOffset="584.333">353 616 1536,'0'0'0,"0"0"2745,0 0-411,0 0-397,0 0-536,25-23-614,10-12 87,9-10-168,5-9-534,3-4 156,-1-1-193,-3-1 33,-4 5 77,-5 5-26,-6 8 274,-6 8-65,-6 9 45,-6 8-199,-6 6 152,-4 6 430,-3 3-4,-1 3 54,-2 4-92,-1 4-340,-3 7-366,-2 8-53,-2 8 9,-4 9-76,-2 7-579,-2 6-620,-4 8-440,0 5-1188,-2 1-1866,5-12-4850</inkml:trace>
  <inkml:trace contextRef="#ctx0" brushRef="#br2" timeOffset="1649.923">226 1925 4689,'0'0'0,"0"0"2593,0 0-570,0 0-659,0 0 70,0 0-589,0 0-94,0 0-100,9-14-62,4-9 153,6-8-388,3-7-171,2-6-87,2-4-35,-1 1-65,-1 2 12,-2 7-54,-4 7-128,-3 9-68,-3 9 64,-4 7 204,-3 11 360,-2 9-11,-1 9 76,-1 8-103,1 6-161,0 3-127,0 2-27,0-3-29,1-4-11,1-6-149,0-8-341,2-7-109,2-6 105,1-6 92,3-7 289,1-7 98,1-5-2,1-5 118,-1-2-65,-2 0-22,-1 4 119,-2 5 102,-3 5 144,-1 4 141,-2 5-72,0 6 66,-1 4-34,2 3-261,1 3-196,2-1 20,1 0-145,3-3-205,3-2-98,1-4-9,3-2-35,1-4 105,2-7 183,0-4-65,0-5-11,-1-3 150,-2 0-111,-2 1 132,-3 4 10,-3 4-140,-3 4 85,-2 3-23,0 2 163,-1 2-45,2 3 537,1 4 39,3 3-194,3 3 228,3 4 246,3 2-528,2 1 84,1-1 100,3-1-380,0-2-91,0-3-362,0-5-250,0-4-846,-2-6-1427,-3-6-1472,-6-1-5819</inkml:trace>
  <inkml:trace contextRef="#ctx0" brushRef="#br3" timeOffset="2151.066">375 2290 4729,'0'0'0,"0"0"1744,0 0 113,0 0-61,0 0-284,0 0-391,26-19 16,9-5-139,12-5-461,6-1-231,6 3-154,1 4-138,1 4 61,-2 5-90,-4 5-415,-4 4-789,-5 2-812,-8 5-738,-7 4-2763,-10 0 1693</inkml:trace>
  <inkml:trace contextRef="#ctx0" brushRef="#br4" timeOffset="2761.656">688 2369 4337,'0'0'0,"0"0"1992,0 0-597,0 0 143,0 0 16,0 0-489,8 21-247,1 8-440,1 6-19,-1 3-68,-2 0-72,-3-3-42,-1-5-105,-2-5-13,0-6-62,-1-6-64,-1-5-453,3-5-652,1-3 491,5-5 418,3-6 215,6-4 0,4-6 56,4-3-2,2-1 170,0 1 158,-1 3-63,-4 5 27,-3 4 280,-5 7 422,-2 9 195,-4 8-172,-2 7 13,-1 5 27,-1 2-420,0 0-703,0-3 121,2-4-586,1-4-561,2-6-572,3-3-514,0-3-709,0-2-1282,-2-1-2890</inkml:trace>
  <inkml:trace contextRef="#ctx0" brushRef="#br5" timeOffset="9214.45">1813 337 2761,'0'0'0,"0"0"1984,0 0-429,0 0-456,0 0 188,0 0-387,0 0 130,0-2 154,0 0-63,0 0-219,0 0-210,0 1-236,0 1-118,0-1 23,0 1-56,0 0-119,0 0-33,0 0-27,0 0 63,1 0-116,1 0-66,2 0 314,1 1 31,2 1-22,3 1 54,1 2-87,2 1-77,1 1-102,0 1 56,0 1-36,0 0-77,-2-1-52,-1 1 113,0 0-22,-2 1-103,0 0 110,-1 1 28,-1 0-37,0 2 28,-1 0 48,1 1-32,-1 1-6,1 2-16,0 0-72,0 1-19,0 0 28,1 1 53,1 2 22,-1 0-76,0 2 92,1 1-11,-2 0-70,1 0-60,-1 0 22,-1-1-24,0 0 79,-1-1-41,0-1-40,-1 0 78,0-1-17,-1 2 44,-1 0-47,1 0-2,-1 2 37,0 1-60,0 1 75,0 1-79,0 0-32,-1 0 17,0 0-10,0-2 1,0-1 0,-1-1 56,0-1 58,0 0-59,0-2-51,0 1 5,0-1 2,0 0 89,-1-1-91,1 0-5,-2-2-8,1 0 7,-1-1-4,0 0-9,-1 0 4,1 1 54,-1 0-63,-1 0 22,0 1 39,0-1-59,-1 1 29,0 0-18,-1 0 106,0 1-40,-1 1-76,1 1 34,-1 1 22,0 1-56,0-1 66,0-1 26,2-1-16,-1-4 9,2-1-76,0-3 13,0 0 56,-1 0-84,1 0 36,-1 1 36,-1 2-69,0 1 32,-1 2-19,0 0 50,0 2-52,-1-1 92,1 0-111,-1 1 82,1 0 21,-1 0-26,1 0-6,0-1 22,0-1-74,1-1 68,-1 0-70,1-2 86,0 1-16,0 0-2,-1 0 106,1 1-87,-1 0 97,-1 0 28,1-1-90,-2 0 107,0-1-155,1 0 55,-1-1-86,1-2 114,1-1-74,1-2-13,2-3-4,1-2-68,1-1 64,0-2-78,2 0 22,0-1-8,0 0-56,0-1-50,0 1-231,0 0-305,1 0-583,-1-1-706,4 1-2234,5 0 1643,4-3-3217,0 1-4142</inkml:trace>
  <inkml:trace contextRef="#ctx0" brushRef="#br6" timeOffset="12506.77">2356 404 1224,'0'0'0,"0"0"2105,0 0-524,0 0-204,0 0 44,0 0-400,0 0-189,0 0-144,0-2-177,0 0-113,0 0 42,0 1 85,0-1 17,0 2-248,0-1-72,0 1 92,0 0-46,0 0-25,0 0 85,0 0 57,0 0 99,0 0-66,0 1-149,0-1-86,0 0-45,0 0-67,0 0-8,0 0-51,0 0 151,1 0 46,2 0 31,2 0 96,2 0 53,2 0-54,1 0-60,2 0 26,0 0-98,2 0 90,0 0 7,0 0-75,1 0-3,-1 1 8,1-1-36,-1 1 38,0 0-77,-1 0-34,-1 0 35,0-1-34,0 0-10,0 0-7,1 0-9,0 0 30,1 0-38,1 0-7,0 1 20,0 0-45,0 1 32,-1-1-29,0 1-11,-1-1 12,-1 1-52,-1-1 80,-1-1-16,0 0-77,-1 1 25,0-1-12,0 0 9,0 1 35,-1 0-65,-1-1 39,0 1-22,-1 0 6,0 0 44,0 0-50,0 0 55,1 0-16,-1 0-42,2 0 60,-1 0 37,1 0-19,0-1-37,0 0 22,-1 1-56,1-1 108,-2 0-80,1 0 18,-1-1-42,0 1 56,-1 0-75,0 0 88,0 1-45,0-1 15,-1 0-50,1 1 61,-1-1-68,0 0 68,1 0-58,-1 0 54,0 0-6,-1 0 22,1 0-70,-1 0 86,0 0-55,0 0-30,0 0 57,-1 1-68,-1-1 68,1 0-68,-1 1 12,0-1 4,0 0-3,0 0 1,0 0 65,-1 0-37,0 0 15,0 0 6,0 0 17,0 0 14,0 0-12,0 0-4,0 0 1,0 0-29,0 0 8,0 0-4,0 0 10,0 0-69,0 0-17,0 1-494,0 1-535,-2 3-1093,-1 4-2559,-2 2-1359,-1-1-4808</inkml:trace>
  <inkml:trace contextRef="#ctx0" brushRef="#br7" timeOffset="24852.278">2339 158 1120,'0'0'0,"0"0"600,0 0-401,0 0-2489</inkml:trace>
  <inkml:trace contextRef="#ctx0" brushRef="#br8" timeOffset="26666.954">2325 340 7698,'0'0'0,"0"1"-216,1-1 158,0 1 49,0 0 201,0-1 309,0 1 106,-1-1-103,1 0-188,-1 0-122,0 0-106,0 0 37,1 0 22,-1 0 93,0 0 71,1 0 99,-1 0 57,0 0-117,0 0-52,0 0-44,0 0-45,1 0-153,-1 0-45,1 0 1,0 0-12,-1 0 9,1 0 100,0 0-18,-1 0 68,1 0-183,-1 0 186,0 0-191,1 0 46,-1 0-25,1 0 11,0 0 5,0 0-1,0 0 160,0 0-37,0 0 58,0 0-28,-1 0-110,2 0 12,0 0 26,1-1-97,0 0 76,0-1-82,-1 1 42,1-1 42,-2 1 52,0 0 139,0 1-52,-1 0 251,0 0-48,0 0-114,0 0-78,0 0-51,0 0-8,0 0-53,0 0-100,0 0 15,0 0 53,0 0-86,0 0 29,0 0 36,0 0-59,0 0 132,0 0-21,0 0 105,0 0-52,0 0-17,0 0-48,0 0-93,0 0 22,0 0 31,0 0-12,0 0 62,0 0 21,0 0 157,0 0-32,0 0-63,0 0-124,0 0-45,0 0 1,0 0-2,0 0 63,0 0-26,0 0 67,0 0 2,0 0 49,0 0-1,0 0 3,0 0-63,0 0-66,0 0-31,0 0 47,0 0-20,0 0 26,0 0 4,0 0-1,0 0-63,0 0 9,0 0 49,0-2-26,0 0-27,0-1 37,0-2-59,0-2-40,-1-1 10,-1-2-26,1-3 70,0-1-68,0-2 22,1-4 41,0-2-23,0 0-28,0-1-65,0 1 34,0 2-16,2 2-53,1 2 100,0 3-41,1 2-33,0 2-99,0 2-68,0 1 85,1 1 12,1 1 44,0 0 12,1 1 94,1-1-23,0 1 69,0-1-63,1 1 22,1-1 39,-1 1-78,0 0 26,0 1-94,-1 0-23,0 1-92,-2 1 114,0 0 25,-1 0 41,0 1 15,-2 4 48,0 5 18,-1 5 7,0 6 48,0 4-58,0 5 20,0 1-7,0 0 0,-1-2 0,0-5 0,0-5-10,-1-6 13,1-4-14,-1-5-5,1-2-129,-1-2-11,1-1-52,0-2-124,1-4 208,2-5 117,3-5-18,1-4 14,2-6-145,1-1-33,2-2 223,-1 1-83,0 4 25,-2 4 11,-2 6-79,-1 5 13,-1 4-82,-1 4 57,0 1 100,1 2-20,0 1 14,1 1 86,0 1-52,0 1-26,0 1 74,0-1 30,-2 1-52,1-1 2,-1-1-58,0 0 5,0 0-15,0-2 1,1 0-103,1-1 28,1-1-107,1-1 157,1-2-51,2-2-55,-1-1 160,0 0-50,0 1-64,-3 1-135,-1 1 43,-2 6 218,-2 7-13,-1 8 38,-1 7-63,-1 7 105,0 4-126,0 1 38,-1-1 43,2-3-63,2-6 13,2-6-70,4-7 17,3-5 56,5-7 47,3-6 243,2-7 31,3-7-225,2-7-32,-2-4 102,-1-2-111,-4 1-69,-3 3-93,-5 6-402,-4 6 20,-3 5-120,-3 4-1566,-2 5-261,-3 2-5188,0 1 6649</inkml:trace>
  <inkml:trace contextRef="#ctx0" brushRef="#br9" timeOffset="27848.834">2575 680 1344,'0'0'0,"0"0"2065,0 0-645,0 0 128,0 0-234,0 0-392,0 0-246,0 0-103,0 0-65,0 0-153,0 0-3,0 0 64,0 2-17,0 3-20,1 4-38,-1 5-121,2 4-44,0 4-91,-1 4 63,0 2-35,0 2-39,-1 0-71,1 2 26,-2-2 33,0 0-78,1-5 25,-1-3-9,0-7 0,1-4-9,-1-5 2,1-3-188,0-3 26,0-3-1,0-4 197,2-5 65,2-3-5,3-3 101,3-2-145,3-1 139,1 0-118,0 0-58,2 2 202,-1 2-76,-1 3-148,1 2 40,-2 5-23,0 2-10,-1 2 11,-1 4 146,-1 5 108,-2 5 241,0 7-55,-3 5-8,-1 3-118,-1 0-194,-2-1-112,0-3-408,0-6-1162,0-5-1763,0-4-2551,0-4 851</inkml:trace>
  <inkml:trace contextRef="#ctx0" brushRef="#br10" timeOffset="28948.946">3395 531 7842,'0'0'0,"0"0"4777,0 0-3258,0 0 819,0 0 145,0 0-910,0 0-763,0 0-466,0 0-204,0 0-240,0 1-860,3 3-1449,1 3-1870,3 4 199,0-1-6860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14:04.78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176 1 4745,'0'0'2555,"0"0"-380,0 0-177,0 0-284,0 0-298,0 0-288,-1 4 3999,-12 26-4714,-6 5-362,-11 18-60,2 1 0,3 1 0,2 2 0,-5 25 9,27-81-40,0 0-1,0 0 1,1 0 0,-1 0 0,0 1 0,1-1-1,-1 0 1,1 1 0,-1-1 0,1 0 0,-1 1-1,1-1 1,0 1 0,0-1 0,0 0-1,0 1 1,0-1 0,0 1 0,0-1 0,0 1-1,1-1 1,-1 0 0,0 1 0,1-1 0,-1 1-1,1-1 1,0 0 0,-1 0 0,1 1-1,0-1 1,0 0 0,0 0 0,0 0 0,0 0-1,0 0 1,0 0 0,0 0 0,0 0 0,0 0-1,1-1 1,-1 1 0,0 0 0,1-1-1,-1 1 1,0-1 0,1 0 0,-1 1 0,0-1-1,1 0 1,-1 0 0,1 0 0,0 0 40,21 0-9,0-1 1,-1 0-1,1-2 0,-1-1 1,0-1-1,0-1 1,0-1-1,0-1 0,15-8 9,59-14-133,-97 70 688,-85 168 648,69-170-1574,-29 74 913,34-35-7161,12-69 1063</inkml:trace>
  <inkml:trace contextRef="#ctx0" brushRef="#br0" timeOffset="281.858">568 666 13099,'0'0'7025,"0"0"-4232,0 0 120,0 0-793,0 0-920,0 0-664,0 0-536,0 0-248,-4 11-1256,-1 3-2961,3-7-4393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7:39.9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1 260 1400,'0'0'3608,"0"0"-1651,0 0-680,0 0-12,0 0-43,0 0-313,33-4 1903,177-21-2501,-78-17-3998,-93 23-329</inkml:trace>
  <inkml:trace contextRef="#ctx0" brushRef="#br0" timeOffset="299.418">295 1 1016,'0'0'4865,"0"0"-3040,0 0-201,-12 95 368,5-54-551,1 4-681,-2 1-552,2-1-208,0 11-432,-1-13-1152,1-10 839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7:38.6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284 11 3897,'0'0'2324,"0"0"-597,0 0-198,0 0-213,-26-11 3929,16 15-5254,0 0 1,1 1-1,-1 0 0,1 0 1,0 1-1,1 0 0,-1 1 0,1-1 1,1 2-1,-1-1 0,1 1 1,1 0-1,-1 1 0,1-1 0,1 1 1,0 1-1,-2 2 9,-13 25 62,2 1 0,2 1 0,1 1 0,2 0 1,2 0-1,1 1 0,2 3-62,6 234 455,0-259-401,0 1 0,2-1 0,0 1 0,2-1 0,0 1 0,1-1 0,0 0 0,2 0 0,1 0 0,0-1 0,1 0 0,1 0 0,0 0 0,2-1 0,0-1 0,1 1 0,0-2 0,1 1 0,1-2 0,1 0 0,10 9-54,89 42 243,-112-65-229,0 0-69,12-30-3349,-4 1 297,-1-2-2081</inkml:trace>
  <inkml:trace contextRef="#ctx0" brushRef="#br0" timeOffset="633.409">353 642 3441,'0'0'1963,"0"0"-838,0 0-210,0 0 196,0 0-60,0 0-189,17-13-256,276-215 1408,-86 65-1648,-205 162-378,-1 1-2,-50 196 842,23-125-428,-46 189 377,72-257-1029,-1 5-394,2-4-2561,5-4-2112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7:53.7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29 9738,'0'0'4665,"0"0"-3273,0 0-856,0 0-15,0 0-521,0 0-296,0 0-433,15-6 89,-5 1 360,2-3 192,-1 3-408,-7 1-3865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7:41.0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 1020 1344,'0'0'3784,"0"0"-1856,0 0-897,0 0-43,0 0-61,0 0-215,32-2 1678,305-3 645,95-27-1601,-431 32-1019,-1 0-58,0 0-107,0 0-100,0 0-78,0 0-124,0-19-5331,0 12 1507</inkml:trace>
  <inkml:trace contextRef="#ctx0" brushRef="#br0" timeOffset="568.001">157 511 2593,'0'0'1948,"0"0"-146,18-11-95,310-217 1676,-45-5-3596,-259 194 1789,-51 59-1025,-78 228-107,68-132-1345,30-93-1628,3-9-2023</inkml:trace>
  <inkml:trace contextRef="#ctx0" brushRef="#br0" timeOffset="2318.749">0 1501 928,'0'0'1131,"0"0"-216,0 0 207,0 0 119,0 0-275,0 0-270,1-3 5676,10-16-6100,7-10-296,2 0 0,1 1 0,2 2 0,0 0 0,2 1 0,0 1 0,23-15 24,-47 38-4,1 0 0,-1-1 0,1 1-1,-1 0 1,1 0 0,0 0 0,-1 0 0,1 0 0,0 1 0,0-1 0,0 0 0,0 1 0,-1-1-1,1 1 1,0 0 0,0 0 0,0-1 0,0 1 0,0 0 0,0 1 0,0-1 0,0 0 0,0 1-1,-1-1 1,1 1 0,0-1 0,0 1 0,0 0 0,-1 0 0,1 0 0,0 0 0,-1 0 0,1 0-1,-1 0 1,1 0 0,-1 1 0,1-1 0,-1 1 0,0-1 0,0 1 0,0-1 0,0 1 0,0 0 0,0 0-1,0-1 1,-1 1 0,1 0 0,-1 0 0,1 1 4,13 95 1022,-15-86-966,0 0-1,-1 0 1,0-1-1,0 1 1,-1 0-1,-1-1 1,0 0-1,-1 0 0,0 0 1,0 0-1,-1-1 1,-3 5-56,8-14-20,1 0-152,0-1-190,34-29-495,159-153 1422,-192 181-555,0 1 0,-1 0 0,1 0-1,0 0 1,0 0 0,0 0 0,0 0-1,0 0 1,0 0 0,0 0 0,0 0-1,0 1 1,0-1 0,0 0 0,0 1-1,0-1 1,0 1 0,-1-1 0,1 1-1,0-1 1,0 1 0,0-1 0,-1 1 0,1 0-1,0 0 1,-1-1 0,1 1 0,-1 0-1,1 0 1,-1 0 0,1-1 0,-1 1-1,0 0 1,1 0 0,-1 0 0,0 0-1,1 0 1,-1 0 0,0 0 0,0 0-1,0 0 1,0 0 0,0 0 0,0 0-1,0 0 1,-1 0 0,1 0 0,0 0-1,0-1 1,-1 1 0,1 1-10,4 62 491,-5-50-430,1-13-55,-1 1 0,1-1-1,-1 1 1,1 0-1,0-1 1,-1 1-1,1 0 1,0-1-1,0 1 1,0 0-1,0-1 1,0 1-1,1 0 1,-1-1-1,1 1 1,-1-1-1,1 1 1,-1 0-1,1-1 1,0 1-1,-1-1 1,1 0-1,0 1 1,0-1 0,0 0-1,0 1 1,1-1-1,-1 0 1,0 0-1,0 0 1,1 0-1,-1 0 1,1 0-1,-1 0 1,1-1-1,-1 1 1,1 0-1,-1-1 1,1 1-1,0-1 1,-1 0-1,1 0 1,0 1-1,-1-1 1,1 0-1,0 0 1,1-1-6,179-56-153,-162 125 355,-20-65-171,0 0-1,1-1 0,-1 1 0,1 0 1,0 0-1,-1-1 0,1 1 0,0-1 1,1 1-1,-1-1 0,0 1 0,1-1 1,-1 0-1,1 1 0,0-1 1,0 0-1,0 0 0,0 0 0,0-1 1,0 1-1,0 0 0,1-1 0,-1 1 1,0-1-1,1 0 0,0 0 0,-1 0 1,1 0-1,-1 0 0,1-1 1,0 1-1,0-1 0,-1 0 0,1 1 1,0-1-1,0-1 0,0 1 0,-1 0 1,1-1-1,0 1 0,2-2-30,101-64 93,-28-26-4031,-52 54-867</inkml:trace>
  <inkml:trace contextRef="#ctx0" brushRef="#br0" timeOffset="3285.41">1249 317 1168,'0'0'1058,"0"0"-18,0 0 159,0 0 45,0 0-136,7 19-145,115 311 4563,-103-256-5393,-4 1 0,-3 0 0,-3 1 0,-3 1 0,-4-1 0,-5 47-133,3-42 111,-1-46 140,0-1-1,-3 0 1,0 1 0,-3-1 0,0-1-1,-2 1 1,-2-2 0,-1 1 0,-2-1-1,0-1 1,-2-1 0,-6 7-251,20-34-178,0 0 1,-1-1 0,1 1 0,-1-1 0,1 0-1,-1 0 1,1 0 0,-1 0 0,0 0 0,0 0 0,0-1-1,0 0 1,0 1 0,-1-1 0,1 0 0,0-1-1,0 1 1,-1 0 0,1-1 0,-1 0 0,1 0-1,0 0 1,-3 0 177,-13 0-3610</inkml:trace>
  <inkml:trace contextRef="#ctx0" brushRef="#br0" timeOffset="5067.996">1562 349 1240,'0'0'1146,"0"0"-179,0 0 150,0 0 200,0 0-69,0 0-121,-2-23 7129,2 3-8064,3 8-207,1-1-1,0 1 0,1-1 1,1 1-1,0 1 0,1-1 1,0 1-1,0 0 1,1 1-1,1 0 0,0 0 1,0 1-1,1-1 16,-2 2-14,0-4-100,1 1 0,0 1 0,0 0-1,1 0 1,1 1 0,0 0 0,0 1 0,1 0 0,0 1 0,0 0 0,0 0 0,1 2-1,0 0 1,0 0 0,1 1 0,11-2 114,-10 68 203,-15-52-119,-3 23 58,-2 0 0,0-1 0,-2 0-1,-2 0 1,-1-1 0,-1 0 0,-10 16-142,20-42 22,23-50-465,3 2 1,2 1 0,1 1-1,2 1 1,2 2-1,1 1 1,27-22 442,-25 54 501,-31 53-111,-4-28-121,14 122 1142,-11-140-1423,-1-1 0,1 1 0,0-1-1,0 0 1,0 0 0,0 0 0,0-1 0,0 1-1,0-1 1,0 0 0,0 1 0,0-1 0,0-1-1,0 1 1,0 0 0,0-1 0,0 1 0,0-1-1,0 0 1,0 0 0,0 0 0,0-1 0,0 1-1,-1-1 1,1 1 0,-1-1 0,3-2 12,132-86-619,-133 125 186,-5-32 472,0 0-1,1 1 1,-1-1 0,1 0 0,0 1 0,0-1 0,0 0 0,0 1 0,1-1 0,-1 0 0,1 1-1,0-1 1,0 0 0,0 0 0,0 0 0,1 0 0,-1 0 0,1 0 0,0 0 0,0 0-1,0-1 1,0 1 0,0-1 0,1 1 0,-1-1 0,1 0 0,-1 0 0,1 0 0,0 0 0,0-1-1,0 1 1,0-1 0,0 1 0,0-1 0,0 0 0,1 0 0,-1-1 0,0 1 0,1-1 0,-1 1-1,0-1 1,2 0-39,13 0-158,0-1-1,0 0 0,0-1 1,-1-1-1,1-1 0,-1 0 0,0-2 1,0 0-1,0 0 0,-1-2 1,0 0-1,0-1 0,3-3 159,20-11-3746</inkml:trace>
  <inkml:trace contextRef="#ctx0" brushRef="#br0" timeOffset="8351.71">2475 1516 3513,'0'0'1513,"0"0"-372,0 0-206,0 0 398,0 0 199,0 0-83,-2-4-322,0 1-632,-6-7-461,6 0 4114,40 1-4428,315-105-1241,-301 109-3088,-38 5 472</inkml:trace>
  <inkml:trace contextRef="#ctx0" brushRef="#br0" timeOffset="8602.098">2614 1005 6977,'0'0'2081,"0"0"-1641,0 0-424,0 0 144,0 0 64,0 0-80,0 0-136,147-6-8,-72 3-368,-11 1-1128,-12-2-2657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8:33.8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4297,'0'0'792,"0"0"-792,0 0-1000,37 99-2953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7:53.5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 96 3065,'0'0'10938,"0"0"-7873,0 0-2569,0 0-496,0 0-8,0 0-1433,0 0-3200,122-95-1000</inkml:trace>
  <inkml:trace contextRef="#ctx0" brushRef="#br0" timeOffset="40016.63">1 141 4865,'0'0'288,"0"0"-288,0 0-1584,0 0 632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7:53.3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0 12755,'0'0'4137,"0"0"-3233,0 0-896,0 0-8,0 0 0,0 0-2089,0 0-3224</inkml:trace>
  <inkml:trace contextRef="#ctx0" brushRef="#br0" timeOffset="39984.286">1 97 7298,'0'0'2952,"0"0"-1399,0 0-1193,0 0 168,0 0-320,0 0-200,0 0-8,49-33-592,-28 23-1561,-2 3-2072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7:50.7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1 442 3417,'0'0'1708,"0"0"-640,0 0-229,0 0-95,0 0-197,0 0-135,0-15 0,1 1-174,0 0-1,1 1 0,0-1 1,1 0-1,0 1 1,1 0-1,1 0 0,0 0 1,1 0-1,0 1 1,4-4-238,-4 5 6,0 0 0,1 1 0,0 0 0,1 0 1,1 1-1,-1 0 0,1 1 0,1-1 1,-1 2-1,2-1 0,-1 2 0,1-1 1,0 1-1,0 1 0,0 0 0,1 0 1,0 2-1,0-1 0,0 1 0,0 1 1,0 0-1,11 0-6,-20 5 21,0 1 1,0-1-1,0 1 1,-1 0 0,1 0-1,-1-1 1,0 2-1,0-1 1,0 0-1,-1 0 1,1 1-1,-1-1 1,0 0-1,-1 1 1,1-1-1,-1 1 1,1 0 0,-1-1-1,-1 1 1,1-1-1,-1 1 1,0-1-1,0 3-21,0 8 148,-3 25-33,-3 0 0,-1 0 1,-2-1-1,-1 0 0,-2 0 0,-2-2 1,-2 0-1,-1-1 0,-2 0 1,-1-2-1,-8 8-115,30-75-926,4 30 955,0 1-1,0 0 0,-1 1 0,1-1 0,0 1 1,0 0-1,0 1 0,0-1 0,0 1 0,1 0 0,-1 0 1,0 0-1,0 1 0,0 0 0,0 0 0,0 0 1,0 0-1,-1 1 0,1 0 0,0 0 0,-1 0 0,1 1 1,-1 0-1,0-1 0,0 1 0,0 1 0,0-1 1,0 1-1,-1-1 0,1 1 0,-1 0 0,0 0 0,0 1 1,-1-1-1,1 0 0,0 3-28,0-3 30,55 68-1567,-28-21-3173,-16-23-488</inkml:trace>
  <inkml:trace contextRef="#ctx0" brushRef="#br0" timeOffset="324.291">688 684 536,'0'0'7058,"0"0"-4986,0 0-1528,0 0 176,0 0 521,-25 142-345,7-81-536,-5 6-240,-4 6-120,-10 20-704,8-16-1713,2-16-3640</inkml:trace>
  <inkml:trace contextRef="#ctx0" brushRef="#br0" timeOffset="1089.86">850 544 3833,'0'0'2572,"0"0"-958,0 0-650,0 0-157,0 0-316,0 0-270,10-11-51,349-349 640,-388 470 1439,16-64-2136,-55 236-1510,66-268-688</inkml:trace>
  <inkml:trace contextRef="#ctx0" brushRef="#br0" timeOffset="1557.839">1492 175 4585,'0'0'1624,"0"0"-701,0 0 180,0 0-8,0 0-241,18-3-201,135-37 917,-78 3-1094,-75 37-110,0 0 209,-30 48 1370,-172 327-2228,170-332-3847,21-34 48</inkml:trace>
  <inkml:trace contextRef="#ctx0" brushRef="#br0" timeOffset="1808.05">1421 460 6177,'0'0'2945,"0"0"-1969,0 0-760,0 0 624,0 0-159,0 0-681,158-18-369,-106-1-1615,-7 2-4609</inkml:trace>
  <inkml:trace contextRef="#ctx0" brushRef="#br0" timeOffset="2274.669">2041 196 6177,'0'0'2530,"0"0"-803,0 0-162,0 0 236,0 0-96,0 0-344,1-5-445,-1-5-225,-14 32-379,-19 45-280,-23 181-3731,17-49-3243,11-144 7194,-27-37 4381,52-20-4567,0-1 0,0 1 0,0-1 0,1 0 0,-1 0 0,1 0-1,0 0 1,0-1 0,0 1 0,0-1 0,1 1 0,-1-1-1,1 0 1,0 1 0,0-1 0,0 0 0,1 0 0,-1 0-1,1 0 1,0 0 0,0 0 0,0 1 0,0-1 0,1 0-1,0 0 1,0 0 0,1-3-66,5-13-411,0 1-1,2-1 1,0 2 0,1-1-1,1 2 1,1-1-1,0 1 1,2 1 0,0 0-1,0 1 1,1 1-1,1 0 1,0 1-1,1 1 1,1 0 0,4-1 411,-13 6-227,76-58-1083,-103 78 4943,-4 2-4392,9-3-849</inkml:trace>
  <inkml:trace contextRef="#ctx0" brushRef="#br0" timeOffset="38301.834">1090 65 1400,'0'0'2233,"0"0"-666,0 0-54,0 0 254,0 0-369,0 0-280,-41 11 5023,41-11-6086,1 0 0,-1 0 1,1-1-1,-1 1 0,1 0 0,0 0 1,-1 0-1,1 0 0,-1 0 0,1 0 1,0 0-1,-1 0 0,1 0 0,-1 0 0,1 0 1,0 1-1,-1-1 0,1 0 0,-1 0 1,1 0-1,-1 1 0,1-1 0,-1 0 0,1 1 1,-1-1-1,1 1 0,-1-1 0,0 0 1,1 1-1,-1-1 0,1 1 0,-1-1 1,0 1-1,0-1 0,1 1 0,-1-1 0,0 1 1,0 0-1,1-1 0,-1 1 0,0-1 1,0 1-1,0-1 0,0 1 0,0 0 1,0-1-1,0 1 0,0-1 0,0 1 0,0 0 1,0-1-1,-1 1 0,1-1 0,0 1 1,0-1-1,-1 1 0,1-1 0,0 1 0,-1-1 1,1 1-1,0-1 0,-1 1-55,14 0-342,267-7 617,-280 6-115,0 24 784,-50 167-592,24-122-336,-86 334-85,104-405-3315,-7-56-3457,5 28 1434</inkml:trace>
  <inkml:trace contextRef="#ctx0" brushRef="#br0" timeOffset="38571.193">1063 634 7274,'0'0'2880,"0"0"-1464,0 0-671,0 0 279,0 0-32,0 0-152,0 0-248,97-52-216,-63 29-240,1-1-136,19-8-912,-9 6-1408,-7 8-2913</inkml:trace>
  <inkml:trace contextRef="#ctx0" brushRef="#br0" timeOffset="41770.269">1440 332 1344,'0'0'2142,"0"0"-643,0 0-116,0 0-9,0 0-321,0 0-218,-5 0-108,-11 0-273,4 0 2162,83-42-1399,-32 13-1042,-3-1 0,0-2 0,-2-1-1,-2-2 1,28-39-175,-12 18 13,-49 57-9,1-1 0,-1 1 0,1 0 0,0-1 0,-1 1 0,1 0 0,0 0 0,0-1 0,0 1 0,0 0-1,-1 0 1,1-1 0,0 1 0,0 0 0,1 0 0,-1-1 0,0 1 0,0 0 0,0 0 0,0-1 0,1 1 0,-1 0-1,0-1 1,0 1 0,1 0 0,-1-1 0,1 1 0,-1 0 0,1-1 0,-1 1 0,1-1 0,-1 1 0,1-1 0,-1 1 0,1-1-1,0 1 1,-1-1 0,1 0 0,0 1 0,-1-1 0,1 0 0,0 1 0,-1-1 0,1 0 0,0 0 0,0 0 0,-1 0-1,1 0 1,0 0 0,0 0 0,0 0 0,-1 0 0,1 0 0,0 0 0,0 0 0,-1-1 0,1 1 0,0 0 0,-1 0 0,1-1-1,0 1 1,-1 0 0,1-1 0,0 1 0,-1-1 0,1 1 0,-1-1 0,1 0-4,-1 86 477,0-70-415,-6 43 166,-2-1 1,-2-1-1,-3 0 0,-17 46-228,2-4 510,-32 128-417,60-221 139,6-2-9563,2-10 5058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9:01.8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2561,'0'0'2224,"0"0"-633,0 0-441,0 0 71,0 9-138,14 175 4540,-1-105-4875,-3 1-1,-4 1 1,-3-1 0,-5 45-748,8 159 281,-6-284-527,0 0 0,0 0 0,1 0 0,-1 0 0,0 0 0,1 0 0,-1 0 0,0 0 0,1 0 246,-1-45-3118,0 44 2942,0-30-4247</inkml:trace>
  <inkml:trace contextRef="#ctx0" brushRef="#br0" timeOffset="647.839">48 144 640,'0'0'3818,"0"0"-1461,0 0-685,0 0-50,0 0-222,0 0-350,1-3 1856,14-8-2798,35-1 98,0 1 0,1 3 0,1 2 0,50 1-206,-92 22-1128,-13 7-4846,-2-11-2817</inkml:trace>
  <inkml:trace contextRef="#ctx0" brushRef="#br0" timeOffset="1094.916">175 420 2713,'0'0'2168,"0"0"-458,0 0-255,0 0-4,0 0-198,0 0-284,0 0-231,0 0-200,0 0-182,29-4 944,167-18-2835,-185 26-993,-7-1-1680,-2-1-2172</inkml:trace>
  <inkml:trace contextRef="#ctx0" brushRef="#br0" timeOffset="1918.088">541 64 1720,'0'0'2525,"0"0"-851,0 0-545,0 0 7,0 0-199,0 0-240,4 4 2482,15 21-1664,-7 7-1289,-2 0-1,-2 1 1,0 0-1,-3 1 1,-1 0-1,-1 0 0,-1 0 1,-3 1-226,3 15 94,1 21-63,-4-36-38,3 0 1,0 0-1,3 0 0,0-1 1,3 0-1,4 14 7,-12-47-12,1 0 0,-1 0 0,0 0 0,0-1 0,1 1 0,-1 0 0,0 0 0,1 0 0,-1-1 0,1 1 0,-1 0 0,1 0 0,-1-1 0,1 1 0,0 0 0,-1-1 0,1 1 0,0-1 0,0 1 0,-1-1 0,1 1 0,0-1 0,0 0 0,0 1 0,-1-1 0,1 0 0,0 1 0,0-1 0,0 0 0,0 0 0,0 0 0,0 0 0,-1 0 0,1 0 0,0 0 0,0 0 0,0 0 0,0-1 0,0 1 0,0 0 0,0 0 0,-1-1 0,1 1 0,0-1 0,0 1 0,-1 0 0,1-1 0,0 0 0,0 1 0,-1-1 0,1 1 0,-1-1 0,1 0 0,0 1 0,-1-1 0,1 0 0,-1 0 0,1 0 12,35-51 245,-33 48-241,179-382 727,-128 322-899,-52 91-5444,-2-10 1564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36:43.634"/>
    </inkml:context>
    <inkml:brush xml:id="br0">
      <inkml:brushProperty name="width" value="0.05" units="cm"/>
      <inkml:brushProperty name="height" value="0.05" units="cm"/>
      <inkml:brushProperty name="color" value="#E71224"/>
    </inkml:brush>
    <inkml:brush xml:id="br1">
      <inkml:brushProperty name="width" value="0.05" units="cm"/>
      <inkml:brushProperty name="height" value="0.05" units="cm"/>
    </inkml:brush>
  </inkml:definitions>
  <inkml:trace contextRef="#ctx0" brushRef="#br0">1162 487 5729,'0'0'1769,"0"0"-273,0 0-248,0 0-528,0 0-456,107-11-184,-73 11-80,17-2-160,-5 0-792,-9-2-600</inkml:trace>
  <inkml:trace contextRef="#ctx0" brushRef="#br0" timeOffset="250.081">1269 259 4841,'0'0'2505,"0"0"-769,0 0-648,154 13-1088,-103-3-848,-5-3-2161</inkml:trace>
  <inkml:trace contextRef="#ctx0" brushRef="#br0" timeOffset="4065.055">5072 440 80,'0'0'5369,"0"0"-3472,0 0 255,0 0-440,127-22-943,-96 18-433,0 2-336,2-3-184,-6-1-1369,-6-1-1023</inkml:trace>
  <inkml:trace contextRef="#ctx0" brushRef="#br0" timeOffset="4315.886">5261 295 5457,'0'0'3009,"0"0"-241,0 0-719,-56 138-849,29-82-944,-10 20-256,3-13-1784,10-10 1528</inkml:trace>
  <inkml:trace contextRef="#ctx0" brushRef="#br0" timeOffset="3132.076">4271 161 5153,'0'0'2137,"0"0"-353,-69 132 176,47-67-519,5 6-713,9 2-512,8 24-216,12-21-1432,11-13-1585</inkml:trace>
  <inkml:trace contextRef="#ctx0" brushRef="#br0" timeOffset="3818.095">4296 453 3745,'0'0'1860,"0"0"57,0 0-202,24-11-142,151-69 482,110-57 531,-328 179-583,-117 163-1851,118-105-3936,37-73-356</inkml:trace>
  <inkml:trace contextRef="#ctx0" brushRef="#br0" timeOffset="715.564">1762 299 1424,'0'0'5077,"0"0"-2631,0 0-499,0 0-30,20-8-392,332-157 983,-190 87-2478,-163 93 24,-99 96 623,63-73-759,2 2-1,1 1 1,2 2-1,2 0 1,-23 47 82,26-28-2415,10-15-1897</inkml:trace>
  <inkml:trace contextRef="#ctx0" brushRef="#br0" timeOffset="1116.185">2330 390 3913,'0'0'2999,"0"0"-1008,0 0-265,-3 16-431,-13 111 176,18-124-1474,0 0-1,0 0 1,0-1 0,0 1 0,1 0 0,-1-1 0,1 0-1,-1 1 1,1-1 0,0 0 0,0 0 0,0-1-1,0 1 1,0-1 0,1 1 0,-1-1 0,0 0-1,1 0 1,-1-1 0,0 1 0,1-1 0,-1 1 0,1-1-1,-1 0 1,1 0 0,-1-1 0,1 1 0,-1-1-1,1 1 1,-1-1 0,0 0 0,0-1 0,1 1-1,-1-1 1,0 1 0,0-1 0,0 0 0,0 0 0,-1 0-1,1 0 1,1-1 3,7-4 86,1 0 0,-1 0 0,0-1-1,0 0 1,-1-1 0,0 0 0,-1-1 0,0 0 0,0 0-1,-1-1 1,0 0 0,-1-1 0,-1 0 0,0 0-1,0 0 1,-1 0 0,-1-1 0,0 0 0,0 0 0,0-12-86,-6 21 82,0 1 0,-1-1 0,1 0 1,-1 1-1,0-1 0,0 1 1,-1 0-1,1 0 0,-1 0 0,1 0 1,-1 1-1,0 0 0,0 0 1,0 0-1,0 0 0,0 0 0,-1 1 1,1-1-1,0 1 0,-1 1 1,1-1-1,-1 0 0,1 1 0,-1 0 1,1 0-1,-1 0 0,1 1 1,-1 0-1,1 0 0,-1 0 0,1 0 1,0 0-1,0 1 0,0 0 1,-1 0-1,2 0 0,-5 3-82,-95 87-3060,67-46-2079</inkml:trace>
  <inkml:trace contextRef="#ctx0" brushRef="#br0" timeOffset="1732.057">2980 310 4401,'0'0'2813,"0"0"-164,0 0 155,0 0-373,0 0-395,0 0-259,-10 0-321,0 1-1297,0 1 1,0 0-1,1 0 1,-1 1-1,1 0 1,0 0-1,0 1 0,0 0 1,0 1-1,1 0 1,-1 1-1,1-1 0,-4 5-159,4-4 34,1 0-1,-1 0 1,1 1-1,0 0 1,1 1-1,-1-1 1,1 1-1,1 0 1,0 1-1,0-1 1,0 1-1,1 0 1,1 0-1,-1 1 0,2-1 1,-1 1-1,1-1 1,1 1-1,-1 0 1,2 0-1,-1 1-33,5-7-89,-1 1 1,1-1-1,0 0 0,0 0 0,0-1 0,1 1 0,-1-1 1,1 0-1,0 0 0,-1 0 0,1-1 0,1 1 0,-1-1 0,0-1 1,1 1-1,-1-1 0,0 0 0,1 0 0,0 0 0,-1-1 0,1 0 1,-1 0-1,1 0 0,0-1 0,-1 0 0,1 0 0,-1 0 1,0-1-1,5-1 89,11-2-224,0-1-1,0 0 1,0-2 0,0 0 0,-1-1 0,-1-1 0,0-1-1,0-1 1,-1 0 0,-1-2 0,12-10 224,-26 22 35,0 0-1,0 1 1,-1-1 0,1 0 0,-1 0-1,1-1 1,-1 1 0,0 0 0,1-1-1,-1 1 1,-1-1 0,1 0 0,0 0-1,-1 0 1,1 0 0,-1 0 0,0 0 0,0 0-1,0 0 1,0 0 0,-1-1 0,1 1-1,-1 0 1,0 0 0,0-1 0,0 1-1,0 0 1,-1-1 0,1 1 0,-1 0-1,0 0 1,0 0 0,0 0 0,0 0-1,-1 0 1,1 0 0,-1 0 0,0 0-1,0 0 1,0 1 0,0-1 0,0 1-1,0-1 1,-1 1 0,1 0 0,-1 0 0,0 0-35,-102-30-134,39 47-5412,52 2 2918</inkml:trace>
  <inkml:trace contextRef="#ctx0" brushRef="#br0" timeOffset="2099.373">3279 479 4097,'0'0'2779,"0"0"-936,-5 19 214,-11 58-354,15-76-1668,1 1 0,0 0-1,-1 0 1,1 0 0,0-1 0,0 1 0,0 0 0,0 0 0,0 0 0,0 0 0,1-1 0,-1 1 0,1 0 0,-1 0 0,1-1 0,0 1 0,0 0 0,-1-1 0,1 1-1,0-1 1,0 1 0,1-1 0,-1 0 0,0 1 0,0-1 0,1 0 0,-1 0 0,1 0 0,-1 1 0,1-2 0,-1 1 0,1 0 0,0 0 0,-1 0 0,1-1 0,0 1-1,-1-1 1,1 0 0,0 1 0,0-1 0,0 0 0,-1 0 0,1 0 0,0 0 0,0 0 0,0-1 0,1 1-35,79-19 303,-66 11-277,0-1 0,-1-1-1,0 0 1,0-1-1,-1-1 1,-1 0-1,0-1 1,-1 0-1,0-1 1,-1 0 0,-1-1-1,5-8-25,-14 22 66,0 0 0,0 0 0,0-1 0,0 1 0,0 0 0,-1 0 0,1-1 0,0 1 1,-1 0-1,1-1 0,0 1 0,-1-1 0,0 1 0,1-1 0,-1 1 0,0-1 0,0 1 0,0-1 0,0 1 0,0-1 0,0 1 0,0-1 0,-1 1 0,1-1 0,0 1 0,-1-1 0,1 1 0,-1 0 0,0-1 0,1 1 1,-1 0-1,0-1 0,0 1 0,0 0 0,0 0 0,0 0 0,0 0 0,0 0 0,0 0 0,-1 0 0,1 0 0,0 0 0,0 0 0,-1 1 0,1-1 0,-1 0 0,1 1 0,0 0 0,-1-1 0,1 1 0,-1 0 0,0-1-66,-77 25 712,73-19-1045,1 1-1,-1 1 0,1-1 0,0 1 0,1 0 1,-1 0-1,1 0 0,1 0 0,-1 1 1,1 0-1,1-1 0,-1 1 0,1 0 0,1 1 334,-3 21-4322</inkml:trace>
  <inkml:trace contextRef="#ctx0" brushRef="#br0" timeOffset="2430.902">3684 420 7586,'0'0'1697,"0"0"84,0 0-142,0 0-903,0 0-489,0 0-81,21 10 40,65 29 90,-81-38-227,0-1 1,0 1-1,0-2 1,-1 1-1,1 0 1,0-1-1,0 0 1,-1 0-1,1 0 1,0-1-1,-1 1 1,1-1-1,-1 0 1,0-1 0,1 1-1,-1-1 1,0 0-1,-1 0 1,1 0-1,0 0 1,-1-1-1,0 1 1,0-1-1,0 0 1,1-1-70,0 0 159,-2 5-27,0-1-1,-1-1 0,1 1 0,0 0 1,0 0-1,-1-1 0,1 1 0,0-1 1,-1 1-1,0-1 0,1 0 0,-1 1 0,0-1 1,0 0-1,0 0 0,0 0 0,0 0 1,0 0-1,-1 0 0,1 0 0,-1 0 1,1 0-1,-1-1 0,0 1 0,0 0 1,0 0-1,0 0 0,0 0 0,0 0 0,-1-1 1,1 1-1,-1 0 0,0 0 0,1 0 1,-1 0-1,0 0 0,0 0 0,0 0 1,0 1-1,-1-1 0,1 0 0,0 0 0,-1 1 1,1-1-1,-1 1 0,1 0 0,-1-1 1,0 1-1,0 0 0,0 0 0,0 0 1,-1-1-132,-74 26-1397,20 37-5156,33-25 1613</inkml:trace>
  <inkml:trace contextRef="#ctx0" brushRef="#br0" timeOffset="-16501.536">248 30 3881,'0'0'1910,"0"0"-343,0 0-170,0 0-198,0 0-173,0 0-83,0 0-147,0 0-231,0 0-159,0 0-14,0 0-40,0 0-58,0 0-65,0 0-92,0 18-100,-41 274 1806,22-179-3192,26-113-3255,1 0-80</inkml:trace>
  <inkml:trace contextRef="#ctx0" brushRef="#br0" timeOffset="-1184.786">283 0 2561,'0'0'1719,"0"0"-192,0 0-203,0 0-271,0 0-136,0 0 48,0 0 31,0 0 22,0 0-127,0 0-164,0 0-69,0 0-3,0 0-4,0 0-8,0 0 56,0 0 45,0 0-5,0 0-77,0 0-131,0 0-160,0 0-140,0 0-82,18 1-422,163 49-367,-121-30-3020,-104 10-534,12-15 1484,3-2-1667</inkml:trace>
  <inkml:trace contextRef="#ctx0" brushRef="#br0" timeOffset="-867.115">302 218 2833,'0'0'2664,"0"0"-887,0 0-41,0 0-568,0 0-432,0 0-40,0 0-175,0 0-33,6 0-104,3 0-56,3 0-96,5 0-88,5 0-144,18-1-192,-5-3-1424,-4 2-2561</inkml:trace>
  <inkml:trace contextRef="#ctx0" brushRef="#br0" timeOffset="-284.232">750 23 5569,'0'0'2095,"0"0"-214,0 0 3,0 0-521,-6 19-541,-45 154 296,35-119-1095,-30 161-943,77-212-251,98-75 1463,-96 47-324,109-81-1478,-137 98-1271,-7 8-27</inkml:trace>
  <inkml:trace contextRef="#ctx0" brushRef="#br0" timeOffset="14831.898">201 1382 4305,'0'0'1703,"0"0"-155,0 0 143,0 0-373,0 0-331,0 0-188,28 21 1928,-23-3-2387,-1 0-1,-1 1 1,-1 0 0,-1-1-1,0 1 1,-2 0 0,0 0-1,-1-1 1,0 1 0,-6 17-340,-10 42 93,9-47-340,1 1 0,2-1 0,2 1 0,0 0 0,2 0 0,2 16 247,16-41-3767,-3-7 114</inkml:trace>
  <inkml:trace contextRef="#ctx0" brushRef="#br0" timeOffset="15182.229">306 1421 4545,'0'0'1688,"0"0"-311,0 0 127,0 0-288,0 0-32,0 0-271,0 0-129,64 26-280,-45-19-248,2-3-168,0 0-88,1 1-840,-7 1-1801,-7 0-3096</inkml:trace>
  <inkml:trace contextRef="#ctx0" brushRef="#br0" timeOffset="15451.487">296 1628 6529,'0'0'1953,"0"0"199,0 0 73,0 0-1025,118-28-672,-83 22-352,0 1-176,3 3-144,-1 2-1160,-10 0-1769,-8 0-5969</inkml:trace>
  <inkml:trace contextRef="#ctx0" brushRef="#br0" timeOffset="15768.543">700 1462 4561,'0'0'2502,"0"0"-238,0 0 352,0 0-687,-3 21-724,-36 176 252,35-184-1457,-4 6-44,1 1 1,2-1-1,0 1 1,1 0-1,0 0 1,2 0-1,0 1 1,2-1-1,1 16 44,2-34-46,0 0 0,0 0-1,0 0 1,1-1 0,-1 1-1,0-1 1,1 0 0,0 1 0,-1-2-1,1 1 1,-1 0 0,1-1-1,0 0 1,-1 0 0,1 0 0,0 0-1,-1 0 1,1-1 0,0 1-1,-1-1 1,1 0 0,-1-1 0,1 1-1,-1 0 1,0-1 0,1 0 0,0-1 46,46-22-565,-1-2 0,-2-3 1,0-1-1,-3-3 0,11-12 565,1-7-2558,-56 52 2477,-1 0-1,1 0 0,0 0 0,0 0 0,-1 0 1,1 0-1,-1 0 0,1 0 0,-1 1 0,1-1 1,-1 0-1,1 0 0,-1 1 0,0-1 0,1 0 1,-1 1-1,0-1 0,0 0 0,1 1 0,-1-1 0,0 1 1,0 0-1,0-1 0,0 1 0,0-1 0,1 1 1,-1 0-1,0 0 0,0 0 0,0 0 0,0-1 1,0 1-1,0 0 0,0 1 0,0-1 0,0 0 1,0 0-1,0 0 0,0 0 0,0 1 0,0-1 1,1 1-1,-1-1 0,0 0 0,0 1 0,0-1 1,0 1-1,1 0 0,-1-1 0,0 1 82,-33 10-5325</inkml:trace>
  <inkml:trace contextRef="#ctx0" brushRef="#br0" timeOffset="20382.51">4778 1333 5153,'0'0'2257,"0"0"-489,0 0-88,-79 105-343,59-51-457,1 5 0,5 6-120,7 4-280,7 2-104,0-2-264,19-4-112,41 12-752,-4-17-696,-2-16-3273</inkml:trace>
  <inkml:trace contextRef="#ctx0" brushRef="#br0" timeOffset="21332.027">4909 1700 1688,'0'0'3632,"0"0"-1616,0 0-458,0 0-132,20-12-282,136-83-57,180-112-430,-365 263 2093,17-38-2968,-99 177 1361,74-53-7452,37-116-2353</inkml:trace>
  <inkml:trace contextRef="#ctx0" brushRef="#br0" timeOffset="18898.847">3678 1603 5905,'0'0'2270,"0"0"-550,0 0-159,0 0-297,-8 21-606,-25 64-333,31-83-327,1 0 0,-1 0-1,1 1 1,0-1 0,0 0 0,0 0-1,0 1 1,0-1 0,0 1 0,1-1 0,-1 1-1,1-1 1,0 1 0,0-1 0,0 1 0,0-1-1,0 1 1,0-1 0,1 1 0,-1-1-1,1 0 1,-1 1 0,1-1 0,0 1 0,0-1-1,0 0 1,0 0 0,1 1 0,-1-1 0,1 0-1,-1 0 1,1-1 0,0 1 0,0 0 0,-1 0-1,1-1 1,0 1 0,1-1 0,-1 0-1,0 1 1,0-1 0,1 0 0,-1 0 0,0-1-1,1 1 1,0 0 2,98-30-534,-94 25 547,0 0 1,0-1-1,-1 0 1,0 0-1,0 0 1,0-1-1,0 0 1,-1 0-1,0 0 1,-1-1-1,1 1 1,-1-1 0,0 0-1,-1-1 1,0 1-1,0-1 1,-1 1-1,1-1 1,-2 0-1,1 0 1,-1 0-1,0-2-13,-4 7 42,1 0 0,-1 1 0,0-1 0,0 1 0,0 0 0,0 0 0,0 0 0,-1 0 0,1 0 0,-1 1 0,1-1 0,-1 1 0,1 0 0,-1 0 0,0 1 0,1-1 0,-1 1 0,0-1 0,0 1 0,0 0 0,1 1 0,-1-1 0,0 1 0,0-1 0,1 1 0,-1 0 0,1 1 0,-1-1 0,1 1 0,-1-1 0,1 1 0,-2 1-42,-97 88-1925,65-44-672</inkml:trace>
  <inkml:trace contextRef="#ctx0" brushRef="#br0" timeOffset="19782.579">3948 1702 3953,'0'0'1842,"0"0"-418,0 0-416,0 16-306,8 49-232,-7-63-439,0-1-1,0 1 0,1 0 1,-1 0-1,1-1 0,-1 1 1,1-1-1,0 1 1,-1-1-1,1 0 0,0 0 1,0 1-1,0-1 0,0 0 1,0-1-1,0 1 0,0 0 1,0-1-1,0 1 1,1-1-1,-1 0 0,0 1 1,0-1-1,0 0 0,0 0 1,1-1-1,-1 1 0,0 0 1,0-1-1,1 1-30,7-1 166,6 1-69,0-2-1,0 0 1,0-1 0,-1 0 0,1-1 0,-1-1 0,0 0 0,0-2 0,-1 1 0,0-2 0,0 0 0,0 0 0,-1-1 0,-1-1 0,1 0 0,-2-1-1,1 0 1,-2-1 0,4-4-97,-12 14 78,0 1-1,0-1 0,0 0 0,0 0 0,-1 1 1,1-1-1,-1 0 0,1 0 0,-1-1 0,0 1 1,1 0-1,-1 0 0,0-1 0,-1 1 0,1 0 1,0-1-1,-1 1 0,1-1 0,-1 1 0,0-1 1,0 1-1,0-1 0,0 1 0,0-1 0,0 1 1,-1-1-1,1 1 0,-1-1 0,0 1 0,0-1 1,1 1-1,-2 0 0,1 0 0,0-1 0,0 1 1,-1 0-1,1 0 0,-1 0 0,0 0 0,1 1 1,-1-1-1,0 0 0,0 1 0,0-1 0,-2 0-77,-3 1-143,-1 1 1,0 0-1,0 0 0,1 0 0,-1 1 0,0 0 0,1 1 0,-1-1 0,1 2 1,-1-1-1,1 1 0,0 0 0,0 0 0,0 1 0,0 0 0,1 0 0,0 1 1,-1 0-1,2 0 0,-1 0 0,0 1 0,-1 2 143,-26 28-3638</inkml:trace>
  <inkml:trace contextRef="#ctx0" brushRef="#br0" timeOffset="16283.68">1371 1840 1840,'0'0'2873,"0"0"-1233,0 0 161,0 0-217,0 0-512,0 0-119,0 0-73,29-20-136,-15 14-40,5 2-64,4 1-216,4-3-176,6 0-120,4-1-128,7 0-48,12-7-968,-13 3-1320,-10 4-3442</inkml:trace>
  <inkml:trace contextRef="#ctx0" brushRef="#br0" timeOffset="16582.091">1501 1626 5329,'0'0'2945,"0"0"-649,0 0-31,114-30-961,-72 24-928,12 5-376,-9-1-608,-12 2-2393</inkml:trace>
  <inkml:trace contextRef="#ctx0" brushRef="#br0" timeOffset="17682.805">1951 1667 5497,'0'0'1785,"0"0"-604,0 0-291,0 0-244,0 0-251,23-10-68,150-58 268,259-144-682,-493 292 694,-122 231-3116,161-263-1537</inkml:trace>
  <inkml:trace contextRef="#ctx0" brushRef="#br0" timeOffset="18116.26">2761 1592 3001,'0'0'2253,"0"0"-518,-9 17-412,6-11-1219,-43 148 1670,48-151-1784,0 0 0,0 0 0,1 0 1,-1 0-1,1-1 0,0 1 0,-1-1 0,1 1 0,1-1 0,-1 0 0,0 0 0,0-1 0,1 1 0,-1-1 0,1 1 1,-1-1-1,1 0 0,0 0 0,-1-1 0,1 1 0,0-1 0,0 0 0,-1 0 0,1 0 0,0 0 0,0-1 0,-1 1 1,1-1-1,0 0 0,-1 0 0,1 0 0,-1-1 0,1 1 0,-1-1 0,0 0 0,0 0 0,1 0 0,-1-1 0,2-1 10,6-2 25,-1 1 0,1-1 0,-1-1 0,0 0 0,-1 0 0,0-1 0,0-1 0,-1 1 0,0-1 0,0 0 0,-1-1 0,0 0 0,-1 0 1,0-1-1,0 0 0,-2 0 0,1 0 0,-1 0 0,-1-1 0,1 0-25,-5 10 80,1 0 0,-1 0 0,0 0 1,1 0-1,-1 0 0,0 0 0,0 1 1,0-1-1,0 0 0,0 1 0,-1-1 1,1 1-1,0-1 0,-1 1 0,1 0 1,-1 0-1,0-1 0,1 1 0,-1 0 1,0 0-1,0 0 0,1 1 0,-1-1 1,0 0-1,0 1 0,0-1 0,0 1 1,0 0-1,0 0 0,0 0 1,0 0-1,0 0 0,0 0 0,0 0 1,0 0-1,0 1 0,0-1 0,-1 1-80,-79 20 165,5 51-1925,47-8-2435,23-34-695</inkml:trace>
  <inkml:trace contextRef="#ctx0" brushRef="#br0" timeOffset="18516.174">3264 1674 1016,'0'0'4507,"0"0"-2132,0 0-488,0 0-71,0 0-606,0 0-466,26-1 424,-18-3-1081,0-1 1,0 0-1,0 0 0,-1-1 0,1 0 1,-1 0-1,-1-1 0,1 0 0,-1 0 1,0 0-1,-1-1 0,0 0 0,0 0 1,0 0-1,-1-1 0,-1 1 0,1-1 1,-1 0-1,1-6-87,-5 12 32,1 0 0,-1 1 1,1-1-1,-1 1 0,0-1 0,0 1 1,0-1-1,0 1 0,-1-1 0,1 1 1,0 0-1,-1 0 0,0 0 1,0 0-1,1 0 0,-1 0 0,0 0 1,-1 0-1,1 1 0,0-1 0,0 1 1,-1 0-1,1 0 0,0 0 0,-1 0 1,0 0-1,1 0 0,-1 0 1,1 1-1,-1-1 0,0 1 0,1 0 1,-1 0-1,0 0 0,-1 1-32,-103 10-826,99-7 518,-1 1 0,1 0 0,0 0 0,1 1 0,-1 0 0,1 0 0,0 1 0,1-1 0,0 2 0,0-1 0,0 1 0,1 0 0,0 0 0,0 0 0,1 1 1,0-1-1,1 1 0,0 0 0,0 0 0,1 1 0,-1 4 308,-3 28-4512</inkml:trace>
  <inkml:trace contextRef="#ctx0" brushRef="#br0" timeOffset="11132.104">9244 932 7090,'194'-20'3888,"1"-1"-1559,6 3-57,-4 1-727,-9 4-705,-10 5-400,-12 7-256,-13 1-112,-12 0-72,-14 0-80,-26 0-248,-24-4-160,-23 0-448,-11-2-377,17-3-407,-10 0-897,-9 1-1391</inkml:trace>
  <inkml:trace contextRef="#ctx0" brushRef="#br0" timeOffset="11482.374">9461 1177 4993,'0'0'2337,"133"0"279,-7 0-111,48 0-593,21-6-400,4-9-327,-7-2-625,-22 4-384,-12 0-176,-20 2-600,-26 4-1073,-35 3-431,-30 0 199</inkml:trace>
  <inkml:trace contextRef="#ctx0" brushRef="#br0" timeOffset="8050.266">7989 472 3017,'0'0'1672,"0"0"-240,0 0-824,111 0-608,-63 0-1160,-4-4-3217</inkml:trace>
  <inkml:trace contextRef="#ctx0" brushRef="#br0" timeOffset="8300.485">8295 254 2577,'0'0'2896,"0"0"-1464,0 0-759,112 0-673,-60 0-953,-3 0-4056</inkml:trace>
  <inkml:trace contextRef="#ctx0" brushRef="#br0" timeOffset="8950.957">8747 369 5617,'0'0'1917,"0"0"94,0 0 74,19-6-526,326-117 761,-98 3-2208,-277 118 925,10 9-1037,1 2-1,0 0 0,1 1 0,0 1 1,0 1-1,1 0 0,1 1 0,0 1 1,1 1-1,1 0 0,-8 10 1,-88 143-249,74-42-3457,32-80-19</inkml:trace>
  <inkml:trace contextRef="#ctx0" brushRef="#br0" timeOffset="9351.732">9602 267 8386,'0'0'1413,"0"0"-307,0 0 230,0 0-520,-19 20-514,-60 65-170,76-82-126,0 0 0,0 0 1,1 1-1,-1-1 0,1 0 0,0 1 1,0 0-1,0-1 0,0 1 0,0 0 1,1 0-1,0 0 0,0 0 0,0 0 1,0 0-1,1 0 0,-1 0 0,1 0 1,0 1-1,1 3-6,0 6-14,1-10-22,1-1 0,0 0 0,0 1 0,0-1 0,1 0 0,-1-1 1,1 1-1,-1-1 0,1 1 0,0-1 0,0 0 0,0-1 0,0 1 1,0-1-1,0 1 0,1-1 0,-1 0 0,0-1 0,1 1 0,-1-1 1,1 0-1,-1 0 0,0 0 0,1-1 0,-1 1 0,1-1 0,-1 0 1,0-1-1,0 1 0,0-1 0,0 1 0,0-1 0,0-1 0,0 1 1,1-1 35,7-1-335,1 0 0,0-1 0,-1-1 0,0 0 0,0 0 0,-1-2 0,1 1 0,-2-1 0,1-1 0,-1 0 0,0 0 0,-1-1 0,0 0 0,-1-1 0,0 0 0,-1 0 0,0-1 0,0 1 0,-2-2 0,1 1 0,2-10 335,-10 18 185,1 1 1,-1 0-1,0-1 1,0 1-1,0 0 1,0 0-1,-1 1 1,1-1-1,-1 0 1,0 1-1,0 0 0,0-1 1,0 1-1,0 0 1,0 1-1,0-1 1,-1 0-1,1 1 1,-1 0-1,1 0 1,-1 0-1,1 0 1,-1 1-1,0-1 1,1 1-1,-1 0 1,0 0-1,0 0 0,1 1 1,-1-1-1,0 1 1,1 0-1,-4 1-185,-3-2 56,0 0-170,-1 1 0,0 0 0,1 0 0,0 2-1,-1-1 1,1 1 0,0 0 0,0 1 0,1 1 0,-1-1 0,1 1 0,0 1 0,0 0 0,0 0 0,1 1 114,-26 22-2567</inkml:trace>
  <inkml:trace contextRef="#ctx0" brushRef="#br0" timeOffset="9865.443">10151 66 5033,'0'0'4228,"0"0"-2236,0 0-961,0 0-311,0 0-579,-4 16-539,-11 55-568,29 32-3628,-14-95 4572,0-1 0,-1 1 1,0-1-1,-1 1 0,0-1 0,0 1 1,0-1-1,-1 0 0,0 0 1,-1 0-1,1-1 0,-1 1 0,0-1 1,-1 0-1,0 0 0,0 0 0,0-1 1,-1 0-1,-5 5 22,3-4 602,-1 1-1,0-2 1,0 1 0,0-1 0,0-1-1,-1 1 1,0-2 0,0 1-1,0-1 1,0-1 0,0 0-1,-1 0 1,1-1 0,-6 0-602,30-30-895,161-92-5764,-6 6 4759,-143 80 2564,-25 34-528,0 0-1,0 0 1,0-1 0,0 1 0,0 0-1,0-1 1,0 1 0,-1-1 0,1 1-1,-1-1 1,1 1 0,-1-1 0,1 0-1,-1 1 1,0-1 0,0 1 0,0-1-1,0 0 1,0 1 0,0-1 0,0 0-1,0 1 1,-1-1 0,1 1 0,-1-1-1,1 1 1,-1-1 0,0 1 0,1-1-1,-1 1 1,0-1 0,0 1-1,0 0 1,0-1 0,0 1 0,0 0-1,0 0 1,-1 0 0,1 0 0,0 0-1,-1 0 1,1 0 0,-1 1 0,1-1-1,-1 0 1,1 1 0,-1-1 0,1 1-1,-1-1 1,0 1 0,1 0 0,-1 0-1,1 0 1,-1 0 0,0 0 0,0 0-136,-1 1-179,1 0 0,-1 0 1,1 0-1,-1 0 0,1 0 0,-1 1 1,1-1-1,0 1 0,-1-1 1,1 1-1,0 0 0,0 0 0,0 0 1,1 0-1,-1 0 0,0 1 1,1-1-1,0 0 0,-1 1 1,1-1-1,0 1 0,0 0 0,0-1 1,1 1-1,-1 0 0,0-1 1,1 1-1,0 3 179,-3 13-2941</inkml:trace>
  <inkml:trace contextRef="#ctx0" brushRef="#br0" timeOffset="10267.767">10480 243 8002,'0'0'2300,"0"0"-498,-9 20-287,-29 70-299,36-88-1199,0 1 1,1-1-1,-1 1 0,1 0 0,-1 0 0,1 0 1,0 0-1,0 0 0,0 0 0,0 0 0,0 0 1,1 0-1,0 0 0,-1 0 0,1 0 0,0 1 1,1-1-1,-1 0 0,0 0 0,1 0 0,0 0 1,0 0-1,0 0 0,0 0 0,0 0 0,1 0 1,-1 0-1,1 0 0,-1-1 0,1 1 0,0-1 1,0 1-1,1-1 0,-1 0 0,0 0 0,1 0 1,-1 0-1,1 0 0,0 0 0,-1-1 0,1 0 1,0 1-1,0-1 0,0 0 0,1 0-17,4 0-9,-1-1 0,1 0-1,-1 0 1,1-1 0,-1 0-1,1 0 1,-1-1 0,0 0 0,1 0-1,-1-1 1,0 1 0,0-2-1,-1 1 1,1-1 0,-1 0 0,6-4 9,-4 2 41,-1 0 1,0-1-1,0 0 1,0 0 0,-1-1-1,1 1 1,-2-1-1,1-1 1,-1 1-1,-1-1 1,0 0 0,0 0-1,0 0 1,-1 0-1,-1-1 1,0 1 0,0-1-1,0 0 1,-1 1-1,-1-1 1,0 0-1,0-4-40,-2 11 1,1 0 0,0 0 1,-1 1-1,0-1 1,0 0-1,1 1 1,-1-1-1,-1 1 0,1 0 1,0-1-1,-1 1 1,1 0-1,-1 0 1,0 1-1,1-1 0,-1 1 1,0-1-1,0 1 1,0 0-1,0 0 1,0 0-1,0 0 1,0 1-1,-1-1 0,1 1 1,0 0-1,0 0 1,0 0-1,-1 0 1,1 0-1,0 1 0,0-1 1,0 1-1,0 0 1,0 0-1,0 0 1,0 1-1,0-1 0,0 1 1,0 0-1,1-1 1,-1 1-1,1 0 1,-1 0-1,1 1 1,0-1-3,-42 76-4451,30-42 768</inkml:trace>
  <inkml:trace contextRef="#ctx0" brushRef="#br0" timeOffset="10616.846">10940 332 7770,'0'0'2928,"0"0"-1257,-6 17-570,2-5-893,0-7-168,1 1-1,-1 1 1,1-1 0,1 0-1,-1 1 1,1-1 0,0 1-1,0 0 1,1 0 0,0 0-1,0 0 1,1 0 0,0 0-1,0 0 1,1 0 0,0 0-1,0-1 1,0 1 0,1 0-1,0 0 1,0-1 0,1 1-1,0-1 1,0 0 0,0 1-1,1-1 1,0-1 0,0 1-1,0-1 1,1 1 0,0-1-1,2 1-39,9-1-35,1-2-1,-1 0 0,1 0 1,-1-2-1,1 0 0,0-1 1,0-1-1,-1 0 0,1-1 1,0-1-1,-1-1 0,0 0 1,0-1-1,0-1 1,-1 0-1,1-1 0,-1-1 1,-1 0-1,0-1 0,0-1 1,-1 0-1,5-5 36,46-70 1741,-62 83-1645,-1 0 0,1 0 0,-1 0-1,0-1 1,0 1 0,0 0 0,-1 0 0,1-1-1,0 1 1,-1 0 0,1-1 0,-1 1 0,0-1-1,0 1 1,0 0 0,0-1 0,0 1 0,-1-1-1,1 1 1,-1 0 0,1-1 0,-1 1 0,0 0-1,0 0 1,0-1 0,0 1 0,-1 0 0,1 0-1,0 0 1,-1 0 0,1 1 0,-1-1 0,0 0-1,0 1 1,1-1 0,-1 1 0,0-1 0,0 1-1,-1 0 1,0-1-96,-7 0-186,0 0 0,1 1-1,-1 1 1,0-1 0,0 1-1,0 1 1,0 0 0,0 0 0,1 1-1,-1 0 1,1 1 0,-1 0-1,1 1 1,0 0 0,0 0 0,-3 3 186,-49 23-5170</inkml:trace>
  <inkml:trace contextRef="#ctx0" brushRef="#br0" timeOffset="5566.142">5830 107 5521,'0'0'2294,"0"0"-870,0 0-198,-17 21-103,-122 190 206,135-205-1344,0 0 0,1-1-1,-1 1 1,1 1-1,1-1 1,-1 0-1,1 1 1,0-1-1,0 1 1,1 0-1,0 0 1,0-1-1,1 1 1,0 0 0,0 0-1,0 0 1,1 0-1,0-1 1,1 1-1,-1 0 1,1-1-1,0 1 1,1-1-1,0 0 1,0 1-1,0-1 1,1 0 15,10-4-252,0-1-1,0-1 1,1 0-1,-1-1 1,0 0 0,0-1-1,0-1 1,0 0 0,-1-1-1,1 0 1,-1-1-1,0-1 1,0 0 0,-1-1-1,0 0 1,0-1-1,0 0 1,-1-1 0,0 0-1,8-10 253,129-132-1967,-142 143 2299,-1-1 0,-1 0 0,1 0 0,-1 0 0,-1-1 0,0 1 0,0-1 0,-1 0 0,0 0 0,-1 1 0,0-2 0,0-7-332,-2 15 166,0-1 1,1 1 0,-1-1-1,0 1 1,-1-1-1,1 1 1,-1 0 0,1-1-1,-1 1 1,0 0-1,0 0 1,0 0 0,-1 0-1,1 1 1,-1-1-1,0 1 1,1-1 0,-1 1-1,0 0 1,0 0 0,-1 0-1,1 0 1,0 1-1,-1-1 1,1 1 0,0 0-1,-1 0 1,0 0-1,1 1 1,-1-1 0,1 1-1,-1 0 1,0 0-167,-4-1 27,1 0 0,-1 1 1,0 0-1,1 0 0,-1 1 0,0 0 0,1 0 1,-1 1-1,1 0 0,0 0 0,-1 1 1,1 0-1,0 0 0,1 1 0,-6 2-27,5 1-356,0 1 0,0 0-1,1 0 1,0 0 0,0 1 0,1 0-1,0 0 1,1 0 0,0 0 0,0 1-1,1 0 1,0-1 0,1 1 0,0 5 356,-6 28-2522</inkml:trace>
  <inkml:trace contextRef="#ctx0" brushRef="#br0" timeOffset="5831.196">6002 541 7514,'0'0'2616,"0"0"-879,0 0-185,-74 102-560,49-62-992,-6 10-536,6-11-1993,8-9-8577</inkml:trace>
  <inkml:trace contextRef="#ctx0" brushRef="#br0" timeOffset="6814.372">6686 144 6889,'0'0'2428,"0"0"-221,0 0-409,0 0-492,0 0-383,0 0-259,-9-1-119,-101 6 763,-17 54-1077,100-50 2571,-33 29-2370,53-27-463,0 0 0,1 0 1,0 1-1,1 0 0,0 0 1,1 1-1,1-1 0,0 1 1,1 0-1,0 0 0,0 0 1,2 0-1,0 0 0,1 7 31,2-15-9,1 0 0,1 0 0,-1-1-1,1 1 1,0-1 0,0 0 0,0-1 0,0 1-1,1-1 1,-1 0 0,1 0 0,0-1 0,0 1 0,0-1-1,0-1 1,0 1 0,0-1 0,1 0 0,-1 0-1,0-1 1,1 0 0,-1 0 0,0-1 0,1 1-1,-1-1 1,0-1 0,6-1 9,10-2-98,1-1 0,-1-1 0,0-1 0,-1 0 0,0-2 0,-1-1 0,0 0 0,0-2-1,-1 0 1,-1-1 0,0-1 0,-1 0 0,0-2 98,-10 6-53,0-1 1,0 0-1,-1-1 0,-1 1 1,0-1-1,-1 0 0,0-1 1,-1 1-1,-1 0 0,0-1 0,-1 0 1,0 1-1,-1-1 0,0 0 1,-1 0-1,-1 0 53,2-15-28,-2 27 9,0 1-1,0 0 0,0 0 0,0 0 0,0 0 1,-1 0-1,1 0 0,0 1 0,0-1 1,0 1-1,-1-1 0,1 1 0,0 0 1,-1 0-1,1 0 0,0 0 0,-1 1 0,1-1 1,0 0-1,0 1 0,0 0 0,-1-1 1,1 1-1,0 0 0,0 0 0,0 0 1,0 0-1,0 1 0,0-1 0,1 1 0,-1-1 1,0 1-1,1-1 0,-2 2 20,-92 103-5232,73-73 1045</inkml:trace>
  <inkml:trace contextRef="#ctx0" brushRef="#br0" timeOffset="7349.346">7123 127 7818,'0'0'3144,"0"0"-591,0 0-585,0 0-786,0 0-854,-6 13-448,-23 125-2030,29-108 1240,2-21 777,-1 0-1,0 0 0,-1 1 0,0-1 1,0 0-1,-1 1 0,0-1 0,0 0 1,-1 0-1,-1 0 0,0 0 0,0 0 1,0 0-1,-1-1 0,0 0 1,-1 1-1,0-2 0,0 1 0,-1 0 1,0-1-1,0 0 0,0-1 0,-1 1 1,-1-1 133,-69 17 4119,83-85-3235,13 35-1268,1 1-1,1 1 0,1 0 1,2 2-1,0 1 1,1 0-1,1 2 0,6-2 385,-30 20-34,151-114-1212,-153 116 1320,1-1-1,0 1 1,-1 0-1,1-1 1,-1 1-1,1-1 1,-1 1-1,0-1 0,1 0 1,-1 1-1,1-1 1,-1 1-1,0-1 1,0 0-1,1 1 0,-1-1 1,0 0-1,0 1 1,0-1-1,0 0 1,0 1-1,0-1 1,0 0-1,0 1 0,0-1 1,0 0-1,0 1 1,0-1-1,0 0 1,0 1-1,-1-1 1,1 0-1,0 1 0,0-1 1,-1 0-1,1 1 1,-1-1-1,1 1 1,0-1-1,-1 1 1,1-1-1,-1 1 0,1-1 1,-1 1-1,0 0 1,1-1-1,-1 1 1,1-1-1,-1 1 1,0 0-1,1 0 0,-1-1 1,0 1-1,1 0 1,-1 0-1,0 0 1,1 0-1,-1 0 1,0 0-1,1 0 0,-1 0 1,0 0-1,1 0 1,-1 0-1,0 0 1,1 1-1,-1-1 1,0 0-74,-51 4 264,-22 62-3265,55-41 135</inkml:trace>
  <inkml:trace contextRef="#ctx0" brushRef="#br0" timeOffset="7749.659">7404 10 832,'0'0'1713,"0"0"-41,0 0 496,98 102 73,-75-61-905,-5 9-272,-9 6 9,-9 8-633,0 5-240,-23 0-136,-8 0-64,-5-6-168,1-11 0,2-7 16,4-13-465,4-8-111,7-9-384,5-10-1913</inkml:trace>
  <inkml:trace contextRef="#ctx0" brushRef="#br0" timeOffset="21932.111">5795 1562 928,'0'0'4593,"0"0"-2992,0 0-273,0 0-184,0 0-440,0 0-304,0 0 328,48-1 225,-15 1-33,8 0-136,7 0-344,8-6-248,4 0-192,12-9-144,-11 4-1408,-18 0-1505</inkml:trace>
  <inkml:trace contextRef="#ctx0" brushRef="#br0" timeOffset="22199.945">6120 1337 360,'0'0'6121,"0"0"-3112,0 0-88,-8 130-529,-15-66-1368,-8 8-928,-14 42-96,3-19-1440,9-13-2697</inkml:trace>
  <inkml:trace contextRef="#ctx0" brushRef="#br0" timeOffset="37532.68">6634 1618 2593,'0'0'3004,"0"0"-1055,0 0-430,0 0-58,0 0-295,0 0-197,0 0 53,0 0-65,0 0-151,0 0-153,0 0-72,0 0-67,0 0-62,0 0-65,0 0-37,0 0-84,0 0-132,0 0-104,8 0-163,91-1 176,1 5-1,-1 4 1,0 4 0,-1 4-1,47 16-42,-125-21-315,-34-12-4296,2-5 870</inkml:trace>
  <inkml:trace contextRef="#ctx0" brushRef="#br0" timeOffset="38182.506">6760 906 4841,'0'0'2353,"0"0"-516,0 0-326,0 0-381,0 0-417,0 0-301,-16 6-188,1-1-189,-78 54 62,83-47-107,0 0 0,1 1-1,0 0 1,1 1-1,1-1 1,0 2-1,1-1 1,0 1-1,2-1 1,-1 1-1,2 1 1,0-1-1,1 1 1,0 1 10,4-13-42,0 0-1,0-1 1,0 1 0,1-1 0,-1 0-1,1 0 1,0 0 0,0 0-1,0 0 1,0 0 0,1-1 0,-1 0-1,1 0 1,-1 0 0,1 0 0,0 0-1,0 0 1,0-1 0,0 0 0,0 0-1,0 0 1,0-1 0,0 1 0,0-1-1,0 0 1,0 0 0,0 0 0,1 0-1,-1-1 1,0 0 0,0 0 0,0 0-1,0 0 1,0-1 0,-1 0 0,1 1-1,0-1 1,0-1 42,23-10-1,0-1 1,-1-2-1,-1 0 0,-1-2 1,0-1-1,-1-1 0,-1-1 1,-1 0-1,-1-2 0,9-13 1,27-83 1519,-55 116-1447,0 0 1,-1 0-1,1 0 1,-1-1-1,0 1 1,0 0-1,0 0 1,-1 0-1,1-1 1,-1 1-1,1 0 0,-1 0 1,0 0-1,-1 0 1,1 0-1,0 0 1,-1 0-1,1 0 1,-1 1-1,0-1 1,0 1-1,0-1 1,0 1-1,-1 0 0,1-1 1,-1 1-1,1 0 1,-1 1-1,0-1 1,1 0-1,-1 1 1,0 0-1,0-1 1,0 1-1,0 0 1,-1 1-1,-2-1-72,-2-1-19,-1 1 1,1 0-1,-1 0 0,1 1 0,-1 0 1,1 1-1,-1 0 0,1 0 0,-1 1 1,1 0-1,0 1 0,0 0 1,0 0-1,0 0 0,0 1 0,1 0 1,-1 1-1,1 0 0,1 0 0,-1 0 1,1 1-1,-1 0 0,2 0 1,-3 3 18,4-4-177,-1 1 0,2 0 1,-1 0-1,1 0 1,-1 1-1,2-1 1,-1 1-1,1 0 1,0-1-1,0 1 1,1 0-1,0 0 1,0 0-1,1 0 1,0 0-1,0 1 1,0-1-1,1 0 1,1 3 176,15 29-2453,8-7-1212</inkml:trace>
  <inkml:trace contextRef="#ctx0" brushRef="#br0" timeOffset="38432.507">6972 1184 3369,'0'0'2944,"0"0"-1439,0 0-817,-77 104-440,48-53-248,6-10-1632,5-6-2481</inkml:trace>
  <inkml:trace contextRef="#ctx0" brushRef="#br0" timeOffset="38848.918">7280 955 3633,'0'0'2378,"0"0"-614,0 0-548,0 0-169,-21 13-368,-65 47-260,80-55-406,1-1 1,-1 1 0,1 0 0,1 0 0,-1 0-1,1 1 1,0 0 0,0-1 0,0 2 0,1-1-1,0 0 1,0 1 0,0-1 0,1 1-1,0 0 1,1 0 0,-1 0 0,1 0 0,1 0-1,-1 0 1,1 0 0,0 0 0,1 0-1,0 0-13,1-4-33,0 0 0,1 0 0,-1 0-1,1 0 1,0-1 0,0 0-1,0 1 1,0-1 0,0 0-1,0 0 1,0-1 0,1 1 0,-1-1-1,1 1 1,-1-1 0,1 0-1,0-1 1,-1 1 0,1-1-1,0 1 1,0-1 0,-1 0 0,1 0-1,0-1 1,-1 1 0,1-1-1,0 0 1,-1 0 0,1 0-1,-1 0 1,1-1 0,-1 1 0,1-1-1,1-1 34,3-1 44,1 0-1,-1 0 1,0-1-1,0-1 1,0 1-1,-1-1 0,0 0 1,0-1-1,0 0 1,-1 0-1,0 0 1,0-1-1,-1 1 1,0-2-1,-1 1 1,1 0-1,-2-1 1,1 0-1,-1 0 1,0 0-1,-1 0 0,0 0 1,-1 0-1,0-1 1,0 1-1,-1-1 1,0-1-44,-3 7 66,-1 0 1,1 0 0,-1 0 0,0 1-1,0-1 1,0 1 0,0 0-1,-1 0 1,1 1 0,-1-1-1,1 1 1,-1 0 0,0 0-1,0 1 1,0-1 0,0 1-1,-1 0 1,1 0 0,0 1-1,0 0 1,-1 0 0,1 0-1,0 0 1,0 1 0,0 0-1,-1 0 1,1 0 0,0 1 0,0-1-1,0 1 1,-2 2-67,-53 59-4382,47-32-1002</inkml:trace>
  <inkml:trace contextRef="#ctx0" brushRef="#br0" timeOffset="39316.042">7591 908 7178,'0'0'2737,"0"0"-468,0 0-282,0 0-460,0 0-936,-12 5-834,5-2 149,5-3 72,1 0 1,-1 0-1,1 0 0,-1 0 1,1 1-1,-1-1 1,1 0-1,-1 1 0,1-1 1,-1 1-1,1 0 0,0-1 1,-1 1-1,1 0 0,0 0 1,0 0-1,0 0 0,-1 0 1,1 0-1,0 0 0,0 0 1,0 1-1,1-1 0,-1 0 1,0 0-1,0 1 0,1-1 1,-1 1-1,1-1 0,-1 1 1,1-1-1,0 1 0,-1-1 1,1 1-1,0-1 0,0 1 1,0-1-1,0 1 0,0-1 1,1 1-1,-1-1 0,0 1 1,1-1-1,-1 1 0,1-1 1,-1 0-1,1 1 1,0-1 21,8 13-278,-2-7-45,0 1 1,-1-1 0,0 1-1,0 0 1,-1 0-1,0 1 1,-1-1-1,0 1 1,0 0 0,0 0-1,-2 1 1,1-1-1,-1 1 1,0-1 0,-1 1-1,0 0 1,0-1-1,-1 1 1,-1 0-1,0 0 1,0 0 0,-1-1-1,0 1 1,0-1-1,-1 1 1,-3 4 322,2-7 193,-1 0 1,0-1-1,0 0 0,-1 0 1,0 0-1,0-1 0,0 0 0,-1 0 1,0 0-1,0-1 0,0 0 1,0 0-1,-1-1 0,1 0 1,-1 0-1,0-1 0,0 0 0,-4 0-193,8-53 974,14 31-1014,1 1 0,1 0 1,0 1-1,2 0 0,0 1 0,0 1 0,2 0 0,0 1 1,5-3 39,-17 15 2,195-170 3105,-196 164-47,-35 12-2815,-88 78-5131,84-47 733</inkml:trace>
  <inkml:trace contextRef="#ctx0" brushRef="#br0" timeOffset="40181.282">6982 1905 2441,'0'0'1632,"0"0"-269,0 0-32,0 0-174,0 0-223,0 0 66,5-13 784,-5 11 2035,-22 30-3602,16-23-250,1 1 0,0 0-1,0 0 1,1 0-1,-1 1 1,1-1-1,1 1 1,-1 0-1,1 0 1,1 0-1,-1 1 1,1-1-1,0 1 1,1-1 0,-1 5 33,5-10-40,0 1 1,0-1 0,-1 1 0,1-1 0,1 0 0,-1 0 0,0 0 0,0-1 0,1 1 0,-1-1-1,1 0 1,-1 0 0,1 0 0,0 0 0,-1 0 0,1-1 0,0 0 0,0 0 0,-1 0-1,1 0 1,0 0 0,-1-1 0,4 0 39,-1 1-18,19-3 37,0 0 1,0-1-1,-1-1 0,1-2 1,-1 0-1,0-1 0,-1-2 1,22-12-20,-87 55 4194,-39 88-4179,70-42-4450,11-63 129</inkml:trace>
  <inkml:trace contextRef="#ctx0" brushRef="#br0" timeOffset="40865.472">7860 1322 1480,'0'0'1525,"0"0"123,0 0 40,0 0-190,0 0-276,20 13-94,14 8-775,-6-5 38,-1 1 0,-1 1 0,0 1 0,-1 1 0,-1 1 0,-1 2 0,-1 0 1,-1 1-1,12 20-391,-25-25 85,-2 0 1,0 1-1,-2 0 1,0 0-1,-1 1 0,-1-1 1,-1 1-1,-1-1 1,0 1-1,-2-1 1,0 1-1,-1-1 1,-2 0-1,0 0 1,-1 0-1,-1-1 0,0 0 1,-2 0-1,0-1 1,-1 0-1,-1 0 1,0-1-1,-2-1 1,0 0-1,-11 11-85,-7 8 106,-1-1-1,-2-2 1,-1-1-1,-1-1 1,-2-3-1,-17 10-105,-153 61-3071,136-77-887</inkml:trace>
  <inkml:trace contextRef="#ctx0" brushRef="#br0" timeOffset="51517.172">8154 1059 928,'0'0'2021,"0"0"-321,0 0-238,0 0 2,0 0-128,1-4-87,0-2-699,1-5-38,-2-1 2694,0 12-2323,0 0-160,0 0-147,0 0-101,9-24 5808,-50 206-5530,17 2-355,24-183-489,44-3 38,148-52 731,-191 54-637,0 1 0,0-1-1,0 1 1,0-1 0,0 1-1,-1-1 1,1 1-1,0-1 1,0 1 0,-1 0-1,1-1 1,0 1 0,-1 0-1,1 0 1,-1 0 0,1 0-1,-1-1 1,1 1-1,-1 0 1,0 0 0,1 0-1,-1 0 1,0 0 0,0 0-1,0 0 1,1 0 0,-1 0-1,0 0 1,0 0-1,-1 0 1,1 0 0,0 0-1,0 0 1,0 0 0,-1 0-1,1 0 1,0 0 0,-1-1-1,1 1 1,-1 0-1,1 0 1,-1 0 0,1 0-1,-1-1 1,0 1 0,1 0-1,-2 0-40,1 3 120,-56 228-5,37-200-985,-6-37-4004,6-20 872</inkml:trace>
  <inkml:trace contextRef="#ctx0" brushRef="#br0" timeOffset="52615.448">8430 1928 3145,'0'0'2990,"0"0"-567,0 0-280,0 0-44,0 0-483,5-1 6429,25 2-7916,82 17 264,-37-9-3993,-63-6 532,-6 0-1621</inkml:trace>
  <inkml:trace contextRef="#ctx0" brushRef="#br0" timeOffset="52868.131">8475 1760 6937,'0'0'3033,"0"0"-176,0 0-505,0 0-455,0 0-857,0 0-552,0 0-488,145-13-48,-103 13-1608,-3 0-2865</inkml:trace>
  <inkml:trace contextRef="#ctx0" brushRef="#br0" timeOffset="57649.415">1242 3330 8282,'0'0'2288,"0"0"-671,0 0 447,0 0-1208,0 0-640,0 0-208,0 0 0,85 0 8,-39-2-16,8-8-128,18-12-728,-10 0-728,-14-1-2721</inkml:trace>
  <inkml:trace contextRef="#ctx0" brushRef="#br0" timeOffset="57848.993">1439 3154 5329,'0'0'4489,"0"0"-3329,0 0 665,0 0-497,151 0-800,-101 0-504,4 0-24,14 4-728,-14 5-1625,-8 1-2872</inkml:trace>
  <inkml:trace contextRef="#ctx0" brushRef="#br0" timeOffset="56599.097">192 2789 5193,'0'0'1790,"0"0"-171,0 0 253,0 0-262,0 0-493,-2 5 5478,-11 30-6681,-60 142 357,-26 102-200,94-200-2218,38-92-5769,-21-5 736</inkml:trace>
  <inkml:trace contextRef="#ctx0" brushRef="#br0" timeOffset="56856.655">190 2996 4521,'0'0'2841,"0"0"-1585,0 0 232,0 0-200,0 0-535,0 0-473,0 0-280,120-2-248,-95 2-1129,-6 0-1695</inkml:trace>
  <inkml:trace contextRef="#ctx0" brushRef="#br0" timeOffset="57098.967">294 3143 4481,'0'0'1536,"0"0"-576,0 0-311,120-73-649,-85 49-2393</inkml:trace>
  <inkml:trace contextRef="#ctx0" brushRef="#br0" timeOffset="57364.913">592 2977 4993,'0'0'2929,"0"0"-909,0 0-110,0 0-386,0 0-557,0 0-115,-9 22-210,-61 139-197,66-153-447,-4 5-17,0 0-1,1 0 0,1 1 1,0 0-1,1 0 0,0 0 1,2 1-1,-1-1 0,2 1 1,0 0-1,0 0 0,1 0 1,2 6 19,2-18-21,0 1 1,0-1-1,1 0 0,-1 0 1,1 0-1,0 0 1,0 0-1,0-1 1,0 0-1,0 0 0,1 0 1,-1-1-1,1 1 1,-1-1-1,1 0 0,-1 0 1,1 0-1,0-1 1,-1 0-1,1 0 1,0 0-1,0 0 0,-1-1 1,1 0-1,-1 0 1,1 0-1,-1 0 0,1-1 1,-1 0-1,1 0 21,31-12-279,-1-1-1,-1-1 1,-1-2-1,0-2 0,-1-1 1,-1-1-1,10-11 280,-13 12-375,43-36-3390,-69 54 248</inkml:trace>
  <inkml:trace contextRef="#ctx0" brushRef="#br0" timeOffset="64415.845">5012 3000 6585,'0'0'3873,"0"0"-2528,0 0 239,0 0 296,0 0-776,0 0-503,-122 93 95,91-47-224,0 12-248,4 7-120,8 4-64,9 4-40,10 2-336,0-1-1088,19 27-593,5-19-991,1-13-1882</inkml:trace>
  <inkml:trace contextRef="#ctx0" brushRef="#br0" timeOffset="64999.091">5346 3354 5457,'0'0'2439,"21"-14"-369,374-219 1950,-268 171-3884,-161 93 691,24-21-873,-23 16-90,2 2 0,1 1-1,1 2 1,1 1 0,2 0-1,1 3 1,2 0 0,1 1 0,2 1-1,-14 36 137,26-41-2714</inkml:trace>
  <inkml:trace contextRef="#ctx0" brushRef="#br0" timeOffset="66365.675">6994 2862 6265,'0'0'1807,"0"0"-405,0 0 26,-9 16-237,-31 52-369,37-65-793,1 0 0,-1 1 0,1-1 0,0 0 0,0 1 0,0-1 0,0 1 0,0 0 0,1 0 0,0 0 0,0-1 0,0 1 0,0 0 0,0 0 0,1 1 0,0-1 0,0 0 0,0 0 0,0 0 0,1 0 0,0 0 0,-1 0 0,2 0 0,-1 0 0,0 0 0,1-1 0,-1 1 0,1 0 0,0-1 0,0 1 0,1-1 0,-1 0 0,1 0 0,0 0 1,-1 0-1,1 0 0,1 0 0,-1-1 0,0 0 0,1 1 0,-1-1 0,1 0-29,11-1-44,0-1 0,-1 0 0,1-1 1,0-1-1,0 0 0,-1-1 0,1 0 0,-1-1 1,0-1-1,0 0 0,0-1 0,-1-1 0,0 0 1,0 0-1,-1-1 0,0-1 0,0 0 0,-1-1 1,0 0-1,-1-1 0,0 0 0,0-1 0,-2 0 1,1 0-1,4-10 44,-11 20 40,-1-1 0,1 1 1,0-1-1,0 1 0,-1-1 0,0 0 1,0 0-1,1 0 0,-2 0 0,1 0 1,0 0-1,-1 0 0,1 0 0,-1 0 1,0 0-1,0 0 0,0 0 0,0 0 1,0 0-1,-1 0 0,0 0 0,1 0 1,-1 0-1,0 0 0,-1 0 0,1 0 1,0 0-1,-1 1 0,0-1 0,1 0 0,-1 1 1,0 0-1,0-1 0,0 1 0,-1 0 1,1 0-1,-1 0 0,1 0 0,-1 1 1,1-1-1,-1 1 0,0-1 0,0 1 1,0 0-1,0 0 0,0 0 0,0 1 1,0-1-1,0 1 0,0-1-40,-4 2-175,1 0 0,0 1-1,-1-1 1,1 1 0,0 1 0,0-1-1,0 1 1,0 0 0,1 0 0,-1 0-1,1 1 1,0 0 0,-1 0 0,2 1-1,-1-1 1,1 1 0,-1 0 0,1 0-1,1 1 1,-1-1 0,1 1 0,0-1-1,0 1 1,-1 4 175,-18 28-2147</inkml:trace>
  <inkml:trace contextRef="#ctx0" brushRef="#br0" timeOffset="66614.869">7216 3139 5497,'0'0'2313,"0"0"-1457,0 0-624,-48 101-232,36-67-384,6-6-2521</inkml:trace>
  <inkml:trace contextRef="#ctx0" brushRef="#br0" timeOffset="67032.235">7632 2919 176,'0'0'5940,"0"0"-3209,0 0-1028,0 0-316,-19 9-583,-63 29-341,75-34-400,-1 0 0,1 1 0,0-1 0,1 1 0,-1 1 0,1-1 0,0 1-1,0 0 1,1 1 0,0 0 0,0-1 0,0 1 0,1 1 0,0-1 0,1 1 0,-1-1 0,1 1 0,1 0-1,0 0 1,0 1 0,0-1 0,1 0 0,0 2-63,3-7-14,0 0 0,0-1 0,1 0 0,-1 1 0,1-1-1,-1 0 1,1 0 0,0 0 0,0-1 0,0 1 0,0-1 0,0 1 0,0-1 0,0 0-1,0 0 1,0 0 0,1-1 0,-1 1 0,0-1 0,1 0 0,-1 0 0,0 0 0,1 0-1,-1-1 1,0 1 0,0-1 0,1 0 0,-1 0 0,2-1 14,0 2-20,9-3-126,1 0 1,-1-1-1,1 0 0,-1-2 1,-1 1-1,1-2 1,-1 0-1,0 0 1,-1-1-1,1-1 1,-2 0-1,1-1 0,-1 0 1,8-10 145,-18 20 31,1-1 0,-1 0 0,1 0 0,-1 0 0,1 0 0,-1 0 0,1 0 0,-1-1 0,0 1 0,0 0 1,0-1-1,0 1 0,0 0 0,0-1 0,0 1 0,0-1 0,0 0 0,-1 1 0,1-1 0,-1 0 0,1 1 0,-1-1 0,0 0 0,1 0 0,-1 1 0,0-1 0,0 0 0,0 0 1,-1 0-1,1 1 0,0-1 0,-1 0 0,1 1 0,-1-1 0,1 0 0,-1 1 0,0-1 0,0 1 0,0-1 0,0 1 0,0-1 0,0 1 0,0-1 0,0 1 0,0 0 0,-1 0 1,1 0-1,-1 0 0,1 0 0,0 0 0,-1 0 0,0 0 0,1 0 0,-1 1 0,0-1 0,1 1 0,-1-1 0,0 1 0,1 0 0,-1-1 0,0 1 0,0 0 0,0 0 0,1 0 0,-1 1 1,0-1-1,0 0 0,1 1 0,-1-1 0,-1 1-31,-3-1-177,-1 1 0,1 0 0,-1 0 1,0 0-1,1 1 0,0 0 0,-1 0 0,1 1 1,0-1-1,0 1 0,1 1 0,-1-1 0,1 1 1,-1 0-1,1 0 0,-1 1 177,-16 16-2783</inkml:trace>
  <inkml:trace contextRef="#ctx0" brushRef="#br0" timeOffset="67465.866">7982 2819 9026,'0'0'3731,"0"0"-1325,0 0-469,0 0-458,0 0-1070,-2 14-492,-13 197-3249,14-198 3232,-1 0 1,0-1 0,-1 0 0,0 1 0,-1-1 0,0 0-1,-1-1 1,-1 1 0,1-1 0,-2 0 0,0 0 0,0-1-1,0 0 1,-2 0 0,1-1 0,-1 0 0,0 0-1,-1-1 1,-2 1 99,9-28 982,12-2-1071,2 2 0,0-1 0,1 1 0,1 1 0,1 1 0,1-1 1,0 2-1,1 0 0,11-7 89,-9 5-112,128-125 440,-146 136 2429,-37 21-3004,-34 44-2421,39-29 1279</inkml:trace>
  <inkml:trace contextRef="#ctx0" brushRef="#br0" timeOffset="67832.627">7092 3563 4785,'0'0'2497,"105"-19"-265,-11 0-31,30-11-793,-6 2-952,-15 2-360,-16 6-96,-10 3-640,-11 2-1505,-12 4-3000</inkml:trace>
  <inkml:trace contextRef="#ctx0" brushRef="#br0" timeOffset="68815.823">7543 3611 1528,'0'0'3924,"0"0"-1672,0 0-646,0 0 98,0 0-514,0 0-503,-9 7-122,-77 64 283,86-71-1116,0 0-317,23-3-970,14-22 1734,-37 25 305,0 0 231,0 0 54,0 0-97,0 0-225,0 0-263,0 0-140,0 0 32,0 0 68,0 0 13,0 0 11,0 0-25,0 0-67,0 0-37,0 0 39,0 0 12,0 0 49,0 0 17,0 0 2,0 0-62,0 0-61,0 0 1,0 0-21,0 0-7,0 0 2,0 0 4,0 0-54,0 0-158,0 0-286,0 0-255,0 0-25,0 0 185,0 0 225,0 0 347,0 0 280,0 0 25,-19-3-2191,9 1-710</inkml:trace>
  <inkml:trace contextRef="#ctx0" brushRef="#br0" timeOffset="69283.83">7088 3805 4137,'0'0'1487,"0"0"-342,0 0 114,18-8 46,317-129 3214,-169 103-4399,-166 34 104,0 0 19,-13 17 184,-86 64-92,-8 8-747,44-22-3981,49-49-282</inkml:trace>
  <inkml:trace contextRef="#ctx0" brushRef="#br0" timeOffset="69682.554">7746 3704 2785,'0'0'2265,"0"0"-261,21-7-666,65-21 259,-29 21-363,-52 30 66,-57 40 292,-146 105 395,197-168-2003,0 1 1,0-1-1,1 0 0,-1 1 1,0-1-1,0 1 0,1 0 1,-1-1-1,0 1 0,1 0 1,-1-1-1,1 1 0,-1 0 1,1-1-1,-1 1 0,1 0 0,-1 0 1,1 0-1,0 0 0,0-1 1,-1 1-1,1 0 0,0 0 1,0 0-1,0 0 0,0 0 1,0 0-1,0 0 0,0-1 1,0 1-1,0 0 0,0 0 1,1 0-1,-1 0 0,0 0 0,1 0 1,-1-1-1,0 1 0,1 0 1,-1 0-1,1-1 0,0 1 1,-1 0-1,1-1 0,-1 1 1,1 0-1,0-1 0,-1 1 1,1-1-1,0 1 0,0-1 1,0 1-1,-1-1 0,1 0 0,0 1 1,0-1-1,0 0 0,0 0 1,0 0-1,-1 1 0,1-1 1,0 0-1,0 0 0,0 0 1,1-1 15,72 7-81,-65-6-2,-1 0-8,126-11-4859,-94-4-3304</inkml:trace>
  <inkml:trace contextRef="#ctx0" brushRef="#br0" timeOffset="70481.494">8469 2826 1136,'0'0'1633,"0"0"-216,0 0-309,0 0-269,0 0-51,0 0 117,0 0-220,33 10 3875,-19 6-4287,-1 0-1,-1 1 1,-1 0 0,0 1-1,-1 0 1,-1 1 0,-1 0 0,0 0-1,-2 1 1,0 0 0,-1 0-1,-1 0 1,-1 1 0,-1 2-273,2 199 553,-13-174-473,-2-1 0,-1 0 0,-3-1 0,-2 0-1,-2-2 1,-1 0 0,-11 14-80,19-34 60,-5 13 69,-59 86 329,30-115-6358,33-8 3666</inkml:trace>
  <inkml:trace contextRef="#ctx0" brushRef="#br0" timeOffset="65366.013">6166 3367 5513,'0'0'2913,"0"0"-1105,0 0-752,0 0 409,0 0-569,137-28-568,-86 20-280,7 1-48,15-6-640,-15 2-1337,-15 1-3024</inkml:trace>
  <inkml:trace contextRef="#ctx0" brushRef="#br0" timeOffset="65617.469">6433 3162 928,'0'0'8042,"0"0"-5874,0 0-767,-72 130 39,43-74-936,-7 26-504,7-13-1216,7-11-2801</inkml:trace>
  <inkml:trace contextRef="#ctx0" brushRef="#br0" timeOffset="62565.396">2199 3015 5297,'0'0'2183,"0"0"-840,0 0-153,0 0 175,0 0-304,21-17-204,133-94 161,-146 107-995,40-26 13,1 3-1,1 2 0,2 2 0,40-12-35,-91 35-5,0 1 1,0-1-1,0 0 1,-1 1-1,1-1 1,0 1-1,0-1 1,0 1 0,0 0-1,-1-1 1,1 1-1,0 0 1,0 0-1,-1-1 1,1 1-1,-1 0 1,1 0-1,-1 0 1,1 0-1,-1 0 1,1 0-1,-1 0 1,0 0 0,0 0-1,1 0 1,-1 0-1,0 0 1,0 0-1,0 0 1,0 0-1,0 0 1,0 0-1,0 0 1,-1 0-1,1 0 1,0 0-1,0 0 1,-1 0 0,1 0-1,-1-1 1,1 1-1,-1 0 1,1 0-1,-1 0 1,1 0-1,-1-1 1,0 1-1,0 0 1,1 0-1,-1-1 1,0 1-1,0-1 1,0 1 0,0-1-1,0 1 5,-1 3 10,-55 105 220,-28 67-470,58-47-3903,26-83-1113</inkml:trace>
  <inkml:trace contextRef="#ctx0" brushRef="#br0" timeOffset="62932.288">2978 3095 7274,'0'0'2223,"0"0"-352,0 0-332,0 0-700,0 0-555,0 0-183,-15 19-34,-46 63-54,60-81-18,-1 0 1,0 1-1,1-1 0,0 1 0,-1-1 1,1 1-1,0 0 0,0-1 1,0 1-1,0 0 0,0 0 0,0 0 1,0-1-1,0 1 0,1 0 0,-1 0 1,1 0-1,0 0 0,0 1 1,-1-1-1,1 0 0,0 0 0,1 0 1,-1 0-1,0 0 0,1 0 1,-1 0-1,1 0 0,-1 0 0,1 0 1,0-1-1,0 1 0,0 0 0,0 0 1,0 0-1,0-1 0,1 1 1,-1-1-1,0 1 0,1-1 0,-1 1 1,1-1-1,0 0 0,-1 0 0,1 0 1,0 0-1,0 0 0,1 0 5,83-2-266,-72-5 217,0-1 1,0-1 0,-1 0 0,0-1 0,0 0 0,-1-1 0,-1 0 0,0-1 0,0 0-1,-1-1 1,0 0 0,-1-1 0,6-11 48,-13 22 20,-1 0-1,1 0 0,-1 0 1,0 0-1,0 0 1,0 0-1,0 0 0,0-1 1,0 1-1,-1 0 1,1-1-1,-1 1 0,1 0 1,-1-1-1,0 1 1,0-1-1,0 1 1,0-1-1,0 1 0,-1 0 1,1-1-1,-1 1 1,0 0-1,1-1 0,-1 1 1,0 0-1,-1 0 1,1 0-1,0 0 0,0 0 1,-1 0-1,1 0 1,-1 0-1,0 0 1,1 1-1,-1-1 0,0 1 1,0-1-1,0 1 1,0 0-1,0-1 0,-1 1 1,1 0-1,0 1 1,0-1-1,-1 0 0,1 1-19,-116 8-672,85 13-1428,9 1-1802</inkml:trace>
  <inkml:trace contextRef="#ctx0" brushRef="#br0" timeOffset="63315.882">3289 3294 6001,'0'0'4445,"0"0"-2890,0 0-1125,0 0 28,0 0-198,0 0-137,10 7 8,-3 0-119,0-1 0,0-1 0,1 1 0,0-1 0,0 0 0,0-1 0,0 0 0,1 0 0,0-1 0,0 0 0,0 0 1,0-1-1,0-1 0,0 1 0,1-1 0,-1-1 0,0 0 0,1 0 0,-1-1 0,0 0 0,0-1 0,1 0 0,-1 0 0,0-1 0,-1 0 0,7-3-12,-11 4 57,0-1 0,0 0-1,0 1 1,-1-1-1,1-1 1,-1 1 0,0 0-1,0-1 1,0 0 0,0 0-1,-1 0 1,0 0 0,1 0-1,-1 0 1,-1 0 0,1-1-1,-1 1 1,1-1-1,-1 1 1,-1-1 0,1 0-1,-1 1 1,0-1 0,0 0-1,0 1 1,0-1 0,-1 0-1,0 1 1,0-1-1,0 1 1,0-1 0,-1 1-1,0 0 1,0-1 0,0 1-1,0 0 1,-1 0 0,1 0-1,-1 1 1,0-1 0,-1 1-1,1-1 1,0 1-1,-1 0 1,0 0 0,1 1-1,-1-1 1,0 1 0,-1 0-1,1 0 1,0 0 0,-1 1-1,-2-2-56,4 2-83,0 1 0,0-1 0,0 1 0,0-1 0,-1 1 0,1 0 1,0 0-1,0 0 0,-1 1 0,1-1 0,0 1 0,0 0 0,0-1 0,0 2 0,0-1 0,0 0 0,0 0 0,0 1 0,0 0 0,1-1 0,-1 1 0,1 0 0,-1 0 0,1 1 0,0-1 0,0 0 0,0 1 0,0 0 0,0-1 1,0 1-1,1 0 0,-1 0 0,1 0 0,0 0 0,0 0 0,0 0 0,0 0 0,0 0 0,1 3 83,-9 40-2739,4-4-988</inkml:trace>
  <inkml:trace contextRef="#ctx0" brushRef="#br0" timeOffset="63683.206">3916 3255 7498,'0'0'3558,"0"0"-1842,0 0-589,0 0-97,0 0-528,0 0-304,-13 16 34,-41 50-64,53-66-171,0 1-1,-1-1 1,1 0 0,0 1 0,0-1 0,0 0-1,0 1 1,0-1 0,0 1 0,0 0 0,0-1 0,0 1-1,1 0 1,-1-1 0,0 1 0,0 0 0,1 0-1,-1 0 1,0 0 0,1 0 0,-1 0 0,1 0 0,-1 0-1,1 0 1,-1 0 0,1 0 0,0 0 0,-1 0-1,1 0 1,0 0 0,0 1 0,0-1 0,0 0 0,0 0-1,0 0 1,0 0 0,1 0 0,-1 0 0,0 0-1,0 1 1,1-1 0,-1 0 0,1 0 0,-1 0 0,1 0-1,-1 0 1,1-1 0,0 1 0,0 0 0,-1 0-1,1 0 1,0 0 0,0-1 0,0 1 0,0 0 0,0-1-1,0 1 1,0-1 0,0 1 0,0-1 0,0 1-1,0-1 1,0 0 0,0 0 0,0 1 0,1-1 3,56-21-144,-51 15 187,-1 1-1,0-1 0,0 0 0,0-1 0,-1 0 1,0 0-1,0 0 0,-1 0 0,0-1 0,0 1 1,-1-1-1,0 0 0,0 0 0,-1 0 0,0-1 1,0 1-1,0-8-42,-5 12 9,1 1-1,-1-1 1,0 1 0,0 0-1,0-1 1,0 1 0,0 1-1,-1-1 1,1 1 0,-1-1-1,0 1 1,0 0 0,0 0-1,0 0 1,0 1 0,0 0-1,0 0 1,-1 0 0,1 0-1,0 0 1,-1 1 0,1 0-1,0 0 1,-1 0 0,1 0-1,-1 1 1,1 0 0,0 0-1,0 0 1,-1 0 0,1 1-1,-2 0-8,0 1-375,-1 0-1,0 1 1,1 0 0,0 0-1,0 0 1,0 1-1,1 0 1,-1 0 0,1 0-1,0 0 1,1 1-1,-1 0 1,1 0-1,0 1 1,1-1 0,-1 1-1,1-1 1,0 1 375,-7 26-6880</inkml:trace>
  <inkml:trace contextRef="#ctx0" brushRef="#br0" timeOffset="64049.394">4277 3251 8634,'0'0'2892,"0"0"-679,0 0-546,0 0-811,-15 16-550,6-7-283,-2 2 3,0 1 1,0 0 0,1 0 0,0 1-1,1 0 1,1 1 0,0 0 0,1 1-1,0-1 1,-1 9-27,7-20-24,0-1-1,0 0 1,1 0-1,-1 1 1,1-1-1,0 0 1,0 1-1,0-1 1,0 1-1,0-1 1,0 0-1,0 1 1,1-1-1,0 0 1,-1 1-1,1-1 1,0 0 0,0 0-1,0 0 1,0 0-1,0 0 1,1 0-1,-1 0 1,1 0-1,-1 0 1,1 0-1,-1-1 1,1 1-1,0-1 1,0 1-1,0-1 1,0 0-1,0 0 1,0 0-1,0 0 1,1 0-1,-1 0 1,0 0-1,1-1 1,-1 1-1,0-1 1,1 0-1,-1 0 1,0 0-1,1 0 1,-1 0-1,0 0 1,1-1-1,-1 1 1,0-1-1,1 1 1,-1-1 0,0 0-1,0 0 1,0 0-1,1 0 1,-1 0-1,0-1 1,-1 1-1,1-1 1,1 0 24,13-5-48,0-1 0,0-1 0,-1-1 0,0 0 1,-1-1-1,0 0 0,-1-1 0,0-1 0,-1 0 0,0 0 1,-1-1-1,-1-1 0,0 0 0,5-10 48,-14 24 18,0-1-1,1 1 1,-1-1-1,0 1 1,0-1 0,0 0-1,0 1 1,0-1-1,0 0 1,0 0-1,-1 1 1,1-1 0,-1 0-1,1 0 1,-1 0-1,0 0 1,0 0 0,0 0-1,0 0 1,0 0-1,0 0 1,0 1-1,0-1 1,-1 0 0,1 0-1,-1 0 1,0 0-1,1 0 1,-1 1-1,0-1 1,0 0 0,0 1-1,0-1 1,-1 0-1,1 1 1,0 0 0,0-1-1,-1 1 1,1 0-1,-1 0 1,0-1-1,1 1 1,-1 0 0,0 1-1,1-1 1,-1 0-1,0 0 1,0 1-1,0-1 1,0 1 0,0 0-1,1-1 1,-1 1-1,0 0 1,0 0-1,0 0 1,0 0 0,0 1-1,0-1 1,0 0-1,-1 1-17,-66 40-2860,43-13-653</inkml:trace>
  <inkml:trace contextRef="#ctx0" brushRef="#br0" timeOffset="71382.636">8709 2698 3745,'0'0'2244,"0"0"-286,0 0-284,0 0-282,0 0-392,0 0-152,8-7-82,279-201 1721,-383 330-1757,5 43-910,73-89-4839,17-60-665</inkml:trace>
  <inkml:trace contextRef="#ctx0" brushRef="#br0" timeOffset="71782.548">9200 2463 1240,'0'0'3649,"0"0"-1550,0 0-712,22-1-300,69-4-414,13 30 492,-102-24-1104,0 1-1,0 0 1,-1 0-1,1-1 1,0 1-1,-1 0 1,0 0-1,1 1 0,-1-1 1,0 0-1,0 0 1,0 1-1,0-1 1,0 0-1,-1 1 1,1-1-1,-1 1 1,0-1-1,1 1 0,-1-1 1,0 1-1,0-1 1,-1 1-1,1-1 1,-1 1-1,1-1 1,-1 0-1,0 1 0,1-1 1,-1 0-1,-1 1 1,1-1-1,0 0 1,0 0-1,-2 2-60,-139 126 1968,76-80-1622,64-47-375,0 1 0,0-1 0,1 1 0,-1 0 0,1 0 0,0 0 0,1 0 0,-1 0 0,0 0 0,1 0 0,0 0 0,0 0 0,0 0 0,1 0 0,-1 0 0,1 0 0,0-1 0,0 1 0,1 0 0,-1 0 0,1 0 0,-1-1 0,1 1 0,0-1 0,1 1 0,-1-1 0,1 0 0,-1 0 0,1 0 0,0 0 0,0-1 0,0 1 0,0-1 0,1 0 0,0 1 29,6 9-307,36 49-2088,-28-36-128</inkml:trace>
  <inkml:trace contextRef="#ctx0" brushRef="#br0" timeOffset="72132.625">9486 3596 7538,'0'0'3264,"0"0"-1679,0 0-1113,0 0 168,0 0-448,0 0-112,0 0-80,172-5 0,-112-5-768,-8-1-2129</inkml:trace>
  <inkml:trace contextRef="#ctx0" brushRef="#br0" timeOffset="72348.842">9612 3413 8426,'0'0'1848,"0"0"17,141-11-585,-74 6-816,-3-1-464,2 6-512,-16 0-2121,-17 0-3880</inkml:trace>
  <inkml:trace contextRef="#ctx0" brushRef="#br0" timeOffset="77481.773">4337 4564 6857,'0'0'3948,"0"0"-1918,0 0-767,0 0 125,-3 13-723,-9 135-1837,12-147 1173,1 1-1,-1-1 1,1 0-1,0 1 1,-1-1-1,1 0 0,0 0 1,0 0-1,0 0 1,0 0-1,0 0 1,0 0-1,0 0 1,0 0-1,1 0 1,-1 0-1,0-1 1,1 1-1,-1 0 1,0-1-1,1 1 1,-1-1-1,0 0 0,1 1 1,-1-1-1,1 0 1,-1 0-1,1 0 1,-1 0-1,1 0 1,-1 0-1,1 0 1,-1 0-1,0-1 1,1 1-1,-1-1 1,1 1-1,-1-1 0,0 1 1,0-1-1,1 0 1,-1 0-1,0 0 1,0 0-1,0 1 1,0-1-1,0-1 1,0 1-1,0 0 1,0 0-1,0 0 1,0 0-1,-1-1 1,2 0-1,4-9 113,-1 1 0,1-1 1,-2-1-1,1 1 1,-2-1-1,0 1 1,0-1-1,-1 0 1,0 0-1,-1 0 0,0-1 1,-1 1-1,-1 0 1,0 0-1,-2-9-113,3 20-36,0 1 1,-1-1-1,1 0 0,0 1 0,-1 0 0,1-1 1,-1 1-1,1-1 0,-1 1 0,1-1 1,-1 1-1,1 0 0,-1 0 0,1-1 0,-1 1 1,1 0-1,-1 0 0,0-1 0,1 1 0,-1 0 1,1 0-1,-1 0 0,0 0 0,1 0 1,-1 0-1,1 0 0,-1 0 0,0 0 0,1 0 1,-1 0-1,1 0 0,-1 1 0,0-1 0,1 0 1,-1 0-1,1 1 0,-1-1 0,1 0 0,-1 1 1,1-1-1,-1 0 0,1 1 0,-1-1 1,1 1-1,0-1 0,-1 1 0,1-1 0,0 1 1,-1-1-1,1 1 0,0-1 0,0 1 0,-1-1 1,1 1-1,0 0 0,0-1 0,0 1 0,0-1 1,0 1-1,0 0 0,0-1 36,-10 20-3649</inkml:trace>
  <inkml:trace contextRef="#ctx0" brushRef="#br0" timeOffset="79762.226">7030 4890 4945,'0'0'2247,"0"0"-497,0 0-54,19-4-53,313-58 2083,204-16-2533,-317 71-3059,-218 7 1773,-1 0-1,1 0 1,0 0 0,-1 0 0,1 0-1,0 0 1,0 1 0,-1-1-1,1 0 1,-1 0 0,1 1 0,0-1-1,-1 1 1,1-1 0,-1 0 0,1 1-1,0-1 1,-1 1 0,0-1-1,1 1 1,-1-1 0,1 1 0,-1 0-1,1-1 1,-1 1 0,0-1-1,0 1 1,1 0 0,-1-1 0,0 1-1,0 0 1,0 0 0,0-1 0,0 1-1,0 0 1,0-1 0,0 1-1,0 0 1,0-1 0,0 1 0,0 0-1,0 0 1,0-1 0,-1 1-1,1 0 1,0-1 0,-1 1 0,1-1-1,0 1 1,-1 0 0,1-1 0,-1 1-1,1-1 94,-12 12-4429</inkml:trace>
  <inkml:trace contextRef="#ctx0" brushRef="#br0" timeOffset="80610.451">7067 4265 1592,'0'0'3690,"0"0"-1506,0 0-624,0 0-60,0 0-377,0 0-331,6-3 7,76-42 95,2 4 0,1 3 0,79-22-894,-174 64 250,-1 0-1,1 2 0,0-1 1,1 1-1,-1 0 1,1 1-1,0 0 1,1 1-1,0 0 0,0 0 1,1 0-1,0 1 1,0 0-1,1 1 1,-1 1-250,4-6-241,-1 1 0,1 0 0,0 0 1,0 0-1,1 0 0,0 1 0,0-1 1,0 0-1,1 1 0,0 0 0,0-1 1,1 1-1,0 0 0,0-1 0,0 1 1,1 0-1,0-1 0,0 1 0,1-1 1,0 1-1,0-1 0,0 0 0,1 0 1,0 0-1,0 0 0,3 4 241,66 90-5541,-141-83 9853,-50-17-4568,106 0-2101</inkml:trace>
  <inkml:trace contextRef="#ctx0" brushRef="#br0" timeOffset="78813.782">6153 4810 4049,'0'0'1912,"0"0"-928,0 0-351,108-19-153,-50 8-480,-12 0-440,-5 1-2881</inkml:trace>
  <inkml:trace contextRef="#ctx0" brushRef="#br0" timeOffset="79063.983">6361 4625 8466,'0'0'3032,"0"0"-967,-52 103-785,25-51 200,2 6-1079,-2 22-401,6-13-1561,7-9-2688</inkml:trace>
  <inkml:trace contextRef="#ctx0" brushRef="#br0" timeOffset="77982.241">5153 4483 8634,'0'0'2504,"0"0"-839,0 0-33,0 0-456,0 0-920,-87 118-248,64-55 40,3 10 0,5 7-40,9 6-8,6 33-520,4-22-800,10-15-1697</inkml:trace>
  <inkml:trace contextRef="#ctx0" brushRef="#br0" timeOffset="78561.352">5333 4935 3121,'0'0'2269,"0"0"-269,18-10-329,332-170 4281,-207 95-4189,-142 84-1129,-1 1 105,-81 67-65,0 79-2977,55-37-3044,21-68 111</inkml:trace>
  <inkml:trace contextRef="#ctx0" brushRef="#br0" timeOffset="76048.483">2311 4429 3369,'0'0'2726,"0"0"-578,26-18-309,170-116 431,61-24 573,-262 168-1549,-40 44-1059,-137 186 455,107-54-3582,64-124-856,6-13-505</inkml:trace>
  <inkml:trace contextRef="#ctx0" brushRef="#br0" timeOffset="76431.762">2854 4439 8482,'0'0'3503,"0"0"-1925,0 0-773,0 0 65,0 0-449,2 16-319,12 50-100,-12-63-47,0 1-1,1-1 1,0 0-1,-1 0 1,1 0-1,0 0 1,1 0-1,-1-1 1,0 1-1,1-1 1,-1 0-1,1 0 1,0 0-1,0-1 1,0 1-1,-1-1 1,1 0-1,1 0 0,-1 0 1,0-1-1,0 1 1,0-1-1,0 0 1,0 0-1,1-1 1,-1 1-1,0-1 1,0 0-1,0 0 1,2-1 45,12-4-163,0-1 1,-1 0 0,1-2-1,-1 0 1,-1-1-1,0 0 1,-1-2 0,0 0-1,0 0 1,-1-2-1,-1 1 1,0-2 0,2-4 162,-12 17 70,0 0 0,0 0 0,0-1 0,-1 1 0,1-1 0,-1 1 0,0-1 0,0 0 0,0 0 0,0 0 0,0 0 0,0 0 0,-1-1 0,0 1 0,1 0 0,-1-1 0,-1 1 0,1-1 0,0 1 0,-1-1 0,0 1 0,1-1 0,-2 1 0,1-1 0,0 1 0,-1-1 0,1 1 0,-1-1 0,0 1 0,0-1 0,0 1 0,-1 0 0,1 0 0,-1 0 0,0-1 0,0 2 0,0-1 0,-1-2-70,-3 4 48,0-1 0,0 1 0,-1 0 0,1 1 0,0-1 0,0 1 0,0 0 0,0 1 0,-1 0 0,1 0 0,0 0 0,0 0 0,0 1 0,0 0 0,1 0 0,-1 1 0,1 0 0,-1 0 0,1 0 0,-3 3-48,-75 97-3026,65-66 475</inkml:trace>
  <inkml:trace contextRef="#ctx0" brushRef="#br0" timeOffset="76765.026">3424 4536 6425,'0'0'1445,"0"0"-392,0 0-210,0 0-213,7 16-361,30 52-141,-34-66-73,-1 0 0,1 0 0,0 0 0,0-1 0,0 1 0,0-1 0,1 1-1,-1-1 1,0 0 0,1 0 0,-1-1 0,0 1 0,1-1 0,-1 1 0,1-1 0,-1 0 0,0 0 0,1-1 0,-1 1 0,1-1 0,-1 0 0,0 0 0,1 0-1,-1 0 1,0 0 0,0-1 0,0 1 0,0-1 0,0 0 0,0 0 0,-1 0 0,1 0 0,0-1 0,-1 1 0,0-1 0,1-1-55,4-3 218,-1-2 0,0 1 0,-1-1 0,0 1 1,0-1-1,-1-1 0,0 1 0,0-1 0,-1 1 0,-1-1 1,1 0-1,-2 0 0,1 0 0,-2-1 0,1 1 0,-1 0 1,-1-6-219,1 13 6,0 1 0,0-1 0,0 1 0,-1 0 0,1-1 0,-1 1 0,1-1 0,-1 1 0,0 0 0,0-1 0,0 1 0,0 0 0,0 0 0,-1 0 0,1 0 0,-1 0 0,1 0 0,-1 0 0,0 0 0,1 1 0,-1-1 0,0 1 0,0-1 0,0 1 0,-1 0 0,1-1 0,0 1 0,0 0 0,-1 1 1,1-1-1,0 0 0,-1 1 0,-1-1-6,-75 24-3538,52 11-193,5 0-966</inkml:trace>
  <inkml:trace contextRef="#ctx0" brushRef="#br0" timeOffset="77115.185">3844 4551 3169,'0'0'2842,"0"0"-735,0 0-422,-4 18-160,-15 93-406,21-109-1062,0 0 1,0 0 0,0 0-1,0 0 1,0 0 0,0 0-1,1-1 1,-1 1 0,1-1 0,-1 0-1,1 0 1,-1 1 0,1-2-1,0 1 1,0 0 0,-1 0-1,1-1 1,0 0 0,0 1-1,0-1 1,-1 0 0,1-1-1,0 1 1,0 0 0,0-1 0,-1 1-1,1-1 1,0 0 0,-1 0-1,1 0 1,0 0 0,-1-1-1,1 1 1,-1-1 0,0 0-1,0 1 1,1-1 0,-1 0-1,0 0 1,0 0 0,-1 0 0,1-1-1,1-1-57,3-2 156,0-1 0,-1 0 0,0-1 0,0 1 0,0-1 0,-1 0 0,0 0 0,0 0 0,-1-1 0,-1 0 0,1 1 0,-1-1 0,0 0 0,-1 0 0,0 0 0,-1 0 0,0 0 0,0 0-1,-1-2-155,0 9-50,-1 0 0,0-1-1,1 1 1,-1 0-1,0 0 1,0 1-1,0-1 1,0 0-1,0 1 1,0-1 0,0 1-1,-1 0 1,1-1-1,0 1 1,-1 0-1,1 1 1,-1-1-1,1 0 1,-1 1 0,0-1-1,1 1 1,-1 0-1,1 0 1,-1 0-1,0 0 1,1 0-1,-1 1 1,1-1 0,-1 1-1,0-1 1,1 1-1,-1 0 1,1 0-1,0 0 1,-1 1-1,1-1 1,0 0 0,0 1-1,0 0 1,0-1-1,0 1 1,0 0-1,0 0 1,1 0-1,-1 0 1,0 1 50,-27 30-2026,3 2 221</inkml:trace>
  <inkml:trace contextRef="#ctx0" brushRef="#br0" timeOffset="74203.44">141 4219 5777,'0'0'2073,"0"0"-593,0 0 224,0 0-159,0 0-753,0 0-200,0 0 8,0 15-64,0 11 88,-5 11-88,-7 6-55,0 5-257,-3-1-128,-1 0-96,3-3-328,-3 10-873,5-9-1127,3-11-1721</inkml:trace>
  <inkml:trace contextRef="#ctx0" brushRef="#br0" timeOffset="74565.321">182 4142 184,'0'0'1696,"0"0"-351,0 0 327,0 0-208,126 0-407,-99 0-137,-4-2-128,-6 1-272,-3 1-208,-6 0-312,-6 0-16,-2 20-816,-10 1-1329,-9-1-4160</inkml:trace>
  <inkml:trace contextRef="#ctx0" brushRef="#br0" timeOffset="74832.25">248 4355 4353,'0'0'1784,"0"0"-247,0 0-665,0 0-736,133-37-136,-102 33-1793</inkml:trace>
  <inkml:trace contextRef="#ctx0" brushRef="#br0" timeOffset="75081.763">658 4247 6345,'0'0'1878,"0"0"-203,0 0-251,-7 21-426,-47 155-16,54-175-979,-1 1-6,0 0 0,0 0 0,0-1-1,1 1 1,-1 1 0,0-1 0,1 0 0,0 0 0,-1 0 0,1 0 0,0 0 0,0 0 0,0 0 0,0 0-1,1 1 1,-1-1 0,0 0 0,1 0 0,0 0 0,-1 0 0,1 0 0,0 0 0,0 0 0,0-1-1,0 1 1,0 0 0,1 0 0,-1-1 0,1 1 0,-1-1 0,1 1 0,-1-1 0,1 1 0,0-1 0,0 0-1,-1 0 1,1 0 0,0 0 0,0 0 3,25-2-40,-1-1-1,0-1 1,0-1 0,-1-2-1,1 0 1,-1-2 0,0 0-1,-1-2 1,0-1 0,-1-1-1,0 0 1,0-2 0,8-8 40,44-20-700,-27 17-894,-18 11-2427,-17 10-2324</inkml:trace>
  <inkml:trace contextRef="#ctx0" brushRef="#br0" timeOffset="75365.928">1332 4618 5753,'0'0'2145,"0"0"-1321,0 0 840,0 0-720,0 0-608,0 0-175,136-38-161,-101 35-112,13-1-345,-9 2-967,-10 0-80</inkml:trace>
  <inkml:trace contextRef="#ctx0" brushRef="#br0" timeOffset="75564.563">1506 4359 4761,'0'0'2112,"0"0"-599,0 0-577,130 5-728,-51 10-208,-13-2-1528,-6-2-1521</inkml:trace>
  <inkml:trace contextRef="#ctx0" brushRef="#br0" timeOffset="81865.675">7467 4092 2633,'0'0'2911,"0"0"-676,0 0-363,0 0-14,0 0-508,0 0-462,-20 5 726,2 17-1559,1 1 1,1 0-1,1 1 1,2 0-1,0 2 1,1-1-1,2 1 1,0 1-1,2 0 1,1 0-1,1 3-55,4-26-2,0-1-1,1 1 0,-1 0 0,1 1 1,0-1-1,1 0 0,-1 0 0,1 0 1,-1 0-1,1 1 0,0-1 0,1 0 0,-1 0 1,1 0-1,0 1 0,0-1 0,0 0 1,1 0-1,-1 0 0,1-1 0,0 1 1,0 0-1,0-1 0,1 1 0,-1-1 1,1 0-1,0 1 0,0-1 0,0 0 0,0-1 1,0 1-1,1-1 0,-1 1 0,1-1 1,0 0-1,-1 0 0,1-1 0,0 1 1,0-1-1,0 0 0,1 0 3,68-44 40,-44 21-23,-1-1-1,-1-2 1,-1 0-1,-1-1 1,-2-2-1,0 0 0,-2-2 1,-2 0-1,0-1 1,-2-1-1,13-34-16,-29 63 45,1 1-1,-1 0 1,0-1-1,0 1 1,0 0-1,0-1 1,0 0-1,0 1 1,-1-1-1,1 1 0,-1-1 1,0 0-1,1 1 1,-1-1-1,-1 0 1,1 1-1,0-1 1,-1 0-1,1 1 1,-1-1-1,0 0 0,0 1 1,0-1-1,0 1 1,0 0-1,0-1 1,-1 1-1,1 0 1,-1 0-1,0 0 1,1 0-1,-1 0 0,0 0 1,0 0-1,0 1 1,-1-1-1,1 1 1,0-1-1,-1 1 1,1 0-1,-1 0 0,1 0 1,-1 0-1,1 1 1,-2-1-45,-10 1-128,0 1 1,0 1-1,1 1 0,-1-1 1,1 2-1,-1 0 0,1 1 0,1 0 1,-1 1-1,1 0 0,0 1 1,0 1-1,1 0 0,-9 7 128,-86 84-6875,88-79 1163</inkml:trace>
  <inkml:trace contextRef="#ctx0" brushRef="#br0" timeOffset="82182.18">7763 4454 8554,'0'0'2064,"0"0"-1336,0 0-175,0 0-553,-102 121-144,80-86-1761,7-7-1088</inkml:trace>
  <inkml:trace contextRef="#ctx0" brushRef="#br0" timeOffset="82614.391">8119 4140 4521,'0'0'1728,"0"0"-346,-24 20-158,-77 64-14,93-78-1094,0 1 0,0 0 0,0 0 1,1 1-1,0 0 0,1 0 0,0 0 1,0 1-1,1 0 0,0 0 0,0 1 1,1-1-1,0 1 0,1 0 0,0 0 0,1 0 1,0 1-1,0-1 0,1 0 0,0 8-116,4-14 37,1 1-1,-1-1 0,1 0 1,0-1-1,0 1 0,0-1 1,0 1-1,1-1 1,-1-1-1,1 1 0,0-1 1,0 1-1,0-1 0,0-1 1,0 1-1,0-1 0,1 0 1,-1 0-1,0 0 1,1-1-1,-1 0 0,0 0 1,1 0-1,-1-1 0,0 1 1,1-2-1,-1 1 0,0 0 1,5-3-37,-5 4 56,13-3 13,0 0 0,-1-1-1,1-1 1,-1-1 0,0-1 0,0 0-1,-1-1 1,1-1 0,-2 0-1,0-1 1,0-1 0,0 0 0,-2-1-1,1-1 1,-2 0 0,1-1-1,-2 0 1,0 0 0,6-12-69,-16 25 65,1-1 0,-1 1 1,0-1-1,0 1 0,0-1 0,0 1 1,0-1-1,0 0 0,0 0 0,0 1 1,-1-1-1,1 0 0,-1 0 0,1 0 1,-1 0-1,0 0 0,1 1 0,-1-1 1,0 0-1,-1 0 0,1 0 0,0 0 1,0 0-1,-1 0 0,1 0 0,-1 0 1,0 1-1,1-1 0,-1 0 0,0 0 1,0 1-1,0-1 0,0 1 0,0-1 1,-1 1-1,1-1 0,0 1 0,-1-1 1,1 1-1,-1 0 0,1 0 0,-1 0 1,0 0-1,1 0 0,-1 0 1,0 1-1,0-1 0,0 0 0,1 1 1,-1-1-1,0 1 0,0 0 0,0 0 1,0 0-1,0 0 0,0 0 0,0 0-65,-4 0-109,-1 0 0,1 1-1,0 0 1,0 0-1,0 1 1,0-1 0,0 1-1,0 1 1,1-1 0,-1 1-1,1 0 1,-1 0 0,1 0-1,0 1 1,0 0 0,1 0-1,-1 1 110,-47 51-4506,24-20 1172</inkml:trace>
  <inkml:trace contextRef="#ctx0" brushRef="#br0" timeOffset="83283.671">8548 4155 1120,'0'0'1350,"0"0"442,0 0 229,0 0-40,0 0 49,0 0 19,0 0-198,-6 0 2319,-23 1-2382,26 0-1760,1 0 0,0-1-1,0 1 1,0 0 0,0 0-1,0 0 1,1 1 0,-1-1-1,0 0 1,0 1-1,1-1 1,-1 1 0,1-1-1,-1 1 1,1 0 0,0 0-1,0 0 1,-1-1 0,1 1-1,1 0 1,-1 0 0,0 1-1,0-1 1,1 0 0,-1 0-1,1 0 1,0 0 0,-1 1-1,1-1 1,0 0-1,1 0 1,-1 0 0,0 1-1,0-1 1,1 0 0,0 0-1,-1 0 1,2 2-28,31 78-1669,-27-73 1565,-3-6 42,1 0-1,-1 1 1,0-1 0,0 1-1,-1-1 1,1 1 0,-1 0 0,0 0-1,0 0 1,0 0 0,0 0 0,-1 1-1,0-1 1,1 0 0,-2 1-1,1-1 1,0 1 0,-1-1 0,0 1-1,0-1 1,0 1 0,-1-1 0,0 1-1,0-1 1,0 1 0,0-1-1,0 0 1,-1 1 0,0-1 0,0 0-1,0 0 1,-1 0 62,-114 30 2139,119-48-2387,164-83-1958,-128 80 1997,181-97-214,-217 114 464,-1 0 0,0 0 0,0 0 0,0 0 0,0-1 0,0 1-1,1 0 1,-1-1 0,0 1 0,0-1 0,0 1 0,0-1 0,0 0 0,0 1 0,0-1-1,-1 0 1,1 0 0,0 0 0,0 1 0,-1-1 0,1 0 0,0 0 0,-1 0 0,1 0-1,-1 0 1,1 0 0,-1-1 0,1 1 0,-1 0 0,0 0 0,0 0 0,1 0 0,-1 0-1,0-1 1,0 1 0,0 0 0,0 0 0,-1 0 0,1 0 0,0-1 0,0 1 0,-1 0 0,1 0-1,0 0 1,-1 0 0,0 0 0,1 0 0,-1 0 0,1 0 0,-1 0 0,0 0 0,0 0-1,1 0 1,-1 1 0,0-1 0,0 0 0,0 1 0,0-1 0,0 0 0,0 1 0,-1-1-41,-72-18 1030,50 18-1591,1 2 0,0 0-1,0 1 1,0 2 0,0 0 0,1 2-1,-1 0 1,2 1 0,-1 1 0,1 2 0,-4 2 561,-34 16-2240</inkml:trace>
  <inkml:trace contextRef="#ctx0" brushRef="#br0" timeOffset="84015.796">7266 5108 3449,'0'0'1905,"0"0"203,24-9 29,166-62 1695,-180 68-4602,18 4 6484,-22 16-5941,21 39-3574,-25-53 3736,1 0 0,-1 0 0,1 0 1,-1 0-1,0 1 0,0-1 0,0 1 1,-1-1-1,1 1 0,-1 0 0,0 0 1,0-1-1,0 1 0,-1 0 0,1 0 0,-1 0 1,0 0-1,0 0 0,0 0 0,0 0 1,-1 0-1,0 0 0,0 0 0,0-1 1,0 1-1,-1 0 0,1 0 0,-1-1 1,0 1-1,0 0 65,-16 16 794,0 0 0,-1-1 0,-1-1 0,-1-1 0,-1-1 0,0-1 0,0 0 0,-21 8-794,41-22-551,-3 2 1745,1-3-8628,6 0 2158</inkml:trace>
  <inkml:trace contextRef="#ctx0" brushRef="#br0" timeOffset="84464.852">8065 4994 10802,'0'0'2865,"0"0"-1083,0 0-277,0 0-653,-20 8-607,-1-2-228,-103 62 14,110-58-60,2 1 1,0 1 0,0 0 0,1 0 0,0 1 0,1 1 0,1 0 0,0 0 0,1 1 0,1 0 0,0 0-1,1 1 1,0-1 0,1 1 0,1 1 0,-1 9 28,5-24-46,1 0 1,-1 0-1,0 0 1,0 0-1,1 0 0,0 0 1,-1 0-1,1 0 0,0 0 1,0 0-1,0 0 1,0 0-1,0 0 0,0-1 1,0 1-1,1 0 1,-1-1-1,1 1 0,-1-1 1,1 1-1,0-1 0,0 0 1,-1 0-1,1 0 1,0 0-1,0 0 0,0 0 1,0 0-1,0-1 0,0 1 1,0-1-1,0 1 1,0-1-1,1 0 0,-1 0 1,0 0-1,0 0 0,0 0 1,0-1-1,0 1 1,0 0-1,0-1 0,0 0 1,2 0 45,90-39-413,-89 37 648,11-13-239,-11 3 3323,-39 18-711,-23 60-5511,43-7-4209,13-35 1125</inkml:trace>
  <inkml:trace contextRef="#ctx0" brushRef="#br0" timeOffset="84764.868">8214 5289 696,'0'0'7259,"0"0"-4006,0 0-1580,-15 20-56,-47 65-586,60-85-1018,1 1 1,-1 0 0,1 0-1,0 0 1,-1 0 0,1 0-1,0 0 1,0 0 0,0 0-1,0 0 1,0 1 0,0-1 0,0 0-1,0 1 1,0-1 0,1 1-1,-1-1 1,1 1 0,-1-1-1,1 1 1,-1-1 0,1 1-1,0 0 1,0-1 0,0 1-1,0-1 1,0 1 0,0 0-1,0-1 1,0 1 0,1-1-1,-1 1 1,1 0 0,-1-1 0,1 1-1,-1-1 1,1 0 0,0 1-1,0-1 1,0 1 0,0-1-1,0 0 1,0 0 0,0 0-1,0 1 1,0-1 0,1 0-1,-1-1 1,0 1 0,1 0-1,-1 0 1,1 0 0,-1-1-1,1 1 1,-1-1 0,1 1 0,-1-1-1,1 0 1,0 1-14,77-18 322,-67 11-290,-1-1 1,0-1-1,0 0 0,-1 0 0,0-1 1,0-1-1,-1 1 0,0-1 0,-1-1 1,0 0-1,-1 0 0,0 0 0,-1-1 0,0 0 1,-1 0-1,0-1 0,-1 1 0,2-11-32,-7 21-58,0 0 1,0-1-1,0 1 0,-1 0 0,1 0 0,0 0 0,-1 0 0,1 0 1,-1 0-1,0 0 0,0 0 0,0 1 0,0-1 0,0 1 0,0 0 0,0-1 1,0 1-1,-1 0 0,1 0 0,0 0 0,-1 1 0,1-1 0,0 0 1,-1 1-1,1 0 0,-1-1 0,1 1 0,-1 0 0,1 0 0,-1 1 0,1-1 1,-1 0-1,1 1 0,-1 0 0,1-1 0,-1 1 0,1 0 0,0 0 1,0 0-1,-1 1 0,1-1 0,0 0 0,0 1 0,0 0 0,1-1 0,-2 1 58,-22 16-3814</inkml:trace>
  <inkml:trace contextRef="#ctx0" brushRef="#br0" timeOffset="85571.83">9032 4442 568,'0'0'5340,"0"0"-3046,0 0-1167,0 0 314,0 0-251,0 0-349,20 3 1241,-3 12-1633,-1 2 0,-1 0 0,-1 1 0,0 0 0,-1 1 0,-1 1 0,-1 0 0,7 17-449,-2-5 110,0 1 0,-3 1 0,0 1 1,-3 0-1,0 0 0,-3 1 0,0 0 1,-3 0-1,-1 0 0,-2 1 0,-1-1 1,-3 19-111,-6-16 50,-3-1 0,0 0 1,-3-1-1,-1-1 1,-2 0-1,-1-1 1,-1-1-1,-2-1 0,-2-1 1,-1-1-1,-22 21-50,42-47-193,-38 28-4004,34-33 38</inkml:trace>
  <inkml:trace contextRef="#ctx0" brushRef="#br0" timeOffset="86755.047">9312 4017 4153,'0'0'2404,"0"0"-490,0 0-370,0 0-255,0 0-429,0 0-247,5-4-56,24-17-196,2 1 0,0 2 0,1 1 0,1 1 0,0 2 0,1 1 0,25-5-361,-29 7 38,73-17 285,-102 28 244,-60 31 2134,-63 64-2244,120-93-566,0 1 0,1-1-1,-1 1 1,1-1 0,-1 1 0,1 0 0,0 0-1,0-1 1,0 1 0,1 0 0,-1 0 0,1 0-1,-1 0 1,1 0 0,0 0 0,0 0 0,0 0-1,1 0 1,-1 0 0,1 0 0,0 0 0,-1 0-1,1 0 1,0 0 0,1-1 0,-1 1 0,0 0 0,1-1-1,0 1 1,0-1 0,-1 0 0,1 1 0,1-1-1,-1 0 1,0 0 0,0 0 0,1 0 0,0 0 109,34 62-2068,-39-57 2239,-1 0 0,1 0 0,-1 0 0,0 0 0,0 0 0,-1-1 1,0 1-1,0-1 0,-1 0 0,0 0 0,0-1 0,0 1 0,0-1 0,-1 0 1,0-1-1,0 1 0,-1-1 0,1 0 0,-1-1 0,1 0 0,-1 0 0,0 0 1,-1-1-1,1 0 0,0 0 0,-1-1 0,1 1 0,-5-1-171,-6-14-2112,18-3-1798</inkml:trace>
  <inkml:trace contextRef="#ctx0" brushRef="#br0" timeOffset="87349.273">10060 3831 5921,'0'0'3613,"0"0"-1288,0 0-842,0 0-507,-24 16-534,-138 108-31,152-116-436,0 0 0,0 1 0,1 0 0,1 0 0,-1 1 0,2 0 0,-1 0 0,1 1 0,1 0 0,0 1-1,0-1 1,2 1 0,-1 0 0,1 0 0,1 0 0,0 1 0,1-1 0,0 1 0,1 0 0,0 0 25,5-7-93,0-1 0,0 0-1,0 0 1,1 0 0,-1 0 0,1-1 0,0 0 0,1 0 0,-1 0-1,1-1 1,0 0 0,-1 0 0,1 0 0,1 0 0,-1-1 0,0 0 0,1-1-1,-1 1 1,0-1 0,1-1 0,0 1 0,-1-1 0,1 0 0,-1-1 0,1 1-1,-1-1 1,1 0 0,-1-1 0,1 0 0,2-1 93,-11 4 94,1-1 0,-1 0 1,1 0-1,-1 0 0,0 0 1,1 0-1,-1 0 0,1 0 0,-1 0 1,1-1-1,-1 1 0,1 0 1,0-1-1,-1 1 0,1-1 0,-1 0 1,1 1-1,0-1 0,-1 0 0,1 0 1,0 0-1,0 0 0,0 0 1,0 0-1,0 0 0,0 0 0,0-1 1,0 1-1,0 0 0,1-1 1,-1 1-1,0 0 0,1-1 0,-1 1 1,1-1-1,-1 1 0,1-1 1,0 1-1,0-1 0,0 1 0,0-1 1,0 1-1,0-1 0,0 1 1,0-1-1,1 1 0,-1-1 0,0 1 1,1-1-1,-1 1 0,1-1 0,0 1 1,-1 0-1,1-1 0,0 1 1,0 0-1,0 0 0,0 0 0,0 0 1,0-1-1,0 1 0,0 1 1,1-1-1,-1 0 0,0 0 0,1 0 1,-1 1-1,0-1 0,2 0-94,-71 11-1173,51 34-4523,17-26 857</inkml:trace>
  <inkml:trace contextRef="#ctx0" brushRef="#br0" timeOffset="87665.853">10159 4172 7378,'0'0'2296,"0"0"-396,0 0-58,-8 18-692,-25 56-693,32-72-448,0 0 0,1 0-1,-1-1 1,0 1 0,1 0-1,0 0 1,-1 0 0,1 0-1,0 0 1,0 0 0,0 0-1,0 0 1,0 0 0,1 0 0,-1 0-1,1 0 1,-1 0 0,1-1-1,0 1 1,0 0 0,-1 0-1,1 0 1,0-1 0,1 1-1,-1-1 1,0 1 0,0-1 0,1 1-1,-1-1 1,1 0 0,-1 1-1,1-1 1,-1 0 0,1 0-1,0 0 1,0 0 0,0-1-1,-1 1 1,1 0 0,0-1 0,0 1-1,0-1 1,0 0 0,0 1-1,0-1 1,0 0 0,0 0-1,0-1 1,0 1 0,0 0-1,0-1 1,0 1 0,-1-1-1,1 1 1,0-1 0,0 0 0,0 0-1,-1 0 1,1 0-9,3 1 30,9-3 28,1-1-1,-1-1 1,0 0 0,0-1-1,0 0 1,-1-1 0,0 0-1,0-2 1,-1 1 0,0-1-1,0-1 1,-1 0 0,0-1-1,-1 0 1,0 0 0,-1-1-1,6-10-57,-13 20 70,0 0-1,0 0 1,0 1-1,0-1 1,-1 0 0,1-1-1,-1 1 1,1 0-1,-1 0 1,0-1-1,1 1 1,-1-1-1,-1 1 1,1-1-1,0 1 1,0-1 0,-1 1-1,0-1 1,1 0-1,-1 1 1,0-1-1,0 0 1,-1 1-1,1-1 1,0 0 0,-1 1-1,0-1 1,1 1-1,-1-1 1,0 1-1,0-1 1,-1 1-1,1 0 1,0-1 0,-1 1-1,0 0 1,1 0-1,-1 0 1,0 0-1,0 0 1,0 1-1,0-1 1,0 0 0,-1 1-1,1 0 1,0-1-1,-1 1 1,1 0-1,-1 0 1,1 0-1,-1 1 1,-1-1-70,-6 1-296,0 1-1,0 1 1,0-1-1,0 2 1,1-1-1,-1 1 1,1 1-1,0 0 1,-1 0-1,2 1 1,-1 0-1,0 0 1,1 1-1,0 0 1,1 1 0,-1 0-1,1 0 1,0 0-1,1 1 1,-6 8 296,-27 29-1615</inkml:trace>
  <inkml:trace contextRef="#ctx0" brushRef="#br0" timeOffset="88099.029">10033 5313 6177,'0'0'4625,"0"0"-2824,0 0-577,0 0 664,0 0-1095,0 0-449,0 0-64,95-45-232,-60 41-48,1 1-248,7 3-785,-8 0-1095,-8 0 296</inkml:trace>
  <inkml:trace contextRef="#ctx0" brushRef="#br0" timeOffset="88349.159">10223 4970 7154,'0'0'2128,"0"0"-184,0 0-431,143 22-833,-72-12-680,-11-5-992,-12-1-3241</inkml:trace>
  <inkml:trace contextRef="#ctx0" brushRef="#br1" timeOffset="646266.595">428 5639 1408,'0'0'3034,"0"0"-817,0 0-670,0 0-236,0 0-216,-8-12 3328,-87 108-3751,39-18-608,4 3 0,3 1 0,-14 39-64,42-69 3,3 1 1,2 0-1,2 1 0,3 1 0,2 0 0,3 0 0,2 1 0,2 0 0,3-1 0,6 48-3,-2-67 23,0 1-1,3 0 1,1-1-1,1-1 1,2 1-1,2-2 1,1 0-1,2-1 1,10 15-23,1 5 116,2-1 0,2-1 1,2-2-1,3-2 0,2-1 0,12 9-116,434 368 1607,-401-351-1316,3-4 0,3-3-1,3-5 1,2-4 0,34 11-291,-72-40 48,17 12-29,2-4-1,1-4 1,2-2 0,1-5-1,1-2 1,16-2-19,379 40 136,-316-44-159,1-8-1,126-9 24,-91-2 7,-80-3-83,0-6 1,0-5 0,65-21 75,-157 34-19,448-122-966,-394 95 953,-2-3 0,-1-4 1,-2-2-1,13-14 32,26-13-174,-34 14 178,-2-3 0,-3-3 1,-2-3-1,60-71-4,-109 111 10,20-20 90,-1-3 1,-2-1-1,-3-2 1,-1-1 0,-3-2-1,-2-1 1,10-25-101,125-196 368,-78 145-296,49-160-791,-45 63 968,65-80 1166,-51 132-1461,-101 160 67,0-1 0,-1 0 0,-1 0 0,0 0 0,-1 0 1,-1 0-1,0-1 0,-1 1 0,0 0 0,-1 0 0,-3-11-21,-1-23 14,-7-193-342,12-59 564,-5 281-211,-1 0 0,-1 0 0,-1 0 0,-1 1 0,0 1 0,-1 0 0,-1 0 0,-1 1 0,0 1 1,-1 0-1,0 0 0,-7-3-25,7 5 10,-1 1 0,0 1 0,-1 0 0,0 1 0,-1 0 1,0 1-1,0 1 0,-1 1 0,0 1 0,0 0 1,-1 1-1,0 1 0,1 1 0,-1 1 0,-1 0 0,1 1 1,0 1-1,0 1 0,0 1 0,0 1 0,0 0 1,-1 2-11,-562 71-671,250-42 615,-129 16-498,369-36 610,-1-4 0,0-4 0,-53-6-56,-938-5 303,753-23-200,278 27-172,13 0 53,-1 1 0,1 2 0,0 1 0,0 2 1,0 3-1,-20 5 16,-251 62-155,132-4-154,-25-21-325,-26-11-765,-133 71 1212,208-63 301,25 29-553,63-26-26,-78 20 489,95-5-184,-16 15 161,65-42-6424,0-22 1962</inkml:trace>
  <inkml:trace contextRef="#ctx0" brushRef="#br1" timeOffset="718537.107">5776 7458 2809,'0'0'1569,"0"0"-594,0 0-89,0 0 107,0 0-67,0 0-117,0 0 53,0 0 107,0 0-71,0 0-246,0 0-177,0 0-66,0 0-81,0 0-38,0 0-48,32 1 156,229 66 1401,-167-46-1294,-2 5 1,0 3-1,72 36-505,-161-61-1451,-24-10-1528,0-3-1066</inkml:trace>
  <inkml:trace contextRef="#ctx0" brushRef="#br1" timeOffset="719112.53">6466 7283 5673,'0'0'1910,"0"0"-934,0 0-489,0 0 240,0 0 138,0 0 262,16 7-149,295 142 1513,-291-141-2457,0 0 0,-1 2 0,0 0 0,-1 2 0,0 0-1,-1 1 1,0 0 0,-1 1 0,-1 1 0,0 1 0,-1 0 0,-1 1 0,0 1 0,-1 0 0,-1 0 0,-1 1 0,-1 0-1,0 1 1,-2 0 0,0 0 0,-1 1 0,-1 0 0,2 20-34,-6-35 90,0 0 0,0-1 0,-1 1 1,1 0-1,-1 0 0,-1 0 0,1-1 0,-1 1 0,0 0 0,0-1 1,-1 1-1,0 0 0,0-1 0,0 0 0,0 1 0,-1-1 0,0 0 0,0 0 1,-1 0-1,1-1 0,-1 1 0,0-1 0,0 0 0,-2 1-90,-23 19 550,0-2 0,-1-1 1,-1-1-1,-1-1 0,-1-3 0,-1 0 0,0-2 0,-27 7-550,19-17-784,20-30-4156,19-2 511,1 2 1390</inkml:trace>
  <inkml:trace contextRef="#ctx0" brushRef="#br1" timeOffset="725738.247">7813 7932 4825,'0'0'2099,"0"0"-541,0 0-335,0 0 142,0 0-255,0 0-322,0 0-213,0 0-126,0 0-65,0 0-1,0 0 92,0 0 73,0 0-25,0 0-103,0 0-125,0 0-106,29 21-97,0-10-44,1-2 0,1-1 0,-1-1 0,1-1 0,0-2 0,0-1 0,1-2 1,-1-1-1,20-3-48,-4 3 59,-30-3-28,-1 0 0,1-2 0,-1 0 0,0-1 1,0 0-1,-1-1 0,0-1 0,0-1 0,0 0 0,-1-1 0,-1 0 0,0-1 0,7-7-31,-8 6-10,-1 0 0,0-1 0,0 0 0,-1-1 0,-1-1 0,0 1 0,-1-1 0,-1 0 0,0-1 0,-1 0 0,-1 0 0,0-1 0,-2 1 0,1-1 0,-2 0 0,0 1 0,-1-1 0,-1 0 0,-2-11 10,-1 22 102,0 0 1,-1 1 0,0 0-1,0 0 1,0 0 0,0 0 0,-1 1-1,0 0 1,0 0 0,0 0 0,-1 0-1,1 1 1,-1 0 0,0 0 0,0 1-1,0-1 1,0 1 0,0 1 0,0-1-1,-1 1 1,1 0 0,0 0 0,-1 1-1,-2 0-102,-44 65-246,48-56 258,-11 25-27,1 1-1,2 1 1,2 0 0,1 1 0,1 0 0,2 1 0,2 0-1,2 0 1,1 0 0,2 0 0,4 33 15,1-50-3,1-1 0,2 1 0,0-1 0,0 0-1,2-1 1,1 0 0,0-1 0,1 0 0,7 6 3,-15-18 30,1 0-1,1 0 1,-1-1 0,1 0-1,-1 0 1,2 0-1,-1-1 1,0 0 0,1 0-1,0-1 1,0 0 0,0 0-1,0 0 1,0-1 0,0 0-1,1 0 1,-1-1 0,1 0-1,0 0 1,-1-1-1,1 0 1,-1 0 0,1-1-1,0 0 1,-1-1 0,0 1-1,1-1 1,-1-1 0,0 1-1,2-2-29,205-122 1751,-181 102-1576,-30 23 133,8-9-1528,-12-4-4001,-6 3 427</inkml:trace>
  <inkml:trace contextRef="#ctx0" brushRef="#br1" timeOffset="729099.024">8798 7158 2937,'0'0'1424,"0"0"-240,0 0 40,0 0 103,0 0-273,12 5 2721,14 6-2620,203 124 1130,-225-133-2583,6 4-591,-7 1-5330,-3-5 1181</inkml:trace>
  <inkml:trace contextRef="#ctx0" brushRef="#br1" timeOffset="729415.893">8830 7347 3489,'0'0'2368,"0"0"-727,0 0-409,0 0-144,0 0-472,0 0-200,0 0 8,12-43 361,5 22-57,5-1-384,3-4-72,4-2-160,4-2-64,0-2-48,3 1-480,3-7-921,-10 10-1007,-6 8-2377</inkml:trace>
  <inkml:trace contextRef="#ctx0" brushRef="#br1" timeOffset="730200.888">9354 6692 1344,'0'0'2511,"0"0"-519,0 0-299,0 0 205,0 0-240,0 0-475,5 17 653,0 412-396,20-444-2102,10-18 929,-22 19-214,2 0 0,-1 1 0,2 0-1,0 1 1,0 1 0,1 0 0,1 1 0,-1 1-1,17-5-52,-32 13 18,0 1 0,0 0 0,0 0 0,1-1 0,-1 1 0,0 1 0,0-1 0,1 0 0,-1 0 0,0 1 0,0 0 0,0-1 1,0 1-1,0 0 0,0 0 0,0 0 0,0 0 0,0 0 0,0 0 0,0 1 0,-1-1 0,1 1 0,0-1 0,-1 1 0,1 0 0,-1-1 0,0 1 0,0 0 0,0 0 0,0 0 0,0 0 0,0 0 0,0 0 0,0 0 0,-1 1 0,1-1 0,-1 0 0,0 0 0,1 0 0,-1 2-18,8 103 555,-9-95-581,1 67-2563,0-59 968</inkml:trace>
  <inkml:trace contextRef="#ctx0" brushRef="#br1" timeOffset="752617.111">6860 5136 1096,'0'0'2349,"0"0"-577,0 0-440,0 0-57,0 0-17,-4 10 3816,-1 5-3709,-3 560 1775,8-575-3130,0-1 0,0 1-1,1-1 1,-1 1 0,0-1 0,0 1-1,0-1 1,1 1 0,-1-1-1,0 1 1,1-1 0,-1 1-1,0 0 1,1-1 0,-1 1 0,0-1-1,1 1 1,-1 0 0,1-1-1,-1 1 1,1 0 0,-1 0-1,1-1 1,-1 1 0,1 0 0,-1 0-1,1 0 1,-1 0 0,1 0-1,-1-1 1,1 1 0,-1 0 0,1 0-1,0 0 1,-1 1 0,1-1-1,-1 0 1,1 0 0,-1 0-1,1 0 1,-1 0 0,1 1 0,-1-1-1,1 0 1,-1 0 0,1 1-1,-1-1 1,0 0 0,1 1-1,-1-1 1,1 0 0,-1 1 0,0-1-1,1 1 1,-1-1 0,0 1-1,1-1 1,-1 1 0,0-1-1,0 1 1,0-1 0,1 1 0,-1-1-1,0 1 1,0-1 0,0 1-1,0-1 1,0 1 0,0 0-10,49-159 517,-44 134-542,1-1-1,0 0 1,2 1-1,1 1 1,1-1-1,1 1 1,1 1-1,3-1 26,55-40-469,-41 116 497,12 47 212,-40-141-303,-1 39 14,0-1 0,-1 1 1,1 0-1,-1 0 0,1 0 0,-1-1 0,0 1 0,0 0 1,0 0-1,0 0 0,0 0 0,0 0 0,0 0 1,-1 1-1,1-1 0,-1 0 0,1 1 0,-1-1 0,0 1 1,0-1-1,0 1 0,1 0 0,-1 0 0,-1 0 0,1 0 1,0 0-1,0 0 0,0 0 0,0 1 0,0-1 0,-1 1 1,1 0-1,0-1 0,-1 1 0,1 0 0,0 1 0,0-1 1,-1 0-1,1 1 49,-22 45-3546,15-22 2835</inkml:trace>
  <inkml:trace contextRef="#ctx0" brushRef="#br1" timeOffset="754521.823">5588 5943 1880,'0'0'1931,"0"0"-302,0 0-228,0 0-279,0 0-192,0 0-94,0 0-25,3-6 3159,11-20-3750,-7 8-465,-6 18 353,-1 1-1,1-1 0,-1 0 0,1 1 0,-1-1 0,1 0 0,-1 0 0,1 1 0,-1-1 0,1 0 0,-1 0 0,1 0 0,-1 1 0,1-1 0,0 0 0,-1 0 0,1 0 0,-1 0 0,1 0 0,0 0 0,-1 0 0,1-1 0,-1 1 0,1 0 0,-1 0 1,1 0-1,-1 0 0,1-1 0,0 1 0,-1 0 0,0-1 0,1 1 0,-1 0 0,1-1 0,-1 1-107,44 453 1167,-33-610 280,5 102-1435,-12 35-73,1-1 0,2 2 0,0-1 1,0 1-1,2 0 0,1 1 0,0 0 0,1 0 0,1 1 1,1 0 60,-13 16-22,1-1 0,0 1 1,-1-1-1,1 1 0,0-1 1,0 1-1,0-1 0,0 1 0,0 0 1,0-1-1,1 1 0,-1 0 1,0 0-1,1 0 0,-1 0 1,0 0-1,1 0 0,-1 1 1,1-1-1,0 0 0,-1 1 1,1-1-1,0 1 0,-1-1 0,1 1 1,0 0-1,-1 0 0,1 0 1,0 0-1,-1 0 0,1 0 1,0 0-1,-1 1 0,1-1 1,0 0-1,-1 1 0,1 0 0,0-1 1,-1 1-1,1 0 0,-1 0 1,1 0-1,-1 0 0,0 0 1,1 0-1,-1 0 0,0 0 1,0 0-1,0 1 0,0-1 1,0 1-1,0-1 0,0 1 0,0-1 1,-1 1-1,1-1 0,0 1 22,42 95 326,-46-101-327,0 0-1,0 0 1,-1 1 0,1-1-1,-1 1 1,0 0 0,0 0 0,0 0-1,0 1 1,-1 0 0,1-1-1,-1 1 1,1 1 0,-1-1 0,0 1-1,0-1 1,0 2 0,0-1 0,1 0-1,-1 1 1,0 0 0,-5 0 1,-36-10 21,44 9-61,-1 0 0,1 0 0,-1 0 0,0 1 1,1-1-1,-1 1 0,1-1 0,-1 1 0,0 0 0,0 0 0,1 0 0,-1 1 0,0-1 0,1 1 0,-1-1 1,1 1-1,-1 0 0,1 0 0,-1 0 0,1 0 0,-1 0 0,1 1 0,0-1 0,0 1 0,-1-1 0,1 1 0,0 0 40,-29 40-3482,18-17 625</inkml:trace>
  <inkml:trace contextRef="#ctx0" brushRef="#br1" timeOffset="757212.491">9331 6633 176,'0'0'1968,"0"0"-483,0 0-477,0 0-21,0 0-23,0 0-176,-1 4 4930,1 23-5060,61 201 1467,-24-57-1605,11-212 1014,185-212-472,-229 251-1051,0-1-1,0 1 1,0 0-1,0 0 1,0 0-1,1 0 1,-1 1-1,0 0 0,1 0 1,-1 0-1,1 0 1,-1 1-1,1-1 1,-1 1-1,1 1 1,0-1-1,-1 0 0,1 1 1,-1 0-1,0 0 1,1 1-1,-1-1 1,0 1-1,1 0 1,-1 0-1,0 0 0,-1 0 1,1 1-1,0 0 1,1 1-11,26 117 1075,-35-128-1107,-1 0 1,1 0-1,-1 1 1,0 0-1,-1 0 1,1 0-1,-1 1 1,0 0-1,-1 0 1,1 0-1,-1 1 1,0 0-1,0 1 1,0-1-1,0 1 1,-1 0-1,0 1 1,-6-1 31,9 1-33,-1 0 1,1 0-1,-1 1 0,0 0 1,0 0-1,1 1 1,-1 0-1,0 0 0,0 0 1,1 1-1,-1-1 0,0 1 1,0 1-1,1-1 1,-1 1-1,1 0 0,0 0 1,-1 1-1,1-1 0,0 1 1,0 1-1,1-1 1,-1 0-1,1 1 0,-1 0 1,-3 4 32,-134 110 266,111-79-390,24-31-303,6-39 480,2-8 18,1 30-125,-1-1 1,0 1 0,-1-1 0,0 1 0,0-1-1,-1 1 1,0 0 0,-1-1 0,0 1 0,0 0-1,-1 0 1,-1 0 0,1 0 0,-1 1 0,-1-1-1,-2-3 55,6 11-65,0 1 0,1-1 0,-1 1 0,0 0 0,0-1 0,0 1 0,1 0 0,-1 0 0,0 0 0,0 0 0,0 0 0,0 0 0,1 0 0,-1 0 0,0 0 0,0 0 0,0 0 0,0 0 0,1 0 0,-1 1 0,0-1 0,0 0 0,0 1 0,1-1 0,-1 1 0,0-1 0,1 1 0,-1-1 0,0 1 0,1-1 0,-1 1 0,0-1 0,1 1 0,-1 0 0,1 0 0,-1-1 0,1 1 0,0 0 0,-1 0 0,1-1 0,0 1 0,0 0 0,-1 0 0,1 0 0,0-1 0,0 1 0,0 0 0,0 0 0,0 0 0,0 0 0,0 0 0,0-1 0,0 1 0,1 0 0,-1 0 0,0 0 0,0-1 0,1 1 0,-1 0 0,1 0 0,-1-1 1,0 1-1,1 0 0,-1 0 0,1 0 64,-1 8-1303,-4 16-3604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15:03.43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382 15 5297,'0'0'2530,"0"0"-910,0 0-291,0 0-50,0 0-222,1 7 4691,-1 31-5881,-121 226 338,75-100-3219,57-169-1548,1-6 1368</inkml:trace>
  <inkml:trace contextRef="#ctx0" brushRef="#br0" timeOffset="345.388">732 28 6241,'0'0'1593,"0"0"-505,0 0-48,0 0-248,0 0 249,0 0 7,0 0-168,-50 108-64,17-69-208,-6 2-232,-3 6-224,3-2-144,2-1-8,10-6-376,6-12-1016,11-9-1833,6-14-3392</inkml:trace>
  <inkml:trace contextRef="#ctx0" brushRef="#br0" timeOffset="910.652">1 0 120,'0'0'2258,"0"0"-1006,0 0-268,0 0 167,0 0-115,0 0-261,9 5-116,19 7-52,0 0-1,1-2 0,0-1 1,0-1-1,1-2 1,0-1-1,0-1 1,3-1-607,62-1 479,1-3 1,0-5 0,50-11-480,251-18-596,-396 35-117,-28 5-1472,-2 2-185,2 0-2451</inkml:trace>
  <inkml:trace contextRef="#ctx0" brushRef="#br0" timeOffset="15792.879">1036 371 624,'0'0'1276,"0"0"-170,0 0-52,0 0-130,0 0-132,0 0-176,0 0-124,0 0 39,0 0 72,0 0-66,0 0-19,0 0-124,0 0-24,0 0-1,0 0-58,0 0-72,0 0-45,0 0-36,0 0-69,0 0-45,0 0-57,20 9-165,173 41 1032,-185-48-750,32 2-1804,-13-37-3355,-18 16 778</inkml:trace>
  <inkml:trace contextRef="#ctx0" brushRef="#br0" timeOffset="16228.515">1065 181 544,'0'0'1107,"0"0"-504,0 0-242,0 0 2,0 0-47,0 0 128,17 11 1783,7-2-1864,0-2 0,1 0 1,0-2-1,-1 0 0,2-2 0,-1-1 0,17-1-363,23 3-129,25 5-2257,-60-5-525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9:38.3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1 364 8330,'0'0'4346,"0"0"-1716,0 0-435,0 0 204,0 0-504,0 0-500,8 4-8976,2-2 4079</inkml:trace>
  <inkml:trace contextRef="#ctx0" brushRef="#br0" timeOffset="1071.009">233 377 864,'0'0'2495,"0"0"-941,0 0-424,0 0 159,0 0-259,0 0 23,8 0-54,4 0-689,1 1-113,1 0-1,-1-1 1,0 0-1,1-2 1,-1 1 0,0-2-1,0 1 1,0-2-1,0 0 1,0 0-1,-1-1 1,0-1-1,0 0 1,0-1-1,5-4-196,7-12 120,0-1-1,-2 0 1,0-2 0,-2-1-1,-1-1 1,-2 0-1,0-1 1,-2-1-1,3-9-119,-18 38 98,0-1 0,1 1 0,-1-1 0,0 0-1,0 1 1,0-1 0,0 1 0,-1-1-1,1 0 1,0 1 0,-1-1 0,1 1-1,-1-1 1,1 1 0,-1-1 0,0 1-1,1 0 1,-1-1 0,0 1 0,0 0 0,0-1-1,0 1 1,0 0 0,-1 0 0,1 0-1,0 0 1,0 0 0,-1 0 0,1 0-1,-1 1 1,1-1 0,0 0 0,-1 1-1,0-1 1,1 1 0,-1 0 0,1-1 0,-1 1-1,1 0 1,-1 0 0,0 0 0,1 0-1,-1 0 1,1 0 0,-1 1 0,1-1-1,-1 0 1,0 1 0,1-1 0,0 1-1,-1 0 1,1-1 0,-1 1 0,1 0 0,0 0-1,-1 0-97,-9 0 147,4 3-130,1-1 0,0 1 0,0 0 0,0 1 0,0-1 0,1 1 0,0 0 1,0 1-1,0-1 0,0 1 0,1 0 0,0 0 0,0 1 0,1-1 0,0 1 0,0-1 0,0 1 1,1 0-1,0 0 0,0 1 0,1-1 0,0 0 0,0 5-17,-16 251-224,37-169-733,22-45-3683,-19-34 604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9:32.3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1409 295 6833,'0'0'2073,"0"0"-603,0 0-23,0 0-94,0 0-367,0 0-214,-11 13 437,-11 141-761,22-133-405,-1 13-49,0-25-6,0 1 0,0 0 1,1 0-1,1-1 1,-1 1-1,1 0 1,1 0-1,0-1 1,0 1-1,1-1 0,1 0 1,-1 0-1,1 0 1,1 0-1,1 2 12,-6-10-22,1 0-1,0 0 1,0 0-1,0 0 1,0 0 0,0 0-1,0 0 1,0 0-1,0 0 1,0 0 0,1 0-1,-1-1 1,0 1-1,0 0 1,1-1-1,-1 0 1,0 1 0,1-1-1,-1 1 1,1-1-1,-1 0 1,0 0-1,1 0 1,-1 0 0,1 0-1,-1 0 1,0 0-1,1-1 1,-1 1-1,0 0 1,1-1 0,-1 1-1,0-1 1,1 0-1,-1 1 1,0-1-1,0 0 1,0 0 0,1 0-1,-1 1 1,0-1-1,0 0 1,0-1-1,-1 1 1,1 0 0,0 0-1,0 0 1,-1 0-1,1-1 1,0 0 22,30-68-458,-19 29 261,-2 0-1,-1-1 0,-3 0 1,-1 0-1,-1-39 198,-5 80 30,1 1-1,-1-1 1,1 1 0,-1-1 0,0 1-1,1-1 1,-1 1 0,0-1 0,1 1-1,-1 0 1,0-1 0,1 1-1,-1 0 1,0 0 0,0 0 0,1 0-1,-1-1 1,0 1 0,0 0 0,1 0-1,-1 0 1,0 1 0,0-1-1,1 0 1,-1 0 0,0 0 0,0 0-1,1 1 1,-1-1 0,0 0 0,1 1-1,-1-1 1,0 0 0,1 1-1,-1-1 1,1 1 0,-1-1 0,1 1-1,-1-1 1,1 1 0,-1 0 0,1-1-1,-1 1 1,1 0 0,0-1-1,-1 1 1,1 0 0,0-1 0,0 1-1,-1 0 1,1 0 0,0-1 0,0 1-1,0 0 1,0 0-30,-27 95-196,25-30-2965,2-45 1990</inkml:trace>
  <inkml:trace contextRef="#ctx0" brushRef="#br0" timeOffset="459.009">1745 336 680,'0'0'6750,"0"0"-4019,0 0-1607,0 0 204,0 0-291,-3 22-289,-9 166 873,12-186-1595,-1 0-25,0 1-1,0 0 0,0 0 1,0-1-1,1 1 0,-1 0 1,1 0-1,0 0 0,0 0 1,0 0-1,0 0 0,0 0 0,1 0 1,-1 0-1,1 0 0,0 0 1,0-1-1,0 1 0,0 0 1,0 0-1,1-1 0,-1 1 1,1-1-1,-1 1 0,1-1 1,0 0-1,0 0 0,0 0 0,1 0 1,-1 0-1,0 0 0,1 0 1,-1-1-1,1 1 0,0-1 1,-1 0-1,1 0 0,0 0 1,0 0-1,0 0 0,-1 0 1,1-1-1,0 0 0,0 1 0,2-1 0,3-7 6,0 0 0,-1 0 0,0 0-1,0-1 1,-1 0 0,0 0-1,0-1 1,-1 1 0,0-1 0,-1-1-1,1 1 1,-2-1 0,0 1-1,2-9-5,32-187-14,-38 202 50,0 1-1,-1-1 1,1 1 0,0 0 0,-1 0-1,1-1 1,-1 1 0,0 0 0,0 0-1,0 1 1,0-1 0,0 0 0,0 1-1,0-1 1,0 1 0,-1-1 0,1 1-1,-1 0 1,1 0 0,-1 0 0,1 1-1,-1-1 1,1 1 0,-1-1 0,0 1-1,1 0 1,-1 0 0,0 0 0,1 0-1,-1 0 1,1 1 0,-1-1 0,0 1 0,1-1-1,-1 1 1,1 0 0,-1 0 0,1 1-1,0-1 1,-1 0 0,1 1 0,0-1-1,0 1 1,0 0 0,0 0 0,0-1-1,0 1 1,1 1 0,-1-1 0,1 0-1,-1 0 1,1 1 0,-1 1-36,-3 3-237,1-1 1,0 1-1,0 1 1,1-1-1,0 0 0,0 1 1,0 0-1,1 0 1,0-1-1,1 1 0,0 0 1,0 1-1,1-1 1,0 0-1,0 5 237,0 12-3717</inkml:trace>
  <inkml:trace contextRef="#ctx0" brushRef="#br0" timeOffset="-28124.821">1 737 696,'0'0'4033,"0"0"-2057,0 0-591,0 0-17,0 0-480,0 0-192,0 0-176,31-8 17,-13 1-265,5-1-192,2-5-72,4-2-8,0-2-256,4-5-465,-10 5-551,-6 2-1488</inkml:trace>
  <inkml:trace contextRef="#ctx0" brushRef="#br0" timeOffset="-27824.918">40 461 1608,'0'0'4761,"0"0"-2912,0 0-657,0 0 392,0 0-335,0 0-273,0 0-240,41-8-256,-16-1-368,8-4-112,23-11-680,-4 1-1553,-6 1-319</inkml:trace>
  <inkml:trace contextRef="#ctx0" brushRef="#br0" timeOffset="-2488.339">564 518 280,'0'0'516,"0"0"39,0 0-31,0 0-12,0 0 87,2 6 17958,0-4-19928,83 46 1442,-52-35 210,-33 15-3961,-1-13 943,-8-2-328</inkml:trace>
  <inkml:trace contextRef="#ctx0" brushRef="#br0" timeOffset="-1154.367">392 431 496,'0'0'1267,"0"0"-420,0 0 113,0 0 122,0 0-229,0 0-114,0 0 14,0 0-51,0 0-83,0 0-92,0 0-123,0 0-4,0 0-11,0 0-69,0 0-93,0 0-34,0 0-30,0 0 21,24-18 951,318-293 1819,-324 296-2988,0 1 2979,-25 49-2123,-56 151-856,8 3 0,-8 76 34,61-252-407,-2 6-672,3-25-6588,1-15-971</inkml:trace>
  <inkml:trace contextRef="#ctx0" brushRef="#br0" timeOffset="-591.941">920 341 6065,'0'0'2038,"0"0"-566,0 0 198,0 0 32,0 0-573,0 0-471,0 6-210,-17 93 332,9-64-633,2-1 0,1 1-1,1 0 1,3 0 0,1 0-1,3 29-146,-1-62-11,0-1 0,-1 1 0,1 0 0,0 0-1,1-1 1,-1 1 0,0-1 0,0 0 0,1 1-1,-1-1 1,0 0 0,1 0 0,-1-1 0,1 1-1,0 0 1,-1-1 0,1 0 0,-1 1 0,1-1-1,0 0 1,-1-1 0,1 1 0,-1 0 0,1-1-1,0 1 1,-1-1 0,1 0 0,-1 0 0,1 0 0,-1 0-1,0 0 1,1 0 0,-1-1 0,0 1 0,0-1-1,0 0 1,0 0 0,0 1 0,-1-1 0,1 0-1,0-1 1,-1 1 0,1 0 0,-1 0 0,0-1-1,1 0 12,14-21-10,0 0 0,-2-1-1,-1-1 1,-1-1-1,-1 1 1,-1-2-1,-1 1 1,-2-1-1,-1-1 1,-1 1-1,-1-1 1,-2 0-1,-1-28 11,-1 56 30,0-1 0,1 1-1,-1-1 1,0 0-1,0 1 1,0-1-1,-1 1 1,1-1-1,0 0 1,-1 1-1,1-1 1,-1 1 0,1-1-1,-1 1 1,0-1-1,1 1 1,-1 0-1,0-1 1,0 1-1,0 0 1,0 0-1,0 0 1,0-1 0,-1 1-1,1 0 1,0 0-1,-1 1 1,1-1-1,0 0 1,-1 0-1,1 1 1,-1-1-1,1 1 1,-1-1 0,1 1-1,-1 0 1,0-1-1,1 1 1,-1 0-1,1 0 1,-1 0-1,0 0 1,1 0-1,-1 1 1,1-1-1,-1 0 1,1 1 0,-1-1-1,1 1 1,-2 0-30,-68 45 310,64-36-707,0 0 0,0 1 1,1 0-1,1 1 0,0-1 1,0 1-1,2 0 0,-1 0 1,1 1-1,1-1 0,0 1 1,0 8 396,2 6-4257</inkml:trace>
  <inkml:trace contextRef="#ctx0" brushRef="#br0" timeOffset="2018.47">452 366 1640,'0'0'1386,"0"0"-83,0 0-148,0 0-210,0 0-232,0 0-276,-3 5 3598,121-50-396,26-98-2630,-10-39-683,-131 187 2919,-5 33-3040,-120 686 504,122-721-674,0-2-14,0-1 24,0 0 23,0 0 4,0 0-3,0 0-24,0 0-30,0 0-19,0 0-65,0 0-132,0 0-322,1-36-7441,4 18 3810</inkml:trace>
  <inkml:trace contextRef="#ctx0" brushRef="#br0" timeOffset="3205.165">1086 97 1168,'0'0'2846,"0"0"-823,0 0-608,0 0-105,0 0-54,0 0-132,-4 2-171,-4 6-770,0 0 0,1 1 0,0 0 0,0 1 1,1-1-1,1 1 0,-1 0 0,1 0 0,1 1 1,0 0-1,0-1 0,1 1 0,1 1 0,0 0-183,-9 24 259,-2-1-69,3 0 0,1 1 1,1 0-1,2 0 0,2 1 0,0 29-190,6-60 16,1-1-1,0 0 0,0 0 0,0 0 1,0 0-1,1-1 0,0 1 0,0-1 0,0 0 1,0 0-1,1 0 0,0-1 0,-1 1 1,1-1-1,1 0 0,-1-1 0,0 1 1,1-1-1,-1 0 0,1-1 0,-1 1 0,1-1 1,0 0-1,0 0 0,0-1 0,-1 0 1,1 0-1,0 0 0,0-1 0,0 0 1,0 0-16,46-71 646,-36 35-614,-1-2 1,-3 0-1,-1 0 0,-1-1 0,-3-1 0,-1 1 0,-2-1 1,-2 0-1,-2-6-32,-2 41 57,0 0 1,-1 0 0,0 0 0,0 0-1,0 0 1,-1 1 0,0-1 0,0 1-1,0 0 1,-1 0 0,1 0-1,-1 1 1,0 0 0,-1 0 0,1 0-1,-1 0 1,1 1 0,-1 0-1,0 0 1,0 1 0,-1 0 0,1 0-1,0 0 1,-1 1 0,1 0-1,-1 0 1,1 0 0,-1 1 0,0 0-1,1 0 1,-1 1 0,-2 1-58,4 0-29,0 0 0,0 0 1,1 1-1,-1 0 0,1 0 0,0 0 1,0 1-1,0-1 0,0 1 0,1 0 1,-1 0-1,1 0 0,0 0 0,0 1 1,0-1-1,1 1 0,0 0 0,0 0 1,0 0-1,0 0 0,1 1 29,-2 0-52,-83 251-6139,67-199 3157</inkml:trace>
  <inkml:trace contextRef="#ctx0" brushRef="#br0" timeOffset="4338.969">827 202 1480,'0'0'2354,"0"0"-495,0 0-428,0 0-119,-4 17-317,-41 138 1326,30-114-1944,2 2 0,2-1 1,2 1-1,2 1 0,2 0 0,2 0 0,1 15-377,2-58-84,0-1-30,0 0-1,0-31-149,16-414 172,-15 405 850,-1 63 1011,-37 395-1750,43-532-3316,88-162 3931,-128 382 3418,-12 45-3538,23 6-3910,23-151 871</inkml:trace>
  <inkml:trace contextRef="#ctx0" brushRef="#br0" timeOffset="5256.359">2165 181 1176,'0'0'3810,"0"0"-1981,-5 16-736,-11 44 52,1 1 0,4 0-1,2 1 1,1 29-1145,8-80 83,-1-8-67,0 0-1,0-1 1,0 1-1,0 0 1,0 0-1,1 0 1,-1 0 0,1 0-1,0 0 1,0 0-1,0 0 1,0 0-1,1 0 1,-1-1-1,1 1 1,0 0-1,-1 0 1,1 0 0,1 0-1,-1-1 1,0 1-1,1-1 1,-1 1-1,1-1 1,0 1-1,0-1 1,0 0 0,0 0-1,0 0 1,0 0-1,0 0 1,1 0-1,-1-1 1,1 1-1,0-1 1,-1 0 0,1 0-1,0 0 1,0 0-1,-1 0 1,1 0-1,0-1 1,0 1-1,0-1 1,0 0 0,0 0-1,0 0 1,0 0-1,0-1-15,5-4 46,1-1-1,-1 0 1,0 0-1,0-1 1,-1 0 0,0 0-1,0 0 1,-1-1-1,0 0 1,0-1 0,-1 1-1,0-1 1,-1 0-1,0-1 1,0 1-1,-1-1 1,0 1 0,0-2-46,-3 10 1,10-24 113,-2 0 1,0-1-1,-2 0 1,-1-1-1,-1 1 1,-1-1-1,-1-15-114,-5 39 48,0-1-1,-1 1 1,1-1-1,-1 1 0,0 0 1,1 0-1,-1 1 1,0-1-1,-1 1 1,1 0-1,0 0 0,-1 0 1,1 1-1,-1 0 1,0-1-1,1 2 1,-1-1-1,0 0 1,0 1-1,1 0 0,-1 0 1,0 0-1,0 1 1,1 0-1,-1 0 1,0 0-1,1 0 0,-1 1 1,1 0-1,-1-1 1,1 2-1,0-1 1,0 0-1,0 1 1,-1 1-48,-18 33-2102,16-20 687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9:45.1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66 2593,'0'0'2536,"0"0"-792,0 0-423,0 0 31,0 0-320,0 0 209,0 0-65,41 0-464,-18 0-328,2 0-64,-1 0-64,5 0-160,-2-7-88,0-1-8,2-11-488,-6 3-1064,-6 1-1409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9:45.4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60 3577,'0'0'4553,"0"0"-3105,0 0-32,0 0 9,0 0-337,0 0-328,108-30-408,-73 30-352,9 0-48,26-7-728,-8-2-1713,-8-4 1841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9:42.8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37 138 3881,'0'0'1647,"0"0"-428,0 0-116,0 0-23,0 0-320,0 0-184,-3 7-180,-8 42 180,2 1 0,2-1-1,3 1 1,1 0 0,5 45-576,-2-75-33,1-19 27,-1 1-1,1-1 1,0 1-1,1-1 1,-1 1-1,0-1 1,0 0-1,1 0 1,-1 0-1,0 0 1,1 0-1,-1 0 1,1 0-1,0 0 1,-1 0-1,1-1 1,0 1-1,-1-1 1,1 1-1,0-1 1,-1 0-1,1 0 1,0 1-1,0-1 1,0 0-1,-1-1 1,1 1-1,0 0 1,0 0-1,-1-1 1,1 1-1,0-1 1,-1 0-1,1 1 1,0-1-1,-1 0 1,1 0-1,-1 0 1,0 0-1,1 0 1,-1 0-1,0 0 1,1-1-1,-1 1 1,0 0-1,0-1 1,1-1 6,13-10 103,0-1 1,-1-1-1,-1 0 1,0-1-1,-1 0 1,-1-1-1,-1-1 0,0 0 1,-1 0-1,-1-1 1,0 0-1,-2 0 1,0 0-1,2-20-103,-30 19 3496,-53 18-2981,57 3-421,7 38-7282,11-19 1741</inkml:trace>
  <inkml:trace contextRef="#ctx0" brushRef="#br0" timeOffset="290.697">316 371 3753,'0'0'4353,"0"0"-2457,0 0-320,0 0-71,0 0-889,0 0-464,-12 131-152,8-90-40,4 2-624,0-12-1825,0-10-4384</inkml:trace>
  <inkml:trace contextRef="#ctx0" brushRef="#br0" timeOffset="970.095">526 175 4889,'0'0'2098,"0"0"-403,0 0 64,0 0 4,0 0-421,0 0-376,-4 1-253,-2 4-582,0 1 0,1-1 1,-1 1-1,1 1 0,1-1 1,-1 1-1,1-1 0,0 1 1,0 0-1,1 1 0,0-1 1,1 1-1,-1-1 0,1 1 1,1 0-1,-1 0 0,1 6-131,-6 12 129,-8 124-235,17-147 71,0 0 0,0 0 1,0 0-1,1-1 0,-1 1 1,1-1-1,0 0 0,-1 0 0,1 0 1,0 0-1,0 0 0,1-1 1,-1 1-1,0-1 0,0 0 0,1 0 1,-1 0-1,1 0 0,-1-1 1,0 1-1,1-1 0,0 0 1,-1 0-1,1 0 0,-1 0 0,0-1 1,1 0-1,-1 1 0,1-1 1,-1 0-1,0-1 0,1 1 1,-1-1-1,0 1 0,0-1 0,0 0 1,0 0-1,-1 0 0,1-1 1,0 1-1,-1 0 0,0-1 0,1 0 1,-1 0-1,0 0 0,1-1 35,7-8 55,0-1 1,0 1-1,-1-2 0,-1 1 0,0-1 0,-1 0 0,-1-1 0,0 1 0,-1-1 0,0-1 0,-2 1 0,1-1 0,-2 1 0,1-10-55,-25 15 2440,7 21-7207,12-1-294</inkml:trace>
  <inkml:trace contextRef="#ctx0" brushRef="#br0" timeOffset="1655.413">834 0 7378,'0'0'2747,"0"0"-537,0 0-358,0 0-429,0 0-313,0 0-352,-9 13-355,-29 43-163,36-51-262,0-1 0,0 1-1,0 0 1,1 0 0,0 0 0,0 0 0,0 1-1,0-1 1,1 0 0,0 0 0,0 0-1,0 1 1,1-1 0,0 0 0,0 0-1,0 0 1,1 0 0,-1 0 0,1 0-1,0 0 1,1-1 0,-1 1 0,1-1-1,0 1 1,0-1 0,0 0 0,1 0-1,-1 0 1,1-1 0,0 1 0,4 2 22,41 34-635,-43-38 593,1 1 1,-1 0-1,0 1 1,0 0 0,0 0-1,-1 0 1,1 0 0,-1 1-1,0 0 1,-1 0-1,1 0 1,-1 1 0,0-1-1,0 1 1,0 0 0,-1 0-1,0 1 1,0-1-1,-1 1 1,0-1 0,0 1-1,0 0 1,-1 0 0,0 0-1,0 0 1,-1 0 0,0 0-1,0 0 1,-1 0-1,0-1 1,0 1 0,0 0-1,-3 6 42,1-7 46,0 0 0,-1 0-1,1 0 1,-1-1 0,-1 1 0,1-1-1,-1 0 1,0 0 0,0 0-1,-1-1 1,1 0 0,-1 0 0,0 0-1,0-1 1,0 0 0,-1 0-1,1 0 1,-1-1 0,1 0 0,-1 0-1,0-1 1,0 0 0,0 0-1,0 0 1,0-1-46,4-3-53,0 1-1,0-1 0,0 0 1,0 0-1,1 0 0,0 0 1,-1-1-1,1 1 0,0-1 1,1 1-1,-1-1 0,1 1 1,-1-1-1,1 0 0,0 0 1,1 0-1,-1 0 0,1 0 1,0 0-1,-1 0 0,2 0 1,-1 0-1,0 0 0,1 1 1,0-1-1,0 0 0,0 0 1,0 0-1,1 0 54,4-18-292,2 0 0,0 0 0,2 1-1,0 0 1,1 1 0,2 0 0,0 0 0,0 2 0,2 0 0,11-11 292,11-17-69,54-79 1068,-91 124-291,0 1 261,0 0 192,-31 1 1206,-2 50-7001,29-34 3295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1:02.5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71 0 544,'0'0'608,"0"0"-90,0 0-17,0 0-75,0 0-160,-47 13-223,24-5-963,23-4-1066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51:11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6 1032,'0'0'1377,"0"0"-344,0 0-93,0 0-210,0 0-253,-4-5 2171,3 4-7280,1 16 2543,0-11 981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1:14.70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1 448 472,'0'0'4484,"0"0"-2045,0 0-477,21-10-259,399-184 2631,-9-50-2187,-405 250 2868,-19 32-5279,11-32 649,-18 45-701,-138 389 1691,115-290-3382,8-2-3559,26-103 3710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1:12.34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473 43 3601,'0'0'1331,"0"0"260,0 0-242,0 0-251,0 0-139,0 12 6101,0 50-6029,-3 33-340,-5 0-1,-3-1 1,-13 39-691,9-36 157,4 1-1,4 1 1,5 35-157,8-105-1343,-5-28 1232,-1-1 0,0 1 1,1-1-1,-1 1 0,1-1 1,-1 0-1,0 1 0,1-1 1,-1 0-1,1 1 0,-1-1 1,1 0-1,0 0 0,-1 1 1,1-1-1,-1 0 0,1 0 1,-1 0-1,1 0 0,0 0 1,-1 0-1,1 0 0,-1 0 1,1 0-1,-1 0 0,1 0 1,0 0-1,-1 0 0,1 0 1,-1 0-1,1-1 0,-1 1 1,1 0-1,-1-1 0,1 1 1,-1 0-1,1-1 0,-1 1 1,1 0-1,-1-1 0,1 1 1,-1-1-1,0 1 0,1-1 1,-1 1-1,0-1 0,1 1 1,-1-1-1,0 1 0,0-1 1,0 1-1,1-1 0,-1 1 1,0-1-1,0 0 0,0 1 1,0-1-1,0 1 0,0-1 1,0 1-1,0-1 0,0 0 1,0 1-1,-1-1 0,1 0 111,7-23-759</inkml:trace>
  <inkml:trace contextRef="#ctx0" brushRef="#br0" timeOffset="518.15">1 134 7434,'0'0'1493,"0"0"-575,0 0-97,0 0 17,0 0-115,0 0-105,12-5-71,76-24 229,0 4 0,2 4 0,0 3 0,79-4-776,-144 20 38,-14-1-30,0 0-1,1 1 1,-1 0-1,1 1 1,0 1-1,0 0 1,-1 0 0,1 1-1,0 1 1,-1 0-1,1 0 1,-1 1-1,0 1 1,0 0-1,0 0 1,0 1-1,-1 0 1,0 1-1,0 0 1,8 7-8,-16-6 88,1 1 0,-1-1 0,0 1 0,-1-1 0,0 1 0,0 0 0,-1 0 0,0-1 0,0 1 0,-1 0 0,0 0 0,0-1 0,-1 1 0,1 0 0,-2-1 0,1 0 0,-1 1 0,-1-1 0,1 0 0,-1-1 0,0 1 0,0-1 0,-1 1 0,0-1 0,-5 4-88,6-4-169,-77 71 360,34-66-4943,33-11-825</inkml:trace>
  <inkml:trace contextRef="#ctx0" brushRef="#br0" timeOffset="1000.97">1148 77 5817,'0'0'2179,"0"0"-838,0 0-133,0 0 130,0 0 58,0 0-273,0 5-326,-75 180 1929,24-89-2236,26-53-342,1 0-1,2 2 1,2 1 0,2 0-1,2 1 1,2 1 0,2 1-1,-4 44-147,15-89-9,0-1-1,0 0 1,0 1 0,1-1-1,0 0 1,0 1-1,0-1 1,0 0 0,0 1-1,0-1 1,1 0 0,0 1-1,0-1 1,0 0-1,0 0 1,0 0 0,0 0-1,1 0 1,0 0-1,-1 0 1,1 0 0,0 0-1,0-1 1,1 1-1,-1-1 1,1 0 0,-1 0-1,1 0 1,0 0 0,-1 0-1,1 0 1,0-1-1,0 1 1,0-1 0,1 0-1,-1 0 1,0 0-1,0 0 1,1 0 0,-1-1-1,0 0 1,1 1-1,-1-1 1,0-1 0,1 1-1,-1 0 1,0-1 0,1 0-1,-1 1 1,0-1-1,2-1 10,23-5-86,0-1-1,0-1 0,-1-2 0,0 0 0,-1-2 0,0-1 0,-1-1 1,-1-1-1,16-14 87,-7 8-89,40-27-108,-2-4-1,-2-2 1,-3-4 0,5-9 197,-48 38-466,-25 29 263,0-1 1,0 1 0,1 0-1,-1 0 1,0 0 0,0 0-1,0 0 1,0 0 0,-1 0-1,1 1 1,0-1-1,0 1 1,0 0 0,-1-1-1,1 1 1,0 0 0,0 0-1,0 0 1,-1 1 0,1-1-1,0 0 1,0 1 0,0 0-1,-1-1 1,1 1 0,0 0-1,0 0 1,0 0 0,0 0-1,1 1 1,-1-1 0,0 0-1,0 1 203,-47 21-8938</inkml:trace>
  <inkml:trace contextRef="#ctx0" brushRef="#br0" timeOffset="1433.624">1939 886 8010,'0'0'2120,"0"0"-1216,0 0-167,0 0 655,0 0-40,123 0-328,-63 0-424,6-12-432,2-6-168,23-14-768,-16 4-1104,-19 4-2377</inkml:trace>
  <inkml:trace contextRef="#ctx0" brushRef="#br0" timeOffset="1683.13">2258 537 8730,'0'0'1864,"0"0"17,0 0-793,0 0-720,116-2-280,-74 2-88,26 6-368,-8 5-1504,-4-2-2970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1:21.26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57 1432,'0'0'3305,"0"0"-1353,0 0-263,0 0-521,0 0-336,0 0-416,130-19-416,-99 0-512,-8 1-2104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15:25.24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1 532 4121,'0'0'2100,"0"0"-323,0 0-458,0 0-360,0 0-195,5-4 2440,108-33-3136,-2-4 0,-3-5-1,-1-4 1,21-19-68,-146 122 40,-156 201-1988,159-192-3810,14-42 477</inkml:trace>
  <inkml:trace contextRef="#ctx0" brushRef="#br0" timeOffset="284.862">651 601 2881,'0'0'2096,"0"0"-1352,0 0 8,0 0 585,0 0-49,-73 125-320,34-77-528,-2 3-248,-1-3-120,7-3-72,10-10-416,9-10-1168,11-16-4121</inkml:trace>
  <inkml:trace contextRef="#ctx0" brushRef="#br0" timeOffset="720.979">1144 249 1424,'0'0'5659,"0"0"-3400,0 0-849,0 0 131,0 0-188,0 0-477,-10 6-516,-1 1-435,0-1 0,1 2 0,0-1 1,0 1-1,1 1 0,0 0 0,1 0 0,-1 1 1,2 0-1,0 0 0,0 1 0,1 0 1,0 0-1,0 0 0,2 1 0,-1 0 0,2 0 1,-1 0-1,2 0 0,0 1 0,0-1 0,1 1 1,0-1-1,2 10 75,36 25-2496,-34-45 2421,0 0 0,-1 0 0,1 0 0,0 1 0,-1-1 0,1 1 0,-1 0 0,0-1 0,0 1 0,0 0 0,0 0 0,-1 0 0,1 1-1,-1-1 1,0 0 0,0 1 0,0-1 0,0 0 0,-1 1 0,1-1 0,-1 4 75,-62 31 3380,43-31-3309,1-1 1,-1 0-1,1-2 1,-1 0 0,-1-1-1,1 0 1,0-2 0,-1 0-1,1-2 1,-3 0-72,-14-35-4933,34 9 44</inkml:trace>
  <inkml:trace contextRef="#ctx0" brushRef="#br0" timeOffset="963.796">1351 348 7114,'0'0'1320,"0"0"-96,122 3 240,-35-3-511,0 0-713,35 0-240,-20 0-1697,-36-5 1361</inkml:trace>
  <inkml:trace contextRef="#ctx0" brushRef="#br0" timeOffset="14361.932">2527 14 5025,'0'0'2729,"0"0"-1197,0 0-353,0 0-116,0 0-336,0 0-366,-19 2-296,0-1-66,-95 30-32,106-27-14,0 0 0,1 0 0,-1 0 1,1 1-1,0 0 0,1 1 0,-1 0 0,1 0 1,0 0-1,1 0 0,0 1 0,0 0 0,0 0 1,1 1-1,0-1 0,0 1 0,1 0 0,0 0 1,0 0-1,1 0 0,0 1 0,0 3 47,4-9-54,1 0-1,0-1 1,0 1 0,0-1-1,0 0 1,0 0 0,0 0-1,0 0 1,1-1-1,-1 1 1,1-1 0,0 0-1,-1 0 1,1 0-1,0 0 1,-1-1 0,1 1-1,0-1 1,0 0 0,0 0-1,-1-1 1,1 1-1,0-1 1,0 0 54,8 1-82,17 0-20,-1-1 1,1-1-1,-1-1 0,0-2 0,0-1 1,0-1-1,-1-2 0,0 0 0,0-2 1,-1-1-1,-1-1 0,0-1 0,8-7 102,-32 21 24,1 0 1,-1-1-1,0 1 0,0-1 0,0 0 0,1 1 1,-1-1-1,0 0 0,0 0 0,0 0 0,0 0 1,0 0-1,0 0 0,0 0 0,-1 0 0,1 0 0,0 0 1,0 0-1,-1-1 0,1 1 0,-1 0 0,1 0 1,-1-1-1,0 1 0,1 0 0,-1-1 0,0 1 1,0 0-1,0-1 0,0 1 0,0-1 0,0 1 0,0 0 1,-1-1-1,1 1 0,0 0 0,-1-1 0,1 1 1,-1 0-1,1 0 0,-1 0 0,0-1 0,0 1 1,1 0-1,-1 0 0,0 0 0,0 0 0,0 0 1,0 0-1,0 0 0,0 1 0,0-1 0,-1 0 0,1 0 1,0 1-1,0-1 0,-1 1 0,1-1 0,0 1 1,-1 0-25,-83-21 431,-94 33-4174,133 2-1344</inkml:trace>
  <inkml:trace contextRef="#ctx0" brushRef="#br0" timeOffset="14654.139">2996 1 6209,'0'0'1521,"0"0"-1153,0 0 96,-129 95 352,42-34-480,-31 21-160,-29 13-48,-8 6-128,10-10-128,43-27-888,34-21-2305</inkml:trace>
  <inkml:trace contextRef="#ctx0" brushRef="#br0" timeOffset="15055.046">2559 532 4321,'0'0'1168,"0"0"-153,0 0 171,0 0-214,-14 17-340,-42 56-295,54-72-351,1 0 1,-1-1-1,1 1 0,-1 0 0,1 0 0,0 0 0,0 1 0,-1-1 0,1 0 0,0 0 0,0 1 0,0-1 0,0 0 0,0 1 0,0-1 0,1 1 0,-1-1 0,0 1 0,1 0 0,-1-1 1,1 1-1,0 0 0,-1-1 0,1 1 0,0 0 0,0-1 0,0 1 0,0 0 0,1-1 0,-1 1 0,0 0 0,1-1 0,-1 1 0,1 0 0,-1-1 0,1 1 0,0-1 0,0 1 1,-1-1-1,1 1 0,0-1 0,1 0 0,-1 1 0,0-1 0,0 0 0,0 0 0,1 0 0,-1 0 0,1 0 0,-1 0 0,0 0 0,1-1 0,0 1 0,-1 0 0,1-1 0,-1 1 1,1-1-1,0 0 0,-1 1 0,3-1 14,84-13-419,-83 11 475,0 0 0,0 0 0,0-1 1,-1 1-1,1-1 0,-1 0 0,1 0 0,-1-1 0,0 1 0,-1-1 0,1 0 0,0 0 0,-1 0 0,0 0 0,0-1 0,0 1 0,-1-1 0,0 0 0,0 0 0,0 0 0,0 0 0,-1 0 0,1 0 0,-1 0 0,-1 0 0,1-1 0,-1 1 0,0 0 0,0-2-56,-5 3 110,-1 1 1,1-1 0,-1 1 0,0 0-1,0 0 1,0 1 0,0-1-1,0 1 1,0 1 0,-1-1-1,1 1 1,-1 0 0,1 1-1,-1 0 1,1 0 0,-1 0 0,1 1-1,-1-1 1,1 2 0,-1-1-1,-3 2-110,-2 0-175,0 0-1,0 1 0,1 1 0,0 0 1,0 1-1,0 0 0,0 0 0,1 1 1,0 0-1,0 1 0,1 1 0,0-1 1,1 1-1,-3 4 176,-19 23-3624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1:21.51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13 7482,'0'0'1944,"0"0"-240,0 0-703,0 0-705,139-2-296,-91-3-1225,-9-1-1983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1:21.85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124 1 4673,'0'0'1200,"0"0"595,0 0-140,19 1-465,57 8 37,-75-8-1174,0-1 0,1 1-1,-1 0 1,0 0 0,0 0 0,0 0 0,1 0 0,-1 0 0,0 0 0,0 0-1,0 0 1,-1 0 0,1 1 0,0-1 0,0 0 0,-1 1 0,1-1-1,0 0 1,-1 1 0,0-1 0,1 1 0,-1-1 0,0 1 0,0-1 0,0 1-1,0-1 1,0 1 0,0-1 0,0 1 0,0-1 0,0 1 0,-1-1 0,1 0-1,-1 1 1,1-1 0,-1 1 0,0-1 0,1 0 0,-1 1 0,0-1-1,0 0 1,0 1-53,-157 178 3521,148-170-3273,5-6-212,0 0-1,0 0 1,0 1 0,1-1-1,0 1 1,0 0-1,0 1 1,0-1 0,1 0-1,0 1 1,0 0 0,1 0-1,-1 0 1,1 0 0,1 0-1,-1 0 1,1 1-1,0-1 1,0 1 0,1-1-1,0 6-35,3-8-87,1 1-1,-1-1 1,1 0-1,0 0 1,1-1-1,-1 1 1,0-1-1,1 0 1,0 0-1,0 0 1,0-1-1,0 0 1,0 0-1,1 0 1,-1-1-1,0 1 1,1-1-1,-1 0 1,1-1-1,0 0 1,4 0 87,-7 1-38,67 5-1039,18 3-4979,-71-3-1133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1:22.10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10362,'0'0'5001,"0"0"-2968,0 0-569,0 0-1040,0 0-376,0 0-48,0 0-1016,25 26-1729,-21-15-1456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1:19.84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110 1 3625,'0'0'4143,"0"0"-2406,0 0-728,0 0-19,0 0 31,0 3-104,-13 165 3300,-37 81-2994,11-66-1060,31-108-1045,27-62-5304,1-17 938</inkml:trace>
  <inkml:trace contextRef="#ctx0" brushRef="#br0" timeOffset="300.354">168 142 5169,'0'0'1592,"0"0"-87,0 0 71,0 0-8,0 0-103,0 0-233,0 0-304,112 23-368,-77-23-280,4 0-168,7 0-112,-1 0-288,5 0-856,-11 0-1737,-18 0-2128</inkml:trace>
  <inkml:trace contextRef="#ctx0" brushRef="#br0" timeOffset="551.015">350 358 312,'0'0'7962,"0"0"-5842,0 0-215,0 0-625,0 0-528,0 0-432,0 0-200,108-5-120,-71-3-1008,5-1-1969</inkml:trace>
  <inkml:trace contextRef="#ctx0" brushRef="#br0" timeOffset="917.382">847 64 3809,'0'0'3910,"0"0"-2186,0 0-283,0 0 108,3 18-127,1 8-1077,-1 0-1,0 0 1,-3 0 0,0 0 0,-1 0-1,-2 0 1,0 0 0,-8 24-345,-109 282-60,119-332 38,0 1 0,1 0 0,-1 0 0,1 0 0,-1 0 0,1 0 0,-1 0 0,1 0 0,0 0 0,-1 0 0,1 0 0,0 0 0,0 0 0,0 1 0,-1-1-1,1 0 1,0 0 0,1 0 0,-1 0 0,0 0 0,0 0 0,0 0 0,1 0 0,-1 0 0,0 0 0,1 0 0,-1 0 0,1 0 0,0 0 0,-1 0 0,1 0 0,0 0 0,-1 0 0,1-1 0,0 1 0,0 0 0,0 0 0,-1-1 0,1 1 0,0-1 0,0 1 0,0-1 0,0 1 0,0-1 0,0 1 0,0-1 0,0 0 0,1 0 0,-1 0 0,0 1 0,0-1 0,1 0 22,53-33-363,209-203-368,-236 218-1303,-27 19-444,-1 0-1779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1:28.25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0 301 3881,'0'0'2539,"0"0"-253,0 0-614,0 0-337,0 0-256,0 0-227,6 0 19,251-27 2898,-121 8-5127,-1 11-5718,-134 8 1523</inkml:trace>
  <inkml:trace contextRef="#ctx0" brushRef="#br0" timeOffset="300.63">386 1 6665,'0'0'3249,"0"0"-1000,0 0-1129,0 0 448,0 0-56,-36 143-487,16-85-257,-1 9-376,2 2-240,1 0-152,5-2-224,7 12-1016,6-18-1321,0-14-2696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1:26.91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659 59 5193,'0'0'1807,"0"0"-218,0 0 138,0 0 185,0 0 2,-2-15 11116,0 10-13775,-9-1 840,-1 0 0,1 1 0,-1 0 0,1 1-1,-1 1 1,0 0 0,-1 1 0,1 0 0,0 0 0,-1 2 0,1-1 0,-1 2 0,-7 0-95,-95 75-188,83-49 165,2 1 0,0 1 0,3 1 0,0 2 0,2 1 0,1 1 0,2 1 0,2 0 0,1 2 1,1 0-1,3 2 0,-2 7 23,9-20-13,-3 3 19,2 1-1,1-1 1,1 1-1,1 1 1,2-1 0,1 1-1,2 0 1,1 19-6,6-29 61,1-1 0,1 0 0,1 0 0,1-1 0,0 0 0,1-1 0,1 0 0,1 0 1,1-2-1,12 13-61,-2-3 54,2 0 0,0-2 0,2-1 0,0-1 0,2-1 0,0-2 0,2-1 0,0-2 0,0 0 0,1-3 0,1-1 0,1-1 0,9 1-54,2 0 18,-28-9-4,-1 2-1,1 0 1,-1 0-1,0 2 1,0 0 0,-1 1-1,0 1 1,0 0-1,4 4-13,-20-12 76,0-1 24,0 0 29,0 0 35,0 0 60,0 0 80,0 0 5,0 0-78,0 0-70,0 0-50,0 0-23,0 0-17,-9 5-8820,0-3 2490</inkml:trace>
  <inkml:trace contextRef="#ctx0" brushRef="#br0" timeOffset="883.303">694 663 2801,'0'0'1953,"0"0"-383,0 0-354,0 0-57,0 0-11,0 0-79,2-1 7719,16-10-8634,555-258 1586,-520 248-1067,-52 21-481,-1 0-29,0 0-24,0 0-42,0 0-35,0 0-18,0 0-16,0 0 20,0 0 10,0 0 52,0 0 71,-2 13 242,-137 252 988,17 13-1554,122-278-182,1-1-1,-1 1 1,0 0 0,1 0 0,-1 0-1,0 0 1,1 0 0,-1-1-1,0 1 1,1 0 0,-1 0-1,0 0 1,1 0 0,-1 0-1,1 0 1,-1 0 0,0 0 0,1 0-1,-1 0 1,0 1 0,1-1-1,-1 0 1,0 0 0,1 0-1,-1 0 1,0 0 0,1 1 0,-1-1-1,0 0 1,0 0 0,1 0-1,-1 1 1,0-1 0,0 0-1,1 1 1,-1-1 325,3-3 57,15-19-5445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1:29.91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38 269 3225,'0'0'1825,"0"0"-263,0 0-336,0 0-475,0 0-218,0 0 28,10 27 1939,-7 30-1527,-2 0 1,-2 0-1,-3-1 1,-3 1 0,-6 19-974,-13 187 266,26-262-270,0-1 76,0 0 96,1-9 660,10-19-479,1 0 0,1 1 0,2 0-1,1 2 1,1-1 0,17-18-349,-26 33 109,92-95 199,-95 106-274,0 0-1,0-1 1,0 2 0,0-1-1,0 0 1,0 1-1,0 0 1,0 1 0,0-1-1,0 1 1,-1-1-1,1 1 1,-1 1 0,1-1-1,-1 1 1,0 0-1,0 0 1,0 0 0,0 0-1,0 1 1,-1-1 0,0 1-1,0 0 1,0 0-1,0 0 1,0 0 0,-1 1-1,1 0-33,22 24 398,-10-17-378,27 32-2044,-59-35-2625,0-7 3915</inkml:trace>
  <inkml:trace contextRef="#ctx0" brushRef="#br0" timeOffset="1866.241">278 1063 432,'0'0'2738,"0"0"-1024,0 0-398,0 0-106,0 0-320,0 0-343,11 27 3715,3-21-3949,0 0 0,0-1 0,1 0 0,0-1 0,-1 0 0,1-1 0,0-1 0,1-1 0,-1 0 0,0-1 0,0 0 0,0-2 0,0 1 0,0-2 0,0 0 0,0-1 0,0 0 0,-1-1 0,0-1 0,7-4-313,-7 3 159,-1 0-1,0-2 0,0 0 0,-1 0 1,0-1-1,-1 0 0,0-1 0,0 0 0,-2-1 1,1 0-1,-1-1 0,-1 0 0,0 0 1,0-2-159,-7 14 40,0-1-1,0 0 1,0 1 0,0-1 0,0 1 0,0-1 0,-1 0 0,1 0 0,0 0 0,-1 1 0,1-1 0,-1 0 0,0 0 0,0 0 0,0 0 0,0 0 0,0 0 0,0 0-1,0 1 1,0-1 0,-1 0 0,1 0 0,-1 0 0,1 0 0,-1 1 0,0-1 0,0 0 0,0 0 0,0 1 0,0-1 0,0 1 0,0-1 0,-1 1 0,1 0-1,0-1 1,-1 1 0,1 0 0,-1 0 0,0 0 0,1 0 0,-1 0 0,0 0 0,1 0 0,-1 1 0,0-1 0,0 1 0,0-1 0,0 1 0,1 0 0,-1-1-1,0 1 1,0 0 0,0 0 0,0 1 0,0-1 0,0 0 0,0 1-40,-9 3-18,1 0 1,-1 1-1,1 1 1,0 0-1,0 0 0,1 1 1,0 1-1,0-1 1,0 1-1,1 1 0,1-1 1,-1 1-1,1 1 1,1-1-1,0 1 0,0 1 1,1-1-1,-1 4 18,2-9-8,-3 7-21,-1 0-1,1 1 1,1-1 0,0 1 0,1 0 0,1 1-1,0-1 1,0 1 0,1 0 0,1 0 0,1 0 0,0 0-1,0 0 1,1 0 0,1 0 0,1 1 29,2-8-39,1-1 1,-1 1-1,2-1 1,-1 0-1,0-1 1,1 1-1,0-1 1,1 0-1,-1-1 1,1 1-1,0-1 1,0 0-1,0-1 1,0 0-1,1 0 1,-1-1-1,1 0 1,0 0-1,0 0 1,0-1-1,-1-1 0,1 1 1,0-1-1,0 0 1,0-1-1,5-1 39,135-37-8600,-111 20 2038</inkml:trace>
  <inkml:trace contextRef="#ctx0" brushRef="#br0" timeOffset="3067.224">918 1 2721,'0'0'2200,"0"0"-284,0 0-245,0 0-349,0 0-250,0 0-83,7 0-139,86 17 2172,-65 4-2523,0 2 0,-2 0 0,-1 2 0,-1 0-1,-1 2 1,8 14-499,33 35 1038,-35-47-862,0 2 1,-2 0 0,-1 2 0,-2 1-1,-1 1 1,-2 1 0,-2 1 0,-1 1-1,-2 0 1,-1 2 0,-2-1 0,-2 2-1,1 13-176,4 337 1317,-21-369-1246,0 0 1,-2-1-1,-1 0 1,0 0-1,-2-1 1,0 0-1,-1 0 1,-1-1-1,-1-1 0,0 0 1,-1-1-1,-2 0 1,1-1-1,-2-1 1,0-1-1,-1 0 1,0-1-1,-1-1 1,0-1-1,-8 3-71,20-25-5653,7-3 792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1:41.64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3593,'0'0'1845,"0"0"-560,0 0 170,0 0-136,0 0-582,38 0 2331,184 19 34,-198-15-3181,21 2-586,-25-12-7052,-15-4 1894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1:42.11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5025,'0'0'2034,"0"0"-418,0 0-182,0 0-717,0 0-369,0 0-72,0 0 2,14 1 875,247 11 1921,-148-9-3990,-112-2 789,0 0 0,-1 0 0,1 0 0,0 0 0,-1 0 0,1 0-1,-1 0 1,1 0 0,-1 0 0,0 1 0,1-1 0,-1 0 0,0 0 0,0 0-1,0 1 1,0-1 0,0 0 0,0 0 0,0 1 0,0-1 0,0 0 0,-1 0 0,1 0-1,-1 1 1,1-1 0,-1 0 0,1 0 0,-1 0 0,1 0 0,-1 0 0,0 0 0,0 0-1,1 0 1,-1 0 0,0 0 0,0-1 0,0 1 0,0 0 127,-15 16-3680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1:43.38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399 4 2633,'0'0'1941,"0"0"-227,0 0-214,0 0-337,0 0-365,0 0-230,-48-4 4180,39 8-4677,-1-1 1,1 1 0,0 1 0,0 0 0,1 0-1,-1 0 1,1 1 0,0 1 0,1-1-1,-1 1 1,1 1 0,1-1 0,-1 1 0,1 0-1,1 0 1,-2 3-72,0-2 52,-20 29 181,2 1 1,1 1-1,2 1 1,2 1 0,2 0-1,2 2 1,1 0-1,3 1 1,2 0-1,1 1 1,2 0-1,3 0 1,1 0 0,3 1-1,2-1 1,7 45-234,1-48 181,2-2 1,3 0 0,0 0 0,3-1-1,1-1 1,2-1 0,2-1 0,1-1 0,2-1-1,5 2-181,10 9 188,-41-46-101,0 0 38,0 0-70,0 0-360,0 0-430,-1 0-2968,-6 0 870,-1 0-1207</inkml:trace>
  <inkml:trace contextRef="#ctx0" brushRef="#br0" timeOffset="868.195">416 662 3065,'0'0'1968,"0"0"55,0 0-5,23-15-475,149-99 204,228-157 311,-399 308-425,-152 376-718,122-293-1107,25-67-2687,6-43-942,8-8-1320</inkml:trace>
  <inkml:trace contextRef="#ctx0" brushRef="#br0" timeOffset="1200.854">1234 643 4481,'0'0'1648,"0"0"505,0 0-185,0 0-415,0 0 31,116-11-672,-73 6-200,5-3-160,-3 1-336,1-1-216,-3 1-24,-1-1-624,6-3-616,-11 0-576,-12 4-2137</inkml:trace>
  <inkml:trace contextRef="#ctx0" brushRef="#br0" timeOffset="1486.187">1561 437 6849,'0'0'1873,"0"0"15,0 0 289,-31 110-665,16-60-600,-1 6-184,-1 2-648,1-1-80,3 10-832,5-14-1024,4-18-3049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15:43.53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278 135 8458,'0'0'1095,"0"0"-444,0 0-151,0-18 182,0-54 128,0 69-764,-1 1-1,0 0 1,0-1-1,1 1 1,-1 0 0,-1 0-1,1 0 1,0 0-1,0 0 1,-1 0 0,1 0-1,-1 1 1,0-1 0,1 0-1,-1 1 1,0-1-1,0 1 1,0 0 0,0 0-1,0-1 1,0 1-1,-1 1 1,1-1 0,0 0-1,0 0 1,-1 1 0,1 0-1,0-1 1,-1 1-1,1 0 1,-1 0 0,1 0-1,0 0 1,-1 1-1,1-1 1,0 1 0,-1-1-1,1 1 1,0 0-1,0 0 1,0 0 0,-1 0-1,1 0 1,0 0 0,0 1-46,-2-1 31,-11 3-47,1 1 0,0 0-1,0 1 1,1 0 0,0 2 0,0-1-1,0 2 1,1-1 0,1 2-1,-1-1 1,1 2 0,1-1-1,0 2 17,8-10-21,1 0 0,0 0-1,-1-1 1,1 1 0,0 0-1,0 1 1,1-1 0,-1 0-1,0 0 1,1 0 0,-1 0-1,1 1 1,0-1 0,-1 0-1,1 0 1,0 1 0,1-1-1,-1 0 1,0 0 0,1 1-1,-1-1 1,1 0 0,-1 0-1,1 0 1,0 0 0,0 0-1,0 0 1,0 0 0,1 0-1,-1 0 1,0 0-1,1-1 1,-1 1 0,1 0-1,0-1 1,-1 1 0,1-1-1,0 0 1,0 0 0,0 0-1,0 0 1,0 0 0,0 0-1,0 0 1,1 0 0,-1-1-1,2 1 22,108 22-1271,-110-23 1257,85 12-232,-90 56 1288,2-63-1082,-1 1 1,1-1-1,0 1 0,0-1 0,0 1 1,1-1-1,0 1 0,0-1 0,1 1 1,-1-1-1,1 1 0,0-1 0,1 1 0,0-1 1,-1 0-1,1 0 0,1 1 0,-1-1 1,1-1-1,0 1 0,0 0 0,0-1 1,1 0-1,0 1 0,0-1 0,2 1 40,39 24-2303,2-10-1375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1:45.94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1138 4841,'0'0'2661,"0"0"-514,0 0-159,0 0-461,0 0-675,0 0-364,34-3 1215,400-21 3102,-2 1-3692,-98 42-72,-102-19-531,-231 0-368,-1 0 102,0 0 23,0 0-21,0 0-46,0 0-118,0 0-318,0 0-495,-17 0-7184,7 0 2934</inkml:trace>
  <inkml:trace contextRef="#ctx0" brushRef="#br0" timeOffset="1783.679">110 946 1896,'0'0'1643,"0"0"50,0 0-277,0 0-381,0 0-220,0 0-138,19-30 3228,173-214-1834,-135 181-1837,159-147-242,-215 210-3,0-1 0,0 1 0,-1 0 0,1 0 0,0-1 1,0 1-1,0 0 0,-1 0 0,1 0 0,0 0 1,0 0-1,0 0 0,-1 0 0,1 0 0,0 0 0,0 0 1,-1 1-1,1-1 0,0 0 0,0 1 0,-1-1 0,1 0 1,0 1-1,0-1 0,-1 1 0,1-1 0,-1 1 1,1-1-1,0 1 0,-1-1 0,1 1 0,-1 0 0,1-1 1,-1 1-1,0 0 0,1-1 0,-1 1 0,0 0 0,1 0 1,-1-1-1,0 1 0,0 0 0,0 0 0,0-1 0,0 1 1,0 0-1,0 0 0,0 0 0,0-1 0,0 1 1,0 0-1,0 0 0,0 0 0,-1-1 0,1 1 0,0 0 1,0 0-1,-1-1 0,0 2 11,-1 57 323,-6-27-249,-1 0 0,-1-1 0,-1-1 1,-2 0-1,-1-1 0,-12 17-74,-22 50 136,48-93-153,0-3-122,32-28-200,302-309 651,-305 314-321,-14 9-14,1 0 0,0 2 0,0 0 0,1 1 0,1 1 0,0 0 0,0 1-1,1 1 1,0 1 0,1 1 23,-19 46-354,-109 186 1154,102-212-713,0 0 0,1 0 0,0 1 0,2 0 0,-1 0 0,2 0 0,0 0 0,1 0 0,0 1 1,2 11-88,2-23 47,1 1 1,0-1 0,0-1 0,0 1 0,0 0 0,1-1 0,-1 0 0,1 0-1,0 0 1,0-1 0,0 1 0,0-1 0,0 0 0,1-1 0,-1 1 0,1-1-1,-1 0 1,1-1 0,-1 1 0,1-1 0,0 0 0,-1 0 0,1-1 0,-1 0-1,1 0 1,-1 0 0,2-1-48,0 2 113,5-2-139,1 1-1,-1-2 1,0 1-1,0-2 1,0 0-1,-1 0 1,1-1-1,-1 0 1,0-1-1,-1 0 1,1-1-1,-1 0 1,-1-1-1,1 0 1,6-7 26,-13 4-1550,-4 9-4146,0 2 1303</inkml:trace>
  <inkml:trace contextRef="#ctx0" brushRef="#br0" timeOffset="4017.803">147 16 2160,'0'0'1409,"0"0"-44,0 0-131,0 0-356,0 0-148,0 0 52,0 0 74,0 0 47,0 0-68,0 0-110,0 0-17,0 0-161,0 0-209,0 0-142,0 0-103,0 0-61,2 29 983,-32 239 1359,18-220-2253,2 1 0,2 0 1,2 0-1,3 1 0,2-1 1,3 31-122,15-91 369,283-378 815,-299 388-1219,1-1 0,-1 0-1,1 1 1,-1-1-1,1 1 1,0 0 0,0 0-1,-1-1 1,1 1-1,0 0 1,0 1 0,0-1-1,1 0 1,-1 0-1,0 1 1,0 0 0,0-1-1,0 1 1,0 0-1,1 0 1,-1 0-1,0 0 1,0 0 0,0 1-1,0-1 1,1 1-1,-1-1 1,0 1 0,0 0-1,0 0 1,0 0-1,0 0 1,-1 0 0,1 0-1,0 0 1,0 1-1,-1-1 1,1 1 0,-1-1-1,1 1 1,-1 0-1,1 0 1,-1-1-1,0 1 1,0 0 0,0 0-1,0 0 1,-1 0-1,1 0 1,0 0 0,-1 0-1,1 1 1,-1-1-1,0 0 1,0 0 0,0 0-1,0 1 1,0-1 35,0 17-2101,0-4 1565</inkml:trace>
  <inkml:trace contextRef="#ctx0" brushRef="#br0" timeOffset="11600.958">19 1858 1720,'0'0'2933,"0"0"-662,0 0-198,0 0-592,0 0-490,0-52 5741,2 40-6644,1 1 0,1 0 0,0 0 1,0 0-1,1 1 0,0 0 0,1 0 0,0 0 0,0 0 0,1 1 0,1 0 0,0 1 0,0-1 0,5-2-88,18-25 118,-1-2 108,99-96 114,-125 133-360,0 0 1,0 0-1,0 0 0,0 1 1,0-1-1,0 1 1,1 0-1,-1 0 1,0 1-1,0-1 1,0 1-1,0 0 1,0 0-1,0 0 1,0 0-1,-1 1 0,1 0 1,0 0-1,-1 0 1,1 0-1,-1 0 1,0 1-1,1 0 20,1 6 67,-2-1 0,1 1 0,-1 0 0,0 0 0,-1 0 0,0 1 0,-1-1 0,0 0 0,0 1 0,-1-1 0,0 1 0,-1-1 0,0 0 0,-1 4-67,0 24 120,-24 129 240,125-289 581,41-18-961,-138 142 9,0 0 1,-1 0-1,1 0 0,-1 1 0,1-1 0,-1 0 0,1 0 0,-1 1 0,0-1 0,0 1 1,0-1-1,0 1 0,0-1 0,0 1 0,0 0 0,0 0 0,-1-1 0,1 1 0,-1 0 1,1 0-1,-1 0 0,0-1 0,1 1 0,-1 0 0,0 0 0,0 0 0,-1 0 0,1 0 0,0 0 1,-1-1-1,1 1 0,-1 0 0,1 0 11,0-1-5,-21 155 487,6-83-1204,47-93 339,238-138 273,-253 219-164,-15-30 309,-2-26-19,0 0 0,0 0-1,0-1 1,1 1 0,-1 0 0,1-1 0,0 1-1,1 0 1,-1-1 0,1 1 0,0-1-1,0 0 1,0 1 0,1-1 0,-1 0-1,1-1 1,0 1 0,0 0 0,1-1 0,-1 1-1,1-1 1,-1 0 0,1 0 0,0-1-1,0 1 1,0-1 0,1 0 0,-1 0 0,0 0-1,1-1 1,-1 1 0,1-1 0,0 0-1,-1 0 1,1-1 0,0 0 0,0 1 0,-1-1-1,1-1 1,0 1 0,3-2-16,5-7 44,0-1 0,0-1 0,-1 0 0,0-1 0,-1 0 0,-1 0 0,0-1 0,0-1 0,-2 0 0,1 0 0,0-4-44,-5 11 11,36-72 537,-38 79-1356,-2 0-4951,2 0 4976</inkml:trace>
  <inkml:trace contextRef="#ctx0" brushRef="#br0" timeOffset="12917.541">1558 378 3329,'0'0'2724,"0"0"-489,0 0-367,0 0-227,0 0-282,0 0-388,6-1 2114,26-1-2455,-16 9-415,0 1 0,0 0 0,-1 1-1,0 0 1,0 1 0,-1 1-1,0 1 1,-1-1 0,0 2 0,-1 0-1,-1 1 1,0 0-215,17 28 487,-2 1 0,-1 1 0,-3 1 0,-2 1 0,14 47-487,-18-52 208,-3-4-52,-2 1-1,-1 0 0,-2 1 0,-2-1 1,-1 1-1,-2 1 0,-2-1 1,-1 0-1,-5 28-155,1-26 110,-2-1 0,-2 1 0,-1-1 0,-3-1 0,0 0 0,-3 0 0,-1-2 0,-2 0 0,-2-1 0,-1 0 0,-2-2 0,-5 5-110,-251 173 995,272-203-887,6-7-3681,2-2-3840,4 0 1862</inkml:trace>
  <inkml:trace contextRef="#ctx0" brushRef="#br0" timeOffset="16151.966">1838 411 2657,'0'0'2027,"0"0"-396,0 0-235,0 0-261,0 0-207,0 0-98,2-9-58,86-158 3030,-67 138-3684,1 2 0,1 0-1,2 1 1,1 2 0,0 0-1,2 2 1,19-12-118,-46 33 3,0-1 0,1 0-1,-1 1 1,0-1 0,1 1-1,-1 0 1,1-1 0,-1 1 0,1 0-1,0 0 1,-1 0 0,1 0 0,0 0-1,0 1 1,0-1 0,0 0 0,0 1-1,0-1 1,0 1 0,0 0 0,0 0-1,0 0 1,0 0 0,0 0-1,0 0 1,-1 0 0,1 1 0,0-1-1,0 1 1,0-1 0,0 1 0,0 0-1,0 0 1,-1 0 0,1 0 0,0 0-1,-1 0 1,1 0 0,0 0 0,-1 1-1,0-1 1,1 1 0,-1-1-1,0 1 1,0-1 0,0 1 0,0 0-1,0 0 1,0-1 0,0 1 0,0 0-1,-1 0 1,1 0 0,-1 0 0,0 0-1,1 0 1,-1 0 0,0 1-3,2 15 85,-2 1-1,1-1 1,-2 1 0,0-1 0,-2 0 0,0 0-1,-1 0 1,0 0 0,-2 0 0,0-1 0,-1 0-1,-8 16-84,-29 58 203,44-89-195,0-2 12,28-32-17,190-185 5,-121 202-371,-69 16 295,-27 41 283,-68 111-126,116-148-1316,120-105 1749,-161 142 594,-8-35-1065,1 0 0,0 0 0,1 0-1,0 0 1,0 0 0,0 0 0,1-1 0,0 1 0,0-1 0,1 0 0,-1 0 0,1 0 0,1 0-1,-1-1 1,1 0 0,0 0 0,0 0 0,1 0 0,-1-1 0,1 0 0,0 0 0,0 0 0,1-1 0,-1 0-1,1 0 1,-1-1 0,1 0 0,0 0 0,6 1-51,7-8 72,-1-2 1,-1 0-1,1-1 0,-1 0 1,0-2-1,-1 0 0,0-1 0,-1-1 1,0 0-1,-1-1 0,-1-1 1,0 0-1,0-1 0,-1-1 1,-1 0-1,-1 0 0,-1-1 0,0-1 1,5-11-73,59-60 881,-121 115-5466,18-7-1151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2:32.74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2 782 5473,'0'0'4920,"0"0"-2960,0 0-611,0 0 79,0 0-492,0-4 3145,-1-19-3897,82-153-216,-16 58-48,5 3 1,5 3-1,57-62 80,-125 166-33,-5 4 9,0 1 0,0-1 1,0 1-1,0 0 0,0 0 0,1 0 0,0 0 0,-1 1 1,1-1-1,0 1 0,1-1 0,-1 1 0,0 0 0,0 0 1,1 1-1,-1-1 0,1 1 0,0-1 0,-1 1 0,1 0 1,0 1-1,0-1 0,2 0 24,11 61-130,-15 5 264,-4 1-1,-2 0 1,-4-1-1,-2 0 1,-3 0-1,-2-1 1,-19 44-134,4 2 48,24-95-714,11-40-49,18-31 292,2 2 0,3 1 0,2 1 1,2 2-1,21-25 423,-42 57-24,1 0 0,1 0 0,0 1-1,1 1 1,1 0 0,1 1 0,0 0 0,1 2 0,1 0 0,0 0 0,0 2 0,1 1 0,4-2 24,-22 12 2,0 0 1,1-1-1,-1 1 1,0 0 0,0 0-1,1-1 1,-1 1 0,0 0-1,1 0 1,-1 0 0,0 1-1,1-1 1,-1 0 0,0 1-1,1-1 1,-1 0-1,0 1 1,0-1 0,0 1-1,1 0 1,-1-1 0,0 1-1,0 0 1,0 0 0,0 0-1,0 0 1,0 0 0,0 0-1,-1 0 1,1 0 0,0 0-1,0 0 1,-1 0-1,1 0 1,-1 1 0,1-1-1,-1 0 1,1 0 0,-1 1-1,0-1 1,0 0 0,0 1-1,0-1 1,0 0 0,0 1-1,0-1 1,0 0-1,0 1 1,0-1 0,-1 0-1,1 1 1,-1-1 0,1 0-1,-1 0 1,1 0 0,-1 1-1,0-1-2,1 15 162,-3 13 28,-2 1 1,0-1-1,-2 0 1,-2-1-1,0 0 1,-2 0 0,0-1-1,-2 0 1,-9 11-191,12-16 26,63-44-2420,322-191 2927,-373 214-510,-1-1-1,0 1 1,1 0 0,-1-1 0,0 1 0,1 0 0,-1 0 0,0 0 0,0 0 0,0 0 0,0 0 0,0 0 0,0 0 0,0 1 0,0-1 0,0 0 0,-1 1 0,1-1 0,0 0 0,-1 1 0,1-1 0,-1 1-1,0-1 1,1 1 0,-1-1 0,0 1 0,0-1 0,0 1 0,0-1 0,0 1 0,0-1 0,-1 1 0,1-1 0,0 1 0,-1-1 0,1 1 0,-1-1 0,0 1 0,1-1 0,-1 0 0,0 1 0,0-1 0,0 0-1,0 0 1,0 0 0,0 0 0,0 0 0,0 0 0,0 0 0,0 0 0,-2 1-23,-5 26 105,7-21-65,-1-1 1,1 1-1,0-1 1,0 1-1,1 0 1,0-1-1,0 1 1,1 0-1,0-1 1,0 1-1,0-1 1,1 1-1,0-1 1,0 0-1,0 0 1,1 0-1,0 0 1,0 0-1,1 0 1,0-1-1,0 1 1,0-1-1,0 0 1,1-1-1,0 1 1,0-1-1,0 0 1,1 0-1,-1 0 1,1-1-1,0 0 1,0 0-1,0 0 1,0-1-1,1 0 1,-1 0-1,0-1 1,2 1-41,15-1-7,0 0 0,1-1 0,-1-1 0,0-1 0,0-1 0,0-1 1,0-2-1,-1 0 0,1-1 0,-1-1 0,-1-1 0,0-1 0,0-1 1,-1-1-1,0 0 0,-1-2 0,-1 0 0,0-1 0,-1-1 1,-1-1-1,0 0 0,13-20 7,-13 11-680,-21 23-4021,-4 8 33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2:33.31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16 1400,'0'0'11219,"0"0"-8475,0 0-831,0 0 167,0 0-952,0 0-1128,0 0-320,17 0-1352,-2-8-2505,1 1-1880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2:33.93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4137,'0'0'7690,"0"0"-6258,0 0-488,0 0-624,0 0-320,0 0-2993,0 0-3648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2:33.58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58 12019,'0'0'2376,"0"0"-928,0 0 249,0 0-809,0 0-888,0 0-992,0 0-689,41-41-471,-24 24-2561</inkml:trace>
  <inkml:trace contextRef="#ctx0" brushRef="#br0" timeOffset="182.897">390 95 7298,'0'0'4945,"0"0"-4945,0 0-240,0 0-633,0 0-3416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2:36.30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71 0 1816,'0'0'5714,"0"0"-4130,0 0 152,0 0 169,0 0-889,0 0 144,0 0 96,2 131-447,-2-87-473,-6 3-192,-4 0-144,-1 3-576,-5 19-777,1-11-1319,1-10-2601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2:36.66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96 115 3441,'0'0'6041,"0"0"-4681,0 0 561,-25 126 151,15-73-1128,0 1-472,1 2-223,1-4-249,2-4-129,0-5-1055,2-11-1744,-1-15-1433</inkml:trace>
  <inkml:trace contextRef="#ctx0" brushRef="#br0" timeOffset="368.62">1 27 2897,'0'0'1245,"21"-3"384,-8 1-1443,12-5 283,1 2 0,0 1 1,0 1-1,0 2 1,0 0-1,0 2 0,0 0 1,0 2-1,-1 1 0,1 1 1,-1 1-1,0 1 1,24 11-470,-46-14 111,-1 0 1,1 0 0,0 0-1,-1 0 1,0 0 0,0 1-1,0-1 1,-1 1-1,1-1 1,-1 1 0,0 0-1,-1 0 1,1-1 0,-1 1-1,0 0 1,0 0 0,0 0-1,-1-1 1,1 1 0,-1 0-1,-1-1 1,1 1 0,0 0-1,-1-1 1,0 1 0,0-1-1,-1 0 1,1 0 0,-1 0-1,0 0 1,0 0 0,0-1-1,0 1 1,-1-1-1,1 0 1,-1 0 0,0 0-1,0 0 1,0-1 0,0 1-1,-1-1 1,1 0 0,-1-1-1,1 1 1,-1-1 0,1 0-1,-4 1-111,-68 18-1693,44-19-1957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2:34.91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155 1 3065,'0'0'4073,"0"0"-2145,0 0-345,0 0 197,0 0-469,0 0-375,0 16 15,-14 214 1062,5 34-3731,37-198-4597,-6-49 325</inkml:trace>
  <inkml:trace contextRef="#ctx0" brushRef="#br0" timeOffset="252.054">630 202 9618,'0'0'2233,"0"0"-593,0 0-440,0 0-648,-66 103-376,41-51-56,-2 6-64,0 3-56,2 3 0,0-5-400,0 3-640,7-16-1256,5-12-2233</inkml:trace>
  <inkml:trace contextRef="#ctx0" brushRef="#br0" timeOffset="550.552">0 571 2985,'0'0'2216,"0"0"-480,0 0 1,0 0 7,0 0-592,0 0-327,0 0-1,4-3-328,5 3-408,11 0-80,13 0-8,19-12 0,48-27-416,-9 0-856,-8 0-1649</inkml:trace>
  <inkml:trace contextRef="#ctx0" brushRef="#br0" timeOffset="866.25">40 241 3409,'0'0'2264,"0"0"-623,153-15-817,-70-5-480,31-10-344,-21 4-1304,-19 4-4410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2:52.93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0 114 3425,'0'0'1200,"0"0"-104,0 0 473,0 0-377,0 0-336,114 0 304,-75 0-312,5 0-431,1-3-217,1-14-176,-2-2-24,-1-11-1081,-10 6-1839,-14 4-3162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2:53.18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40 8250,'0'0'1864,"0"0"-1240,0 0 553,0 0-617,0 0-560,147-32-224,-81 29-1417,-10 1-1447,-4 0-3706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15:43.81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185 2 12323,'0'0'3072,"0"0"-2408,0 0-664,0 0-1256,-137-2-1456,89 4-1529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2:51.08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47 144 4785,'0'0'1298,"0"0"-442,0 0 321,0 0-79,0 20-104,1 153 739,-48 81-2805,77-261-432,59-59 1916,68-32-254,-156 99-71,1 1 0,-1 0 0,0 0 0,0 0 0,0 0-1,-1 0 1,1 0 0,0 1 0,-1-1 0,0 0-1,1 0 1,-1 0 0,0 1 0,0-1 0,0 0-1,0 0 1,0 1 0,-1-1 0,1 0 0,-1 0 0,0 0-1,1 0 1,-1 0 0,0 0 0,0 0 0,0 0-1,0 0 1,-1 0 0,1 0 0,-1 0 0,1-1-87,-1 5 129,-21 174-1393,27-165-1880,4-3-3124</inkml:trace>
  <inkml:trace contextRef="#ctx0" brushRef="#br0" timeOffset="733.969">568 750 4369,'0'0'1272,"0"0"-766,0 0 56,0 0 88,0 0-6,0 0-131,20-8-86,148-66 653,-60 13-553,-115 56 3482,-50 6-2883,48 6-1103,1 1 1,0 0-1,1 0 0,-1 0 1,1 1-1,1 0 1,0 0-1,0 0 1,1 1-1,0 0 0,0 0 1,1 1-1,1-1 1,0 1-1,0 0 1,1-1-1,0 1 0,1 0 1,1 0-1,-1 1 1,2 5-24,12 77-4428,6-67-648</inkml:trace>
  <inkml:trace contextRef="#ctx0" brushRef="#br0" timeOffset="1350.084">962 1 3905,'0'0'579,"0"0"734,0 0 62,0 0-268,20 12 97,140 115 1425,-127-82-2417,-3 1 1,-1 2-1,-3 1 1,-1 2-1,-3 0 0,-2 1 1,-3 1-1,-2 0 1,-2 2-1,-2-1 0,0 33-212,2 190 409,-14-267-376,-1 0 0,0 1 0,-1-1 1,0 0-1,-1 0 0,0-1 1,0 1-1,-1-1 0,0 0 1,-1 0-1,0 0 0,0-1 1,-1 0-1,0 0 0,-1-1 1,1 0-1,-1 0 0,-1-1 0,1 0 1,-1 0-1,0-1 0,0 0 1,-1-1-1,0 0 0,1 0 1,-1-1-1,-3 0-33,-110 3-4831,93-17-397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2:50.10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1 226 3993,'0'0'4385,"0"0"-3825,0 0 544,0 0 368,0 0-1015,0 0-449,0 0 352,87 0 128,-42 0 0,13-4-80,9 1-408,3-5-8,2-1-896,22-10-1089,-22 2-711,-16 3-2609</inkml:trace>
  <inkml:trace contextRef="#ctx0" brushRef="#br0" timeOffset="316.727">295 1 6025,'0'0'1937,"0"0"-1129,0 0 280,0 0-496,0 0-232,0 0 400,-2 136 49,0-82-313,2 2-272,0 0-224,0-2-96,0 0-1209,0-15-1175,8-15-6450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2:48.83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840 36 1744,'0'0'1669,"0"0"-461,0 0 163,0 0 71,0 0-358,-1-1 5295,-2 0-3295,-16-7-3106,-63-6 357,-107 2 174,7 100-515,147-66 28,5 0-13,1 2 1,1 0 0,2 2 0,0 1-1,1 1 1,2 1 0,1 1 0,2 1-1,1 1 1,0 2-10,8-8 2,0-1-1,2 2 0,1-1 1,2 1-1,0 0 1,1 0-1,2 1 1,1-1-1,1 1 1,2 0-1,1 11-1,-2-3 88,3-1 34,1 0 1,2-1-1,1 1 0,1-2 1,3 1-1,0-1 0,2-1 0,1 0 1,2-1-1,14 21-122,-14-34 23,0-1 0,1-1 0,1 0-1,0-1 1,1-1 0,1-1 0,0 0 0,0-2 0,2 0 0,-1-1-1,1-2 1,1 0 0,-1-1 0,1-2 0,1 0 0,-1-1-1,1-1 1,-1-2 0,9 0-23,-7 3 38,-17-2-362,-4-7-7254,-5-4 5317,1-9-5762</inkml:trace>
  <inkml:trace contextRef="#ctx0" brushRef="#br0" timeOffset="899.869">596 653 3449,'0'0'1803,"0"0"-639,0 0-261,0 0-287,0 0-79,0 0 154,8 0 208,8-1-493,0-1-1,1 0 1,-1-1-1,0-1 1,0 0-1,-1-1 1,1-1-1,-1 0 1,10-7-406,208-150 1081,-154 100-951,85-58-50,-164 120 55,0 1 65,0 0 65,0 0-3,0 19 199,-101 305-89,95-306-545,-29 102 20,26-38-4773,9-69 770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3:02.82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292 0 4033,'0'0'2374,"0"0"-567,0 0-200,0 0-124,0 0-308,-6 0 4765,-21 4-5747,9 8-125,1 0 1,0 1-1,1 0 1,1 1-1,0 1 0,1 1 1,0 0-1,1 1 1,1 0-1,1 0 0,1 2 1,0-1-1,1 1 1,1 1-1,1 0 1,1 0-1,-2 11-68,-6 34 204,3 0-1,4 1 1,2-1 0,3 63-204,4-98 104,0-1 0,2 0 0,2-1 0,0 1 0,2-1 0,1 0 0,1-1 0,2 0 0,0-1 0,12 18-104,-23-42 438,9 3-6049,-6-8 4509</inkml:trace>
  <inkml:trace contextRef="#ctx0" brushRef="#br0" timeOffset="887.855">205 507 3673,'0'0'2311,"0"0"-820,0 0 53,0 0-246,0 0-615,0 0-135,13-5 33,648-302 1449,-671 335 209,-25 37-2005,2 0 0,3 2-1,2 2 1,-3 25-234,22-36-1465,8-20-2519,1-29 2329,0 10-4253</inkml:trace>
  <inkml:trace contextRef="#ctx0" brushRef="#br0" timeOffset="1221.176">1139 573 1768,'0'0'3953,"0"0"-3073,0 0 385,0 0 303,0 0-352,0 0-488,123 20 321,-74-14-305,7-4-520,8-2-224,23-8-192,-14-11-1617,-13 1-2616</inkml:trace>
  <inkml:trace contextRef="#ctx0" brushRef="#br0" timeOffset="1472.008">1485 343 6465,'0'0'2105,"0"0"-1081,-29 105 1513,13-46-865,-5 10-992,0 6-608,1 1-72,1 21-968,4-20-1721,7-20-6521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3:06.20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1128 264,'0'0'1368,"0"0"-398,0 0 23,0 0 205,0 0-172,0 0-209,0 0-41,0 0 34,0 0-183,0 0-265,37 4 2711,-13 3-2654,0-1 1,0 0-1,0-2 0,1-1 0,0-1 1,-1-1-1,1-1 0,9-2-419,32 2 336,679 2 2623,-648-5-2501,-96 3-369,-1 0 17,0 0-12,0 0-27,0 0-43,0 0-15,0 0 6,0 0-4,0 0-181,0 0-346,-18 0-4458,0 1 606</inkml:trace>
  <inkml:trace contextRef="#ctx0" brushRef="#br0" timeOffset="4916.284">307 444 1192,'0'0'1813,"0"0"-692,0 0-90,0 0-121,0 0-220,-9 13-159,-86 191 4138,79-53-3485,18-148-1205,0-1 0,1 1 0,0-1 0,0 0 0,-1 0 0,1-1 0,0 1 0,0-1 0,1 1 0,-1-1-1,0 0 1,0 0 0,1 0 0,-1-1 0,0 1 0,1-1 0,-1 1 0,1-1 0,-1-1 0,1 1 0,-1 0-1,0-1 1,3 0 21,-2 1 12,12-3 16,1 0-1,-1-1 0,0-1 1,-1-1-1,1 0 1,-1-1-1,0-1 1,-1 0-1,0-1 1,0 0-1,-1-2 1,0 1-1,0-1 1,-2-1-1,1 0 1,-2-1-1,1 0 1,-2-1-1,0 0 0,1-2-27,-5 5 96,0-1 0,-1 0 0,0 0-1,-1-1 1,0 1 0,-1-1-1,-1 1 1,0-1 0,0 0 0,-1 1-1,-1-1 1,0 0 0,-2-4-96,2 14 1,0 1 1,0-1-1,0 0 1,0 1-1,-1-1 1,1 1-1,-1 0 1,0-1-1,0 1 1,0 0-1,0 0 1,0 0-1,0 0 1,0 0-1,-1 1 1,1-1-1,0 1 0,-1 0 1,0-1-1,1 1 1,-1 0-1,0 0 1,1 1-1,-1-1 1,0 1-1,0-1 1,0 1-1,0 0 1,1 0-1,-1 0 1,0 0-1,0 1 1,0-1-1,0 1 1,1 0-1,-1-1 1,0 1-1,1 1 1,-1-1-1,0 0 1,1 1-1,0-1 1,-1 1-1,1 0 1,0-1-1,0 1 1,0 0-1,0 0 0,0 1 1,0-1-1,1 0 1,-1 1-1,-1 2-1,-68 94-2522,34-26-2425,19-34-1036</inkml:trace>
  <inkml:trace contextRef="#ctx0" brushRef="#br0" timeOffset="5299.106">686 613 1016,'0'0'4857,"0"0"-3128,0 0-209,0 0 184,0 0-431,0 0-561,0 0-272,-62 133-216,43-92-176,0 3-48,-3 10-792,3-9-1553,4-9-2800</inkml:trace>
  <inkml:trace contextRef="#ctx0" brushRef="#br0" timeOffset="6333.581">972 475 5353,'0'0'2354,"0"0"-371,0 0-303,0 0-602,0 0-562,0 0-284,-20 20-40,-64 62 2,77-76-177,0 0 0,1 1 1,-1-1-1,2 1 1,-1 1-1,1-1 1,0 1-1,1 0 1,-1 0-1,2 1 1,-1-1-1,1 1 1,0-1-1,1 1 0,0 0 1,1 0-1,0 0 1,0 0-1,0 1 1,2-1-1,-1 0 1,1 2-18,2-7-42,0 0-1,0 0 1,1 0 0,-1 0 0,1 0 0,0-1 0,0 1 0,0-1 0,0 0 0,1-1-1,-1 1 1,1-1 0,-1 1 0,1-1 0,0-1 0,0 1 0,0-1 0,0 0-1,1 0 1,-1 0 0,0-1 0,0 0 0,0 0 0,1 0 0,-1 0 0,0-1 0,0 0-1,2-1 43,-5 2-19,14-1-106,-1-1 0,1-1 1,-1 0-1,0-1 0,0-1 1,0 0-1,0-1 0,-1-1 1,0 0-1,-1-1 0,1-1 1,-1 0-1,-1 0 0,0-1 1,0-1-1,-1 0 0,-1-1 1,0 0-1,0 0 1,-1-1-1,3-6 125,-10 15 53,0 0 1,0-1-1,0 1 0,-1 0 1,0-1-1,0 0 1,0 1-1,0-1 0,-1 1 1,0-1-1,0 0 1,0 1-1,0-1 0,-1 0 1,0 1-1,0-1 1,0 1-1,0-1 0,-1 1 1,0 0-1,0-1 1,0 1-1,0 0 0,-1 0 1,1 0-1,-1 1 1,0-1-1,0 1 0,0-1 1,-1 1-1,1 0 1,-1 0-1,0 1 0,0-1 1,0 1-1,0 0 1,0 0-1,-1 0 0,1 0 1,0 1-1,-1 0 1,1 0-1,-1 0 0,0 0 1,1 1-1,-1-1 1,0 1-1,1 1 0,-1-1 1,-1 1-54,3-1-174,-1-1 0,0 1 1,1 1-1,-1-1 1,1 0-1,-1 1 0,1 0 1,-1 0-1,1 0 0,0 0 1,-1 1-1,1-1 0,0 1 1,0 0-1,0 0 0,0 0 1,0 0-1,0 0 0,1 1 1,-1-1-1,1 1 0,-1 0 1,1-1-1,-2 4 174,-12 16-2914</inkml:trace>
  <inkml:trace contextRef="#ctx0" brushRef="#br0" timeOffset="6983.434">1442 436 2897,'0'0'2986,"0"0"-909,0 0-340,0 0-312,0 0-484,0 0-331,-12 1-152,-35 3-46,44-3-387,0 1 0,-1-1-1,1 1 1,0 0 0,1 0 0,-1 0 0,0 1-1,0-1 1,1 1 0,0-1 0,-1 1 0,1 0-1,0 0 1,0 0 0,0 0 0,1 0 0,-1 0-1,1 1 1,0-1 0,0 0 0,0 1 0,0-1-1,1 1 1,-1-1 0,1 1 0,0-1 0,0 1-1,0-1 1,0 1 0,1 0 0,0 2-25,-1-3-1,1 7-140,0 0 0,1-1-1,1 1 1,-1 0 0,1-1 0,1 0 0,0 0-1,0 0 1,1 0 0,0-1 0,0 1-1,1-1 1,0-1 0,1 1 0,5 4 141,49 82-2398,-61-92 2440,1 1-1,0 0 0,-1 0 0,0 0 0,0 0 0,0 0 1,0 0-1,0 0 0,0 0 0,-1 0 0,1 0 0,-1 0 1,0-1-1,0 1 0,0 0 0,0 0 0,-1-1 1,1 1-1,-1-1 0,1 1 0,-1-1 0,0 1 0,0-1 1,0 0-1,0 0 0,-1 0 0,1 0 0,0-1 0,-1 1 1,1-1-1,-1 1 0,0-1 0,1 0 0,-1 0 0,0 0 1,-1 0-42,-107 24 3705,114-60-3637,13 16-336,1 0-1,1 1 1,1 1 0,0 1-1,1 1 1,1 0-1,0 2 1,21-11 268,-20 11 20,182-103 113,-205 116-85,1 0-1,-1 0 0,1 0 0,-1-1 0,1 1 0,-1 0 0,1 0 1,-1-1-1,1 1 0,0 0 0,-1-1 0,1 1 0,-1-1 0,1 1 0,0-1 1,-1 1-1,1 0 0,0-1 0,0 1 0,-1-1 0,1 1 0,0-1 0,0 0 1,0 1-1,0-1 0,0 1 0,-1-1 0,1 1 0,0-1 0,0 1 1,0-1-1,1 0 0,-1 1 0,0-1 0,0 1 0,0-1 0,0 1 0,0-1 1,1 1-1,-1-1 0,0 1 0,0-1 0,1 1 0,-1-1 0,0 1 0,1 0 1,-1-1-1,1 1 0,-1-1 0,0 1 0,1 0 0,-1-1 0,1 1 1,-1 0-1,1 0 0,-1-1 0,1 1 0,-1 0 0,1 0 0,-1 0 0,1 0 1,0 0-1,-1-1 0,1 1 0,-1 0 0,1 0 0,-1 0 0,1 1-47,-48-12 2014,41 10-2293,-158-6-211,56 18-2930,40 2-1793</inkml:trace>
  <inkml:trace contextRef="#ctx0" brushRef="#br0" timeOffset="11566.398">545 1284 3121,'0'0'2160,"0"0"-565,0 0-277,0 0-303,0 0-319,0 0-181,-3 9 5167,-13 35-5074,-33 101-617,97-134-478,-11-10 552,-1-2 0,0-2 1,0-1-1,0-2 0,-1-2 0,1-1 0,0-2-65,77-21 818,-114 56-650,-52 148 1477,27-100-3366,5 0-5186,16-54-2734</inkml:trace>
  <inkml:trace contextRef="#ctx0" brushRef="#br0" timeOffset="12832.632">1881 365 3145,'0'0'2119,"0"0"-628,0 0-206,0 0-44,0 0-260,0 0-199,3-2 3681,190 225-3144,-175-198-1193,-2 0 0,0 2 0,-2 0 1,-1 0-1,-1 1 0,-2 1 0,0 0 0,-2 0 0,-2 1 0,0 0 0,-2 0 0,-1 0 0,-2 1 0,0-1 0,-4 24-126,-4-24 164,0-1 0,-2 1-1,-2-2 1,0 1 0,-2-1-1,0-1 1,-3 0 0,0-1-1,-1-1 1,-1 0 0,-16 15-164,-209 224 297,259-292-11943,2 5 5022</inkml:trace>
  <inkml:trace contextRef="#ctx0" brushRef="#br0" timeOffset="14299.994">2413 0 1464,'0'0'1017,"0"0"-63,0 0 28,0 0 122,0 0-53,0 0-257,-6 13 8908,-23 43-9256,-66 104-102,96-157-355,0 0 0,-1 0 0,1 0 0,0 0 0,1 0 0,-1-1 0,0 1 0,1 0 0,0-1 0,-1 1 0,1-1 0,0 0 0,0 1 0,0-1 0,1 0 0,-1 0 0,0 0 0,1-1 0,0 1 0,-1 0-1,1-1 1,0 0 0,0 0 0,-1 1 0,1-2 0,0 1 0,0 0 0,0-1 0,0 1 0,0-1 0,0 0 0,1 0 0,-1 0 0,0 0 0,0-1 0,0 1 0,0-1 0,0 0 0,0 0 0,-1 0-1,1 0 1,0 0 0,1-2 11,16 3-6,205-48 362,-226 48-293,1 1 0,0-1 0,-1 1-1,1 0 1,0-1 0,-1 1 0,1 0 0,0-1-1,0 1 1,0 0 0,0-1 0,0 1 0,0 0-1,0-1 1,0 1 0,0 0 0,0 0 0,0-1 0,0 1-1,0 0 1,0-1 0,1 1 0,-1 0 0,0-1-1,1 1 1,-1-1 0,0 1 0,1 0 0,-1-1-1,1 1 1,-1-1 0,1 1 0,-1-1 0,1 1 0,-1-1-1,1 0 1,-1 1 0,1-1 0,0 0 0,-1 1-1,1-1 1,-1 0 0,1 1 0,0-1 0,-1 0 0,1 0-1,0 0 1,0 0 0,-1 0 0,1 0 0,0 0-1,-1 0 1,1 0 0,0 0 0,0 0-63,-7 12-537,-96 208-2249,71-165-836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3:27.34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91 3977,'0'0'3497,"0"0"-1669,0 0-321,0 0 335,2 2 3547,20 8-5593,2-5 114,-1-1 0,1-1 0,0-1 0,1-1 0,-1-1 0,0-1 0,0-2 0,0 0 0,6-3 90,120-55-5033,-120 37 950,-16 4-2091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3:27.60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7009,'0'0'3065,"0"0"-1753,0 0-559,0 0 319,0 0-576,0 0-496,0 0 0,87 8-8,-13 14-600,-10-3-1169,-1-2-2632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3:28.54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120 4 5097,'0'0'2611,"0"0"-653,0 0-126,0 0-70,0 0-536,0 0-543,0-4 784,1 42-1098,-2-1 1,-2 1 0,-1-1 0,-2 0 0,-2 0 0,-2 4-370,-78 256-240,141-320-2089,153-151 2334,-116 156 546,-88 20-543,1 0 0,-1-1-1,0 1 1,0 0 0,0 1 0,0-1-1,-1 0 1,1 1 0,0-1 0,-1 0-1,0 1 1,1 0 0,-1-1-1,0 1 1,-1 0 0,1 0 0,0 0-1,-1-1 1,1 1 0,-1 0 0,0 0-1,0 0 1,0 0 0,0 0-1,-1 0 1,1-1 0,-1 1 0,-1 2-8,2 7 57,0 27-204,1 11-1616,-2-16-3561,-1-16-2302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3:29.11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14 213 6601,'0'0'1438,"0"0"-366,0 0 187,0 0 119,19-12-514,143-102 834,-152 107-1419,34-31 493,-30 6 2486,-75 23-1385,52 9-1919,0 1-1,0 0 1,0 1-1,0 0 1,0 1-1,0 0 1,1 0-1,-1 0 0,1 1 1,0 1-1,0-1 1,1 1-1,-1 1 1,1-1-1,0 1 1,0 1-1,1-1 0,0 1 1,0 0-1,1 1 1,0-1-1,0 1 1,0 0-1,1 0 1,0 0-1,1 1 0,0 0 1,0-1-1,1 1 1,0 0-1,1 0 1,0 2 46,0-7-334,1-1-1,1 1 1,-1 0 0,1 0 0,-1-1 0,1 1 0,0-1 0,0 1-1,1-1 1,-1 1 0,1-1 0,-1 0 0,1 1 0,0-1 0,1 0-1,-1 0 1,0-1 0,1 1 0,-1 0 0,1-1 0,0 1 0,0-1 0,0 0-1,0 0 1,1 0 0,-1-1 0,0 1 0,1-1 0,2 1 334,35 11-7873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8T08:43:29.51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0 107 5721,'0'0'2561,"0"0"-1097,0 0-392,0 0 281,0 0-905,0 0-216,0 0 56,77-13-112,-40 6-104,5-5-72,20-14-496,-10 2-1185,-7 0-807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A7A39A-8CFE-4C01-B116-F3D8819FA7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A77C134-929A-48A6-B4B9-59A7CC9CAF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957044-5483-4411-9FB4-F504DEE11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8C3AF-04B2-4151-AB3D-00EB21106E6F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F6B591-BBDF-4721-B1D1-3CAABA86D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83D9A6F-07A2-484D-81E6-8E823FE06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B473-5A84-4564-9BE9-DE653F0D46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7155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30603B-D3E6-4B16-87A8-118DDE5F4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A9CC191-37DE-4301-9792-C25C884124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C580CC-6D20-4FD1-91CA-2E5FAA56E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8C3AF-04B2-4151-AB3D-00EB21106E6F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17E2AF8-FC03-4608-93CF-970231F22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75EB1E2-3D62-4853-A4B4-ED4D901F2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B473-5A84-4564-9BE9-DE653F0D46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6398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9196042-101D-495C-ABB9-DA9C4EF3FD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A193546-8A4B-401C-8F29-FF6869D702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CBE745A-C88B-46E2-83F5-345534693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8C3AF-04B2-4151-AB3D-00EB21106E6F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A4D16C-8087-4BAF-A014-D84854E8D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3483C1A-CAD5-408B-9B56-AE59217A7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B473-5A84-4564-9BE9-DE653F0D46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0674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DE6C3A-C4F0-432C-9ED0-5908020A1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5BDF56F-AC8B-41BF-ABF2-7F0AD7832E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AEADE14-BBDC-4812-A7AE-694F21363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8C3AF-04B2-4151-AB3D-00EB21106E6F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F100A4A-1E25-4AEC-9CB6-F02455A8C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31EE7E1-2CCC-4BCB-9D9D-1C533B962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B473-5A84-4564-9BE9-DE653F0D46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9210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DEDFD7-A85B-4085-8BB4-31AFF9BAE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4BB997E-EE91-44B8-A043-229FC1D227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EE59512-89B3-43F3-9A48-C93C323B6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8C3AF-04B2-4151-AB3D-00EB21106E6F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7F8B3BF-38EE-417E-8E4D-AD5029613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8411CAF-A509-4A46-A721-CDB9B902F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B473-5A84-4564-9BE9-DE653F0D46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6500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6D3FCE-FF41-4181-84E9-B1CADA920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6DC842-6C56-43B3-8D50-8481CE044B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AF168F4-39AC-4B7F-8B92-80F811A13B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9751B14-53F1-40F7-AF25-983E164AE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8C3AF-04B2-4151-AB3D-00EB21106E6F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911152C-2EAA-4B12-BDFE-7623AC251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796897C-477D-48D0-9BE0-B3ADA1112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B473-5A84-4564-9BE9-DE653F0D46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2897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1B7341-78D8-4645-A37A-1FF432F94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A060FB1-0B1A-48D9-A07B-58D5DE04A6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2C62553-BB04-41A3-85F7-ABB9692E93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6B59F86A-A191-4D21-82DF-F6CF7CF669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D55663F6-F3D2-47E2-BE25-EC4C7D3A0E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1E2273C-E1F0-44D7-9BB8-B8C47DCF9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8C3AF-04B2-4151-AB3D-00EB21106E6F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BAF35C7-0F17-4A7C-9714-BF130EA50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C623361-60CE-4628-B2C8-FE7DA7FE6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B473-5A84-4564-9BE9-DE653F0D46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3513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D31296-A648-42EA-9B11-F44CB23BD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7AD4039-3C74-4B72-9D31-640C0516C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8C3AF-04B2-4151-AB3D-00EB21106E6F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A3D227F-35C1-4E3C-8E5B-6925B4194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8DE5BE5-09EF-4F52-BF38-F689E1E8B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B473-5A84-4564-9BE9-DE653F0D46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0726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C5CC03A-B99B-49F7-8E2A-609AA9D41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8C3AF-04B2-4151-AB3D-00EB21106E6F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279E446-77CF-48DF-8AFC-FE72E8E50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5F59B7A-A0CA-407B-B331-CB2422582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B473-5A84-4564-9BE9-DE653F0D46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2246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44EFAA-911A-472D-AE06-B9BE839DA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D835F65-5CF5-48EE-8651-EF2ED622D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D77BB6E-CFFF-470B-8F8A-0F7D3284C4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BF9DB85-F117-4A24-BFA0-B749DEBBD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8C3AF-04B2-4151-AB3D-00EB21106E6F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CEC8267-A466-4F47-85D0-C3F4CDDE9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6A55071-2B59-468E-B769-FEC15E8FC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B473-5A84-4564-9BE9-DE653F0D46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569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DB9C4E-3E8D-42A5-94E4-A7EE9715E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EB006AC-B76B-4758-A669-4667147FE2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B19A18D-A6CC-43DA-B36C-E141DDD8DF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700E05B-9341-4DB9-B39D-4F3BF31CB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8C3AF-04B2-4151-AB3D-00EB21106E6F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E290535-C799-473D-8503-3D11FA10F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F71C87A-4FE5-42E9-AAEF-5A327A7E9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B473-5A84-4564-9BE9-DE653F0D46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6187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110C134-55CA-4793-9391-A1BD1C391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588080F-F8AB-4CC3-A3BB-C00F23825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52D1CED-79C5-489E-A916-F433E1B09F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8C3AF-04B2-4151-AB3D-00EB21106E6F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DB5633-0113-4B5A-B919-16A5399850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0C34F0A-E0A5-4CE3-A33F-099FBD711B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9B473-5A84-4564-9BE9-DE653F0D46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6969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.png"/><Relationship Id="rId18" Type="http://schemas.openxmlformats.org/officeDocument/2006/relationships/customXml" Target="../ink/ink9.xml"/><Relationship Id="rId26" Type="http://schemas.openxmlformats.org/officeDocument/2006/relationships/customXml" Target="../ink/ink13.xml"/><Relationship Id="rId39" Type="http://schemas.openxmlformats.org/officeDocument/2006/relationships/image" Target="../media/image19.png"/><Relationship Id="rId21" Type="http://schemas.openxmlformats.org/officeDocument/2006/relationships/image" Target="../media/image10.png"/><Relationship Id="rId34" Type="http://schemas.openxmlformats.org/officeDocument/2006/relationships/customXml" Target="../ink/ink17.xml"/><Relationship Id="rId7" Type="http://schemas.openxmlformats.org/officeDocument/2006/relationships/image" Target="../media/image3.png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0" Type="http://schemas.openxmlformats.org/officeDocument/2006/relationships/customXml" Target="../ink/ink10.xml"/><Relationship Id="rId29" Type="http://schemas.openxmlformats.org/officeDocument/2006/relationships/image" Target="../media/image14.png"/><Relationship Id="rId41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.xml"/><Relationship Id="rId11" Type="http://schemas.openxmlformats.org/officeDocument/2006/relationships/image" Target="../media/image5.png"/><Relationship Id="rId24" Type="http://schemas.openxmlformats.org/officeDocument/2006/relationships/customXml" Target="../ink/ink12.xml"/><Relationship Id="rId32" Type="http://schemas.openxmlformats.org/officeDocument/2006/relationships/customXml" Target="../ink/ink16.xml"/><Relationship Id="rId37" Type="http://schemas.openxmlformats.org/officeDocument/2006/relationships/image" Target="../media/image18.png"/><Relationship Id="rId40" Type="http://schemas.openxmlformats.org/officeDocument/2006/relationships/customXml" Target="../ink/ink20.xml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23" Type="http://schemas.openxmlformats.org/officeDocument/2006/relationships/image" Target="../media/image11.png"/><Relationship Id="rId28" Type="http://schemas.openxmlformats.org/officeDocument/2006/relationships/customXml" Target="../ink/ink14.xml"/><Relationship Id="rId36" Type="http://schemas.openxmlformats.org/officeDocument/2006/relationships/customXml" Target="../ink/ink18.xml"/><Relationship Id="rId10" Type="http://schemas.openxmlformats.org/officeDocument/2006/relationships/customXml" Target="../ink/ink5.xml"/><Relationship Id="rId19" Type="http://schemas.openxmlformats.org/officeDocument/2006/relationships/image" Target="../media/image9.png"/><Relationship Id="rId31" Type="http://schemas.openxmlformats.org/officeDocument/2006/relationships/image" Target="../media/image15.png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13.png"/><Relationship Id="rId30" Type="http://schemas.openxmlformats.org/officeDocument/2006/relationships/customXml" Target="../ink/ink15.xml"/><Relationship Id="rId35" Type="http://schemas.openxmlformats.org/officeDocument/2006/relationships/image" Target="../media/image17.png"/><Relationship Id="rId8" Type="http://schemas.openxmlformats.org/officeDocument/2006/relationships/customXml" Target="../ink/ink4.xml"/><Relationship Id="rId3" Type="http://schemas.openxmlformats.org/officeDocument/2006/relationships/image" Target="../media/image1.png"/><Relationship Id="rId12" Type="http://schemas.openxmlformats.org/officeDocument/2006/relationships/customXml" Target="../ink/ink6.xml"/><Relationship Id="rId17" Type="http://schemas.openxmlformats.org/officeDocument/2006/relationships/image" Target="../media/image8.png"/><Relationship Id="rId25" Type="http://schemas.openxmlformats.org/officeDocument/2006/relationships/image" Target="../media/image12.png"/><Relationship Id="rId33" Type="http://schemas.openxmlformats.org/officeDocument/2006/relationships/image" Target="../media/image16.png"/><Relationship Id="rId38" Type="http://schemas.openxmlformats.org/officeDocument/2006/relationships/customXml" Target="../ink/ink19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customXml" Target="../ink/ink33.xml"/><Relationship Id="rId21" Type="http://schemas.openxmlformats.org/officeDocument/2006/relationships/image" Target="../media/image30.png"/><Relationship Id="rId42" Type="http://schemas.openxmlformats.org/officeDocument/2006/relationships/customXml" Target="../ink/ink41.xml"/><Relationship Id="rId47" Type="http://schemas.openxmlformats.org/officeDocument/2006/relationships/image" Target="../media/image43.png"/><Relationship Id="rId63" Type="http://schemas.openxmlformats.org/officeDocument/2006/relationships/image" Target="../media/image51.png"/><Relationship Id="rId68" Type="http://schemas.openxmlformats.org/officeDocument/2006/relationships/customXml" Target="../ink/ink54.xml"/><Relationship Id="rId84" Type="http://schemas.openxmlformats.org/officeDocument/2006/relationships/customXml" Target="../ink/ink62.xml"/><Relationship Id="rId89" Type="http://schemas.openxmlformats.org/officeDocument/2006/relationships/image" Target="../media/image64.png"/><Relationship Id="rId16" Type="http://schemas.openxmlformats.org/officeDocument/2006/relationships/customXml" Target="../ink/ink28.xml"/><Relationship Id="rId11" Type="http://schemas.openxmlformats.org/officeDocument/2006/relationships/image" Target="../media/image25.png"/><Relationship Id="rId32" Type="http://schemas.openxmlformats.org/officeDocument/2006/relationships/customXml" Target="../ink/ink36.xml"/><Relationship Id="rId37" Type="http://schemas.openxmlformats.org/officeDocument/2006/relationships/image" Target="../media/image38.png"/><Relationship Id="rId53" Type="http://schemas.openxmlformats.org/officeDocument/2006/relationships/image" Target="../media/image46.png"/><Relationship Id="rId58" Type="http://schemas.openxmlformats.org/officeDocument/2006/relationships/customXml" Target="../ink/ink49.xml"/><Relationship Id="rId74" Type="http://schemas.openxmlformats.org/officeDocument/2006/relationships/customXml" Target="../ink/ink57.xml"/><Relationship Id="rId79" Type="http://schemas.openxmlformats.org/officeDocument/2006/relationships/image" Target="../media/image59.png"/><Relationship Id="rId5" Type="http://schemas.openxmlformats.org/officeDocument/2006/relationships/image" Target="../media/image22.png"/><Relationship Id="rId90" Type="http://schemas.openxmlformats.org/officeDocument/2006/relationships/customXml" Target="../ink/ink65.xml"/><Relationship Id="rId14" Type="http://schemas.openxmlformats.org/officeDocument/2006/relationships/customXml" Target="../ink/ink27.xml"/><Relationship Id="rId22" Type="http://schemas.openxmlformats.org/officeDocument/2006/relationships/customXml" Target="../ink/ink31.xml"/><Relationship Id="rId27" Type="http://schemas.openxmlformats.org/officeDocument/2006/relationships/image" Target="../media/image33.png"/><Relationship Id="rId30" Type="http://schemas.openxmlformats.org/officeDocument/2006/relationships/customXml" Target="../ink/ink35.xml"/><Relationship Id="rId35" Type="http://schemas.openxmlformats.org/officeDocument/2006/relationships/image" Target="../media/image37.png"/><Relationship Id="rId43" Type="http://schemas.openxmlformats.org/officeDocument/2006/relationships/image" Target="../media/image41.png"/><Relationship Id="rId48" Type="http://schemas.openxmlformats.org/officeDocument/2006/relationships/customXml" Target="../ink/ink44.xml"/><Relationship Id="rId56" Type="http://schemas.openxmlformats.org/officeDocument/2006/relationships/customXml" Target="../ink/ink48.xml"/><Relationship Id="rId64" Type="http://schemas.openxmlformats.org/officeDocument/2006/relationships/customXml" Target="../ink/ink52.xml"/><Relationship Id="rId69" Type="http://schemas.openxmlformats.org/officeDocument/2006/relationships/image" Target="../media/image54.png"/><Relationship Id="rId77" Type="http://schemas.openxmlformats.org/officeDocument/2006/relationships/image" Target="../media/image58.png"/><Relationship Id="rId8" Type="http://schemas.openxmlformats.org/officeDocument/2006/relationships/customXml" Target="../ink/ink24.xml"/><Relationship Id="rId51" Type="http://schemas.openxmlformats.org/officeDocument/2006/relationships/image" Target="../media/image45.png"/><Relationship Id="rId72" Type="http://schemas.openxmlformats.org/officeDocument/2006/relationships/customXml" Target="../ink/ink56.xml"/><Relationship Id="rId80" Type="http://schemas.openxmlformats.org/officeDocument/2006/relationships/customXml" Target="../ink/ink60.xml"/><Relationship Id="rId85" Type="http://schemas.openxmlformats.org/officeDocument/2006/relationships/image" Target="../media/image62.png"/><Relationship Id="rId3" Type="http://schemas.openxmlformats.org/officeDocument/2006/relationships/image" Target="../media/image21.png"/><Relationship Id="rId12" Type="http://schemas.openxmlformats.org/officeDocument/2006/relationships/customXml" Target="../ink/ink26.xml"/><Relationship Id="rId17" Type="http://schemas.openxmlformats.org/officeDocument/2006/relationships/image" Target="../media/image28.png"/><Relationship Id="rId25" Type="http://schemas.openxmlformats.org/officeDocument/2006/relationships/image" Target="../media/image32.png"/><Relationship Id="rId33" Type="http://schemas.openxmlformats.org/officeDocument/2006/relationships/image" Target="../media/image36.png"/><Relationship Id="rId38" Type="http://schemas.openxmlformats.org/officeDocument/2006/relationships/customXml" Target="../ink/ink39.xml"/><Relationship Id="rId46" Type="http://schemas.openxmlformats.org/officeDocument/2006/relationships/customXml" Target="../ink/ink43.xml"/><Relationship Id="rId59" Type="http://schemas.openxmlformats.org/officeDocument/2006/relationships/image" Target="../media/image49.png"/><Relationship Id="rId67" Type="http://schemas.openxmlformats.org/officeDocument/2006/relationships/image" Target="../media/image53.png"/><Relationship Id="rId20" Type="http://schemas.openxmlformats.org/officeDocument/2006/relationships/customXml" Target="../ink/ink30.xml"/><Relationship Id="rId41" Type="http://schemas.openxmlformats.org/officeDocument/2006/relationships/image" Target="../media/image40.png"/><Relationship Id="rId54" Type="http://schemas.openxmlformats.org/officeDocument/2006/relationships/customXml" Target="../ink/ink47.xml"/><Relationship Id="rId62" Type="http://schemas.openxmlformats.org/officeDocument/2006/relationships/customXml" Target="../ink/ink51.xml"/><Relationship Id="rId70" Type="http://schemas.openxmlformats.org/officeDocument/2006/relationships/customXml" Target="../ink/ink55.xml"/><Relationship Id="rId75" Type="http://schemas.openxmlformats.org/officeDocument/2006/relationships/image" Target="../media/image57.png"/><Relationship Id="rId83" Type="http://schemas.openxmlformats.org/officeDocument/2006/relationships/image" Target="../media/image61.png"/><Relationship Id="rId88" Type="http://schemas.openxmlformats.org/officeDocument/2006/relationships/customXml" Target="../ink/ink64.xml"/><Relationship Id="rId91" Type="http://schemas.openxmlformats.org/officeDocument/2006/relationships/image" Target="../media/image65.png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3.xml"/><Relationship Id="rId15" Type="http://schemas.openxmlformats.org/officeDocument/2006/relationships/image" Target="../media/image27.png"/><Relationship Id="rId23" Type="http://schemas.openxmlformats.org/officeDocument/2006/relationships/image" Target="../media/image31.png"/><Relationship Id="rId28" Type="http://schemas.openxmlformats.org/officeDocument/2006/relationships/customXml" Target="../ink/ink34.xml"/><Relationship Id="rId36" Type="http://schemas.openxmlformats.org/officeDocument/2006/relationships/customXml" Target="../ink/ink38.xml"/><Relationship Id="rId49" Type="http://schemas.openxmlformats.org/officeDocument/2006/relationships/image" Target="../media/image44.png"/><Relationship Id="rId57" Type="http://schemas.openxmlformats.org/officeDocument/2006/relationships/image" Target="../media/image48.png"/><Relationship Id="rId10" Type="http://schemas.openxmlformats.org/officeDocument/2006/relationships/customXml" Target="../ink/ink25.xml"/><Relationship Id="rId31" Type="http://schemas.openxmlformats.org/officeDocument/2006/relationships/image" Target="../media/image35.png"/><Relationship Id="rId44" Type="http://schemas.openxmlformats.org/officeDocument/2006/relationships/customXml" Target="../ink/ink42.xml"/><Relationship Id="rId52" Type="http://schemas.openxmlformats.org/officeDocument/2006/relationships/customXml" Target="../ink/ink46.xml"/><Relationship Id="rId60" Type="http://schemas.openxmlformats.org/officeDocument/2006/relationships/customXml" Target="../ink/ink50.xml"/><Relationship Id="rId65" Type="http://schemas.openxmlformats.org/officeDocument/2006/relationships/image" Target="../media/image52.png"/><Relationship Id="rId73" Type="http://schemas.openxmlformats.org/officeDocument/2006/relationships/image" Target="../media/image56.png"/><Relationship Id="rId78" Type="http://schemas.openxmlformats.org/officeDocument/2006/relationships/customXml" Target="../ink/ink59.xml"/><Relationship Id="rId81" Type="http://schemas.openxmlformats.org/officeDocument/2006/relationships/image" Target="../media/image60.png"/><Relationship Id="rId86" Type="http://schemas.openxmlformats.org/officeDocument/2006/relationships/customXml" Target="../ink/ink63.xml"/><Relationship Id="rId4" Type="http://schemas.openxmlformats.org/officeDocument/2006/relationships/customXml" Target="../ink/ink22.xml"/><Relationship Id="rId9" Type="http://schemas.openxmlformats.org/officeDocument/2006/relationships/image" Target="../media/image24.png"/><Relationship Id="rId13" Type="http://schemas.openxmlformats.org/officeDocument/2006/relationships/image" Target="../media/image26.png"/><Relationship Id="rId18" Type="http://schemas.openxmlformats.org/officeDocument/2006/relationships/customXml" Target="../ink/ink29.xml"/><Relationship Id="rId39" Type="http://schemas.openxmlformats.org/officeDocument/2006/relationships/image" Target="../media/image39.png"/><Relationship Id="rId34" Type="http://schemas.openxmlformats.org/officeDocument/2006/relationships/customXml" Target="../ink/ink37.xml"/><Relationship Id="rId50" Type="http://schemas.openxmlformats.org/officeDocument/2006/relationships/customXml" Target="../ink/ink45.xml"/><Relationship Id="rId55" Type="http://schemas.openxmlformats.org/officeDocument/2006/relationships/image" Target="../media/image47.png"/><Relationship Id="rId76" Type="http://schemas.openxmlformats.org/officeDocument/2006/relationships/customXml" Target="../ink/ink58.xml"/><Relationship Id="rId7" Type="http://schemas.openxmlformats.org/officeDocument/2006/relationships/image" Target="../media/image23.png"/><Relationship Id="rId71" Type="http://schemas.openxmlformats.org/officeDocument/2006/relationships/image" Target="../media/image55.png"/><Relationship Id="rId92" Type="http://schemas.openxmlformats.org/officeDocument/2006/relationships/customXml" Target="../ink/ink66.xml"/><Relationship Id="rId2" Type="http://schemas.openxmlformats.org/officeDocument/2006/relationships/customXml" Target="../ink/ink21.xml"/><Relationship Id="rId29" Type="http://schemas.openxmlformats.org/officeDocument/2006/relationships/image" Target="../media/image34.png"/><Relationship Id="rId24" Type="http://schemas.openxmlformats.org/officeDocument/2006/relationships/customXml" Target="../ink/ink32.xml"/><Relationship Id="rId40" Type="http://schemas.openxmlformats.org/officeDocument/2006/relationships/customXml" Target="../ink/ink40.xml"/><Relationship Id="rId45" Type="http://schemas.openxmlformats.org/officeDocument/2006/relationships/image" Target="../media/image42.png"/><Relationship Id="rId66" Type="http://schemas.openxmlformats.org/officeDocument/2006/relationships/customXml" Target="../ink/ink53.xml"/><Relationship Id="rId87" Type="http://schemas.openxmlformats.org/officeDocument/2006/relationships/image" Target="../media/image63.png"/><Relationship Id="rId61" Type="http://schemas.openxmlformats.org/officeDocument/2006/relationships/image" Target="../media/image50.png"/><Relationship Id="rId82" Type="http://schemas.openxmlformats.org/officeDocument/2006/relationships/customXml" Target="../ink/ink61.xml"/><Relationship Id="rId19" Type="http://schemas.openxmlformats.org/officeDocument/2006/relationships/image" Target="../media/image29.png"/></Relationships>
</file>

<file path=ppt/slides/_rels/slide3.xml.rels><?xml version="1.0" encoding="UTF-8" standalone="yes"?>
<Relationships xmlns="http://schemas.openxmlformats.org/package/2006/relationships"><Relationship Id="rId26" Type="http://schemas.openxmlformats.org/officeDocument/2006/relationships/customXml" Target="../ink/ink79.xml"/><Relationship Id="rId117" Type="http://schemas.openxmlformats.org/officeDocument/2006/relationships/image" Target="../media/image123.png"/><Relationship Id="rId21" Type="http://schemas.openxmlformats.org/officeDocument/2006/relationships/image" Target="../media/image75.png"/><Relationship Id="rId42" Type="http://schemas.openxmlformats.org/officeDocument/2006/relationships/customXml" Target="../ink/ink87.xml"/><Relationship Id="rId47" Type="http://schemas.openxmlformats.org/officeDocument/2006/relationships/image" Target="../media/image88.png"/><Relationship Id="rId63" Type="http://schemas.openxmlformats.org/officeDocument/2006/relationships/image" Target="../media/image96.png"/><Relationship Id="rId68" Type="http://schemas.openxmlformats.org/officeDocument/2006/relationships/customXml" Target="../ink/ink100.xml"/><Relationship Id="rId84" Type="http://schemas.openxmlformats.org/officeDocument/2006/relationships/customXml" Target="../ink/ink108.xml"/><Relationship Id="rId89" Type="http://schemas.openxmlformats.org/officeDocument/2006/relationships/image" Target="../media/image109.png"/><Relationship Id="rId112" Type="http://schemas.openxmlformats.org/officeDocument/2006/relationships/customXml" Target="../ink/ink122.xml"/><Relationship Id="rId16" Type="http://schemas.openxmlformats.org/officeDocument/2006/relationships/customXml" Target="../ink/ink74.xml"/><Relationship Id="rId107" Type="http://schemas.openxmlformats.org/officeDocument/2006/relationships/image" Target="../media/image118.png"/><Relationship Id="rId11" Type="http://schemas.openxmlformats.org/officeDocument/2006/relationships/image" Target="../media/image70.png"/><Relationship Id="rId32" Type="http://schemas.openxmlformats.org/officeDocument/2006/relationships/customXml" Target="../ink/ink82.xml"/><Relationship Id="rId37" Type="http://schemas.openxmlformats.org/officeDocument/2006/relationships/image" Target="../media/image83.png"/><Relationship Id="rId53" Type="http://schemas.openxmlformats.org/officeDocument/2006/relationships/image" Target="../media/image91.png"/><Relationship Id="rId58" Type="http://schemas.openxmlformats.org/officeDocument/2006/relationships/customXml" Target="../ink/ink95.xml"/><Relationship Id="rId74" Type="http://schemas.openxmlformats.org/officeDocument/2006/relationships/customXml" Target="../ink/ink103.xml"/><Relationship Id="rId79" Type="http://schemas.openxmlformats.org/officeDocument/2006/relationships/image" Target="../media/image104.png"/><Relationship Id="rId102" Type="http://schemas.openxmlformats.org/officeDocument/2006/relationships/customXml" Target="../ink/ink117.xml"/><Relationship Id="rId5" Type="http://schemas.openxmlformats.org/officeDocument/2006/relationships/image" Target="../media/image67.png"/><Relationship Id="rId90" Type="http://schemas.openxmlformats.org/officeDocument/2006/relationships/customXml" Target="../ink/ink111.xml"/><Relationship Id="rId95" Type="http://schemas.openxmlformats.org/officeDocument/2006/relationships/image" Target="../media/image112.png"/><Relationship Id="rId22" Type="http://schemas.openxmlformats.org/officeDocument/2006/relationships/customXml" Target="../ink/ink77.xml"/><Relationship Id="rId27" Type="http://schemas.openxmlformats.org/officeDocument/2006/relationships/image" Target="../media/image78.png"/><Relationship Id="rId43" Type="http://schemas.openxmlformats.org/officeDocument/2006/relationships/image" Target="../media/image86.png"/><Relationship Id="rId48" Type="http://schemas.openxmlformats.org/officeDocument/2006/relationships/customXml" Target="../ink/ink90.xml"/><Relationship Id="rId64" Type="http://schemas.openxmlformats.org/officeDocument/2006/relationships/customXml" Target="../ink/ink98.xml"/><Relationship Id="rId69" Type="http://schemas.openxmlformats.org/officeDocument/2006/relationships/image" Target="../media/image99.png"/><Relationship Id="rId113" Type="http://schemas.openxmlformats.org/officeDocument/2006/relationships/image" Target="../media/image121.png"/><Relationship Id="rId80" Type="http://schemas.openxmlformats.org/officeDocument/2006/relationships/customXml" Target="../ink/ink106.xml"/><Relationship Id="rId85" Type="http://schemas.openxmlformats.org/officeDocument/2006/relationships/image" Target="../media/image107.png"/><Relationship Id="rId12" Type="http://schemas.openxmlformats.org/officeDocument/2006/relationships/customXml" Target="../ink/ink72.xml"/><Relationship Id="rId17" Type="http://schemas.openxmlformats.org/officeDocument/2006/relationships/image" Target="../media/image73.png"/><Relationship Id="rId33" Type="http://schemas.openxmlformats.org/officeDocument/2006/relationships/image" Target="../media/image81.png"/><Relationship Id="rId38" Type="http://schemas.openxmlformats.org/officeDocument/2006/relationships/customXml" Target="../ink/ink85.xml"/><Relationship Id="rId59" Type="http://schemas.openxmlformats.org/officeDocument/2006/relationships/image" Target="../media/image94.png"/><Relationship Id="rId103" Type="http://schemas.openxmlformats.org/officeDocument/2006/relationships/image" Target="../media/image116.png"/><Relationship Id="rId108" Type="http://schemas.openxmlformats.org/officeDocument/2006/relationships/customXml" Target="../ink/ink120.xml"/><Relationship Id="rId54" Type="http://schemas.openxmlformats.org/officeDocument/2006/relationships/customXml" Target="../ink/ink93.xml"/><Relationship Id="rId70" Type="http://schemas.openxmlformats.org/officeDocument/2006/relationships/customXml" Target="../ink/ink101.xml"/><Relationship Id="rId75" Type="http://schemas.openxmlformats.org/officeDocument/2006/relationships/image" Target="../media/image102.png"/><Relationship Id="rId91" Type="http://schemas.openxmlformats.org/officeDocument/2006/relationships/image" Target="../media/image110.png"/><Relationship Id="rId96" Type="http://schemas.openxmlformats.org/officeDocument/2006/relationships/customXml" Target="../ink/ink114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69.xml"/><Relationship Id="rId23" Type="http://schemas.openxmlformats.org/officeDocument/2006/relationships/image" Target="../media/image76.png"/><Relationship Id="rId28" Type="http://schemas.openxmlformats.org/officeDocument/2006/relationships/customXml" Target="../ink/ink80.xml"/><Relationship Id="rId49" Type="http://schemas.openxmlformats.org/officeDocument/2006/relationships/image" Target="../media/image89.png"/><Relationship Id="rId114" Type="http://schemas.openxmlformats.org/officeDocument/2006/relationships/customXml" Target="../ink/ink123.xml"/><Relationship Id="rId10" Type="http://schemas.openxmlformats.org/officeDocument/2006/relationships/customXml" Target="../ink/ink71.xml"/><Relationship Id="rId31" Type="http://schemas.openxmlformats.org/officeDocument/2006/relationships/image" Target="../media/image80.png"/><Relationship Id="rId44" Type="http://schemas.openxmlformats.org/officeDocument/2006/relationships/customXml" Target="../ink/ink88.xml"/><Relationship Id="rId52" Type="http://schemas.openxmlformats.org/officeDocument/2006/relationships/customXml" Target="../ink/ink92.xml"/><Relationship Id="rId60" Type="http://schemas.openxmlformats.org/officeDocument/2006/relationships/customXml" Target="../ink/ink96.xml"/><Relationship Id="rId65" Type="http://schemas.openxmlformats.org/officeDocument/2006/relationships/image" Target="../media/image97.png"/><Relationship Id="rId73" Type="http://schemas.openxmlformats.org/officeDocument/2006/relationships/image" Target="../media/image101.png"/><Relationship Id="rId78" Type="http://schemas.openxmlformats.org/officeDocument/2006/relationships/customXml" Target="../ink/ink105.xml"/><Relationship Id="rId81" Type="http://schemas.openxmlformats.org/officeDocument/2006/relationships/image" Target="../media/image105.png"/><Relationship Id="rId86" Type="http://schemas.openxmlformats.org/officeDocument/2006/relationships/customXml" Target="../ink/ink109.xml"/><Relationship Id="rId94" Type="http://schemas.openxmlformats.org/officeDocument/2006/relationships/customXml" Target="../ink/ink113.xml"/><Relationship Id="rId99" Type="http://schemas.openxmlformats.org/officeDocument/2006/relationships/image" Target="../media/image114.png"/><Relationship Id="rId101" Type="http://schemas.openxmlformats.org/officeDocument/2006/relationships/image" Target="../media/image115.png"/><Relationship Id="rId4" Type="http://schemas.openxmlformats.org/officeDocument/2006/relationships/customXml" Target="../ink/ink68.xml"/><Relationship Id="rId9" Type="http://schemas.openxmlformats.org/officeDocument/2006/relationships/image" Target="../media/image69.png"/><Relationship Id="rId13" Type="http://schemas.openxmlformats.org/officeDocument/2006/relationships/image" Target="../media/image71.png"/><Relationship Id="rId18" Type="http://schemas.openxmlformats.org/officeDocument/2006/relationships/customXml" Target="../ink/ink75.xml"/><Relationship Id="rId39" Type="http://schemas.openxmlformats.org/officeDocument/2006/relationships/image" Target="../media/image84.png"/><Relationship Id="rId109" Type="http://schemas.openxmlformats.org/officeDocument/2006/relationships/image" Target="../media/image119.png"/><Relationship Id="rId34" Type="http://schemas.openxmlformats.org/officeDocument/2006/relationships/customXml" Target="../ink/ink83.xml"/><Relationship Id="rId50" Type="http://schemas.openxmlformats.org/officeDocument/2006/relationships/customXml" Target="../ink/ink91.xml"/><Relationship Id="rId55" Type="http://schemas.openxmlformats.org/officeDocument/2006/relationships/image" Target="../media/image92.png"/><Relationship Id="rId76" Type="http://schemas.openxmlformats.org/officeDocument/2006/relationships/customXml" Target="../ink/ink104.xml"/><Relationship Id="rId97" Type="http://schemas.openxmlformats.org/officeDocument/2006/relationships/image" Target="../media/image113.png"/><Relationship Id="rId104" Type="http://schemas.openxmlformats.org/officeDocument/2006/relationships/customXml" Target="../ink/ink118.xml"/><Relationship Id="rId7" Type="http://schemas.openxmlformats.org/officeDocument/2006/relationships/image" Target="../media/image68.png"/><Relationship Id="rId71" Type="http://schemas.openxmlformats.org/officeDocument/2006/relationships/image" Target="../media/image100.png"/><Relationship Id="rId92" Type="http://schemas.openxmlformats.org/officeDocument/2006/relationships/customXml" Target="../ink/ink112.xml"/><Relationship Id="rId2" Type="http://schemas.openxmlformats.org/officeDocument/2006/relationships/customXml" Target="../ink/ink67.xml"/><Relationship Id="rId29" Type="http://schemas.openxmlformats.org/officeDocument/2006/relationships/image" Target="../media/image79.png"/><Relationship Id="rId24" Type="http://schemas.openxmlformats.org/officeDocument/2006/relationships/customXml" Target="../ink/ink78.xml"/><Relationship Id="rId40" Type="http://schemas.openxmlformats.org/officeDocument/2006/relationships/customXml" Target="../ink/ink86.xml"/><Relationship Id="rId45" Type="http://schemas.openxmlformats.org/officeDocument/2006/relationships/image" Target="../media/image87.png"/><Relationship Id="rId66" Type="http://schemas.openxmlformats.org/officeDocument/2006/relationships/customXml" Target="../ink/ink99.xml"/><Relationship Id="rId87" Type="http://schemas.openxmlformats.org/officeDocument/2006/relationships/image" Target="../media/image108.png"/><Relationship Id="rId110" Type="http://schemas.openxmlformats.org/officeDocument/2006/relationships/customXml" Target="../ink/ink121.xml"/><Relationship Id="rId115" Type="http://schemas.openxmlformats.org/officeDocument/2006/relationships/image" Target="../media/image122.png"/><Relationship Id="rId61" Type="http://schemas.openxmlformats.org/officeDocument/2006/relationships/image" Target="../media/image95.png"/><Relationship Id="rId82" Type="http://schemas.openxmlformats.org/officeDocument/2006/relationships/customXml" Target="../ink/ink107.xml"/><Relationship Id="rId19" Type="http://schemas.openxmlformats.org/officeDocument/2006/relationships/image" Target="../media/image74.png"/><Relationship Id="rId14" Type="http://schemas.openxmlformats.org/officeDocument/2006/relationships/customXml" Target="../ink/ink73.xml"/><Relationship Id="rId30" Type="http://schemas.openxmlformats.org/officeDocument/2006/relationships/customXml" Target="../ink/ink81.xml"/><Relationship Id="rId35" Type="http://schemas.openxmlformats.org/officeDocument/2006/relationships/image" Target="../media/image82.png"/><Relationship Id="rId56" Type="http://schemas.openxmlformats.org/officeDocument/2006/relationships/customXml" Target="../ink/ink94.xml"/><Relationship Id="rId77" Type="http://schemas.openxmlformats.org/officeDocument/2006/relationships/image" Target="../media/image103.png"/><Relationship Id="rId100" Type="http://schemas.openxmlformats.org/officeDocument/2006/relationships/customXml" Target="../ink/ink116.xml"/><Relationship Id="rId105" Type="http://schemas.openxmlformats.org/officeDocument/2006/relationships/image" Target="../media/image117.png"/><Relationship Id="rId8" Type="http://schemas.openxmlformats.org/officeDocument/2006/relationships/customXml" Target="../ink/ink70.xml"/><Relationship Id="rId51" Type="http://schemas.openxmlformats.org/officeDocument/2006/relationships/image" Target="../media/image90.png"/><Relationship Id="rId72" Type="http://schemas.openxmlformats.org/officeDocument/2006/relationships/customXml" Target="../ink/ink102.xml"/><Relationship Id="rId93" Type="http://schemas.openxmlformats.org/officeDocument/2006/relationships/image" Target="../media/image111.png"/><Relationship Id="rId98" Type="http://schemas.openxmlformats.org/officeDocument/2006/relationships/customXml" Target="../ink/ink115.xml"/><Relationship Id="rId3" Type="http://schemas.openxmlformats.org/officeDocument/2006/relationships/image" Target="../media/image66.png"/><Relationship Id="rId25" Type="http://schemas.openxmlformats.org/officeDocument/2006/relationships/image" Target="../media/image77.png"/><Relationship Id="rId46" Type="http://schemas.openxmlformats.org/officeDocument/2006/relationships/customXml" Target="../ink/ink89.xml"/><Relationship Id="rId67" Type="http://schemas.openxmlformats.org/officeDocument/2006/relationships/image" Target="../media/image98.png"/><Relationship Id="rId116" Type="http://schemas.openxmlformats.org/officeDocument/2006/relationships/customXml" Target="../ink/ink124.xml"/><Relationship Id="rId20" Type="http://schemas.openxmlformats.org/officeDocument/2006/relationships/customXml" Target="../ink/ink76.xml"/><Relationship Id="rId41" Type="http://schemas.openxmlformats.org/officeDocument/2006/relationships/image" Target="../media/image85.png"/><Relationship Id="rId62" Type="http://schemas.openxmlformats.org/officeDocument/2006/relationships/customXml" Target="../ink/ink97.xml"/><Relationship Id="rId83" Type="http://schemas.openxmlformats.org/officeDocument/2006/relationships/image" Target="../media/image106.png"/><Relationship Id="rId88" Type="http://schemas.openxmlformats.org/officeDocument/2006/relationships/customXml" Target="../ink/ink110.xml"/><Relationship Id="rId111" Type="http://schemas.openxmlformats.org/officeDocument/2006/relationships/image" Target="../media/image120.png"/><Relationship Id="rId15" Type="http://schemas.openxmlformats.org/officeDocument/2006/relationships/image" Target="../media/image72.png"/><Relationship Id="rId36" Type="http://schemas.openxmlformats.org/officeDocument/2006/relationships/customXml" Target="../ink/ink84.xml"/><Relationship Id="rId57" Type="http://schemas.openxmlformats.org/officeDocument/2006/relationships/image" Target="../media/image93.png"/><Relationship Id="rId106" Type="http://schemas.openxmlformats.org/officeDocument/2006/relationships/customXml" Target="../ink/ink119.xml"/></Relationships>
</file>

<file path=ppt/slides/_rels/slide4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37.xml"/><Relationship Id="rId117" Type="http://schemas.openxmlformats.org/officeDocument/2006/relationships/image" Target="../media/image181.png"/><Relationship Id="rId21" Type="http://schemas.openxmlformats.org/officeDocument/2006/relationships/image" Target="../media/image133.png"/><Relationship Id="rId42" Type="http://schemas.openxmlformats.org/officeDocument/2006/relationships/customXml" Target="../ink/ink145.xml"/><Relationship Id="rId47" Type="http://schemas.openxmlformats.org/officeDocument/2006/relationships/image" Target="../media/image146.png"/><Relationship Id="rId63" Type="http://schemas.openxmlformats.org/officeDocument/2006/relationships/image" Target="../media/image154.png"/><Relationship Id="rId68" Type="http://schemas.openxmlformats.org/officeDocument/2006/relationships/customXml" Target="../ink/ink158.xml"/><Relationship Id="rId84" Type="http://schemas.openxmlformats.org/officeDocument/2006/relationships/customXml" Target="../ink/ink166.xml"/><Relationship Id="rId89" Type="http://schemas.openxmlformats.org/officeDocument/2006/relationships/image" Target="../media/image167.png"/><Relationship Id="rId112" Type="http://schemas.openxmlformats.org/officeDocument/2006/relationships/customXml" Target="../ink/ink180.xml"/><Relationship Id="rId16" Type="http://schemas.openxmlformats.org/officeDocument/2006/relationships/customXml" Target="../ink/ink132.xml"/><Relationship Id="rId107" Type="http://schemas.openxmlformats.org/officeDocument/2006/relationships/image" Target="../media/image176.png"/><Relationship Id="rId11" Type="http://schemas.openxmlformats.org/officeDocument/2006/relationships/image" Target="../media/image128.png"/><Relationship Id="rId32" Type="http://schemas.openxmlformats.org/officeDocument/2006/relationships/customXml" Target="../ink/ink140.xml"/><Relationship Id="rId37" Type="http://schemas.openxmlformats.org/officeDocument/2006/relationships/image" Target="../media/image141.png"/><Relationship Id="rId53" Type="http://schemas.openxmlformats.org/officeDocument/2006/relationships/image" Target="../media/image149.png"/><Relationship Id="rId58" Type="http://schemas.openxmlformats.org/officeDocument/2006/relationships/customXml" Target="../ink/ink153.xml"/><Relationship Id="rId74" Type="http://schemas.openxmlformats.org/officeDocument/2006/relationships/customXml" Target="../ink/ink161.xml"/><Relationship Id="rId79" Type="http://schemas.openxmlformats.org/officeDocument/2006/relationships/image" Target="../media/image162.png"/><Relationship Id="rId102" Type="http://schemas.openxmlformats.org/officeDocument/2006/relationships/customXml" Target="../ink/ink175.xml"/><Relationship Id="rId123" Type="http://schemas.openxmlformats.org/officeDocument/2006/relationships/image" Target="../media/image184.png"/><Relationship Id="rId5" Type="http://schemas.openxmlformats.org/officeDocument/2006/relationships/image" Target="../media/image125.png"/><Relationship Id="rId90" Type="http://schemas.openxmlformats.org/officeDocument/2006/relationships/customXml" Target="../ink/ink169.xml"/><Relationship Id="rId95" Type="http://schemas.openxmlformats.org/officeDocument/2006/relationships/image" Target="../media/image170.png"/><Relationship Id="rId22" Type="http://schemas.openxmlformats.org/officeDocument/2006/relationships/customXml" Target="../ink/ink135.xml"/><Relationship Id="rId27" Type="http://schemas.openxmlformats.org/officeDocument/2006/relationships/image" Target="../media/image136.png"/><Relationship Id="rId43" Type="http://schemas.openxmlformats.org/officeDocument/2006/relationships/image" Target="../media/image144.png"/><Relationship Id="rId48" Type="http://schemas.openxmlformats.org/officeDocument/2006/relationships/customXml" Target="../ink/ink148.xml"/><Relationship Id="rId64" Type="http://schemas.openxmlformats.org/officeDocument/2006/relationships/customXml" Target="../ink/ink156.xml"/><Relationship Id="rId69" Type="http://schemas.openxmlformats.org/officeDocument/2006/relationships/image" Target="../media/image157.png"/><Relationship Id="rId113" Type="http://schemas.openxmlformats.org/officeDocument/2006/relationships/image" Target="../media/image179.png"/><Relationship Id="rId118" Type="http://schemas.openxmlformats.org/officeDocument/2006/relationships/customXml" Target="../ink/ink183.xml"/><Relationship Id="rId80" Type="http://schemas.openxmlformats.org/officeDocument/2006/relationships/customXml" Target="../ink/ink164.xml"/><Relationship Id="rId85" Type="http://schemas.openxmlformats.org/officeDocument/2006/relationships/image" Target="../media/image165.png"/><Relationship Id="rId12" Type="http://schemas.openxmlformats.org/officeDocument/2006/relationships/customXml" Target="../ink/ink130.xml"/><Relationship Id="rId17" Type="http://schemas.openxmlformats.org/officeDocument/2006/relationships/image" Target="../media/image131.png"/><Relationship Id="rId33" Type="http://schemas.openxmlformats.org/officeDocument/2006/relationships/image" Target="../media/image139.png"/><Relationship Id="rId38" Type="http://schemas.openxmlformats.org/officeDocument/2006/relationships/customXml" Target="../ink/ink143.xml"/><Relationship Id="rId59" Type="http://schemas.openxmlformats.org/officeDocument/2006/relationships/image" Target="../media/image152.png"/><Relationship Id="rId103" Type="http://schemas.openxmlformats.org/officeDocument/2006/relationships/image" Target="../media/image174.png"/><Relationship Id="rId108" Type="http://schemas.openxmlformats.org/officeDocument/2006/relationships/customXml" Target="../ink/ink178.xml"/><Relationship Id="rId54" Type="http://schemas.openxmlformats.org/officeDocument/2006/relationships/customXml" Target="../ink/ink151.xml"/><Relationship Id="rId70" Type="http://schemas.openxmlformats.org/officeDocument/2006/relationships/customXml" Target="../ink/ink159.xml"/><Relationship Id="rId75" Type="http://schemas.openxmlformats.org/officeDocument/2006/relationships/image" Target="../media/image160.png"/><Relationship Id="rId91" Type="http://schemas.openxmlformats.org/officeDocument/2006/relationships/image" Target="../media/image168.png"/><Relationship Id="rId96" Type="http://schemas.openxmlformats.org/officeDocument/2006/relationships/customXml" Target="../ink/ink172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27.xml"/><Relationship Id="rId23" Type="http://schemas.openxmlformats.org/officeDocument/2006/relationships/image" Target="../media/image134.png"/><Relationship Id="rId28" Type="http://schemas.openxmlformats.org/officeDocument/2006/relationships/customXml" Target="../ink/ink138.xml"/><Relationship Id="rId49" Type="http://schemas.openxmlformats.org/officeDocument/2006/relationships/image" Target="../media/image147.png"/><Relationship Id="rId114" Type="http://schemas.openxmlformats.org/officeDocument/2006/relationships/customXml" Target="../ink/ink181.xml"/><Relationship Id="rId119" Type="http://schemas.openxmlformats.org/officeDocument/2006/relationships/image" Target="../media/image182.png"/><Relationship Id="rId44" Type="http://schemas.openxmlformats.org/officeDocument/2006/relationships/customXml" Target="../ink/ink146.xml"/><Relationship Id="rId60" Type="http://schemas.openxmlformats.org/officeDocument/2006/relationships/customXml" Target="../ink/ink154.xml"/><Relationship Id="rId65" Type="http://schemas.openxmlformats.org/officeDocument/2006/relationships/image" Target="../media/image155.png"/><Relationship Id="rId81" Type="http://schemas.openxmlformats.org/officeDocument/2006/relationships/image" Target="../media/image163.png"/><Relationship Id="rId86" Type="http://schemas.openxmlformats.org/officeDocument/2006/relationships/customXml" Target="../ink/ink167.xml"/><Relationship Id="rId4" Type="http://schemas.openxmlformats.org/officeDocument/2006/relationships/customXml" Target="../ink/ink126.xml"/><Relationship Id="rId9" Type="http://schemas.openxmlformats.org/officeDocument/2006/relationships/image" Target="../media/image127.png"/><Relationship Id="rId13" Type="http://schemas.openxmlformats.org/officeDocument/2006/relationships/image" Target="../media/image129.png"/><Relationship Id="rId18" Type="http://schemas.openxmlformats.org/officeDocument/2006/relationships/customXml" Target="../ink/ink133.xml"/><Relationship Id="rId39" Type="http://schemas.openxmlformats.org/officeDocument/2006/relationships/image" Target="../media/image142.png"/><Relationship Id="rId109" Type="http://schemas.openxmlformats.org/officeDocument/2006/relationships/image" Target="../media/image177.png"/><Relationship Id="rId34" Type="http://schemas.openxmlformats.org/officeDocument/2006/relationships/customXml" Target="../ink/ink141.xml"/><Relationship Id="rId50" Type="http://schemas.openxmlformats.org/officeDocument/2006/relationships/customXml" Target="../ink/ink149.xml"/><Relationship Id="rId55" Type="http://schemas.openxmlformats.org/officeDocument/2006/relationships/image" Target="../media/image150.png"/><Relationship Id="rId76" Type="http://schemas.openxmlformats.org/officeDocument/2006/relationships/customXml" Target="../ink/ink162.xml"/><Relationship Id="rId97" Type="http://schemas.openxmlformats.org/officeDocument/2006/relationships/image" Target="../media/image171.png"/><Relationship Id="rId104" Type="http://schemas.openxmlformats.org/officeDocument/2006/relationships/customXml" Target="../ink/ink176.xml"/><Relationship Id="rId120" Type="http://schemas.openxmlformats.org/officeDocument/2006/relationships/customXml" Target="../ink/ink184.xml"/><Relationship Id="rId7" Type="http://schemas.openxmlformats.org/officeDocument/2006/relationships/image" Target="../media/image126.png"/><Relationship Id="rId71" Type="http://schemas.openxmlformats.org/officeDocument/2006/relationships/image" Target="../media/image158.png"/><Relationship Id="rId92" Type="http://schemas.openxmlformats.org/officeDocument/2006/relationships/customXml" Target="../ink/ink170.xml"/><Relationship Id="rId2" Type="http://schemas.openxmlformats.org/officeDocument/2006/relationships/customXml" Target="../ink/ink125.xml"/><Relationship Id="rId29" Type="http://schemas.openxmlformats.org/officeDocument/2006/relationships/image" Target="../media/image137.png"/><Relationship Id="rId24" Type="http://schemas.openxmlformats.org/officeDocument/2006/relationships/customXml" Target="../ink/ink136.xml"/><Relationship Id="rId40" Type="http://schemas.openxmlformats.org/officeDocument/2006/relationships/customXml" Target="../ink/ink144.xml"/><Relationship Id="rId45" Type="http://schemas.openxmlformats.org/officeDocument/2006/relationships/image" Target="../media/image145.png"/><Relationship Id="rId66" Type="http://schemas.openxmlformats.org/officeDocument/2006/relationships/customXml" Target="../ink/ink157.xml"/><Relationship Id="rId87" Type="http://schemas.openxmlformats.org/officeDocument/2006/relationships/image" Target="../media/image166.png"/><Relationship Id="rId110" Type="http://schemas.openxmlformats.org/officeDocument/2006/relationships/customXml" Target="../ink/ink179.xml"/><Relationship Id="rId115" Type="http://schemas.openxmlformats.org/officeDocument/2006/relationships/image" Target="../media/image180.png"/><Relationship Id="rId61" Type="http://schemas.openxmlformats.org/officeDocument/2006/relationships/image" Target="../media/image153.png"/><Relationship Id="rId82" Type="http://schemas.openxmlformats.org/officeDocument/2006/relationships/customXml" Target="../ink/ink165.xml"/><Relationship Id="rId19" Type="http://schemas.openxmlformats.org/officeDocument/2006/relationships/image" Target="../media/image132.png"/><Relationship Id="rId14" Type="http://schemas.openxmlformats.org/officeDocument/2006/relationships/customXml" Target="../ink/ink131.xml"/><Relationship Id="rId30" Type="http://schemas.openxmlformats.org/officeDocument/2006/relationships/customXml" Target="../ink/ink139.xml"/><Relationship Id="rId35" Type="http://schemas.openxmlformats.org/officeDocument/2006/relationships/image" Target="../media/image140.png"/><Relationship Id="rId56" Type="http://schemas.openxmlformats.org/officeDocument/2006/relationships/customXml" Target="../ink/ink152.xml"/><Relationship Id="rId77" Type="http://schemas.openxmlformats.org/officeDocument/2006/relationships/image" Target="../media/image161.png"/><Relationship Id="rId100" Type="http://schemas.openxmlformats.org/officeDocument/2006/relationships/customXml" Target="../ink/ink174.xml"/><Relationship Id="rId105" Type="http://schemas.openxmlformats.org/officeDocument/2006/relationships/image" Target="../media/image175.png"/><Relationship Id="rId8" Type="http://schemas.openxmlformats.org/officeDocument/2006/relationships/customXml" Target="../ink/ink128.xml"/><Relationship Id="rId51" Type="http://schemas.openxmlformats.org/officeDocument/2006/relationships/image" Target="../media/image148.png"/><Relationship Id="rId72" Type="http://schemas.openxmlformats.org/officeDocument/2006/relationships/customXml" Target="../ink/ink160.xml"/><Relationship Id="rId93" Type="http://schemas.openxmlformats.org/officeDocument/2006/relationships/image" Target="../media/image169.png"/><Relationship Id="rId98" Type="http://schemas.openxmlformats.org/officeDocument/2006/relationships/customXml" Target="../ink/ink173.xml"/><Relationship Id="rId121" Type="http://schemas.openxmlformats.org/officeDocument/2006/relationships/image" Target="../media/image183.png"/><Relationship Id="rId3" Type="http://schemas.openxmlformats.org/officeDocument/2006/relationships/image" Target="../media/image124.png"/><Relationship Id="rId25" Type="http://schemas.openxmlformats.org/officeDocument/2006/relationships/image" Target="../media/image135.png"/><Relationship Id="rId46" Type="http://schemas.openxmlformats.org/officeDocument/2006/relationships/customXml" Target="../ink/ink147.xml"/><Relationship Id="rId67" Type="http://schemas.openxmlformats.org/officeDocument/2006/relationships/image" Target="../media/image156.png"/><Relationship Id="rId116" Type="http://schemas.openxmlformats.org/officeDocument/2006/relationships/customXml" Target="../ink/ink182.xml"/><Relationship Id="rId20" Type="http://schemas.openxmlformats.org/officeDocument/2006/relationships/customXml" Target="../ink/ink134.xml"/><Relationship Id="rId41" Type="http://schemas.openxmlformats.org/officeDocument/2006/relationships/image" Target="../media/image143.png"/><Relationship Id="rId62" Type="http://schemas.openxmlformats.org/officeDocument/2006/relationships/customXml" Target="../ink/ink155.xml"/><Relationship Id="rId83" Type="http://schemas.openxmlformats.org/officeDocument/2006/relationships/image" Target="../media/image164.png"/><Relationship Id="rId88" Type="http://schemas.openxmlformats.org/officeDocument/2006/relationships/customXml" Target="../ink/ink168.xml"/><Relationship Id="rId111" Type="http://schemas.openxmlformats.org/officeDocument/2006/relationships/image" Target="../media/image178.png"/><Relationship Id="rId15" Type="http://schemas.openxmlformats.org/officeDocument/2006/relationships/image" Target="../media/image130.png"/><Relationship Id="rId36" Type="http://schemas.openxmlformats.org/officeDocument/2006/relationships/customXml" Target="../ink/ink142.xml"/><Relationship Id="rId57" Type="http://schemas.openxmlformats.org/officeDocument/2006/relationships/image" Target="../media/image151.png"/><Relationship Id="rId106" Type="http://schemas.openxmlformats.org/officeDocument/2006/relationships/customXml" Target="../ink/ink177.xml"/><Relationship Id="rId10" Type="http://schemas.openxmlformats.org/officeDocument/2006/relationships/customXml" Target="../ink/ink129.xml"/><Relationship Id="rId31" Type="http://schemas.openxmlformats.org/officeDocument/2006/relationships/image" Target="../media/image138.png"/><Relationship Id="rId52" Type="http://schemas.openxmlformats.org/officeDocument/2006/relationships/customXml" Target="../ink/ink150.xml"/><Relationship Id="rId73" Type="http://schemas.openxmlformats.org/officeDocument/2006/relationships/image" Target="../media/image159.png"/><Relationship Id="rId78" Type="http://schemas.openxmlformats.org/officeDocument/2006/relationships/customXml" Target="../ink/ink163.xml"/><Relationship Id="rId94" Type="http://schemas.openxmlformats.org/officeDocument/2006/relationships/customXml" Target="../ink/ink171.xml"/><Relationship Id="rId99" Type="http://schemas.openxmlformats.org/officeDocument/2006/relationships/image" Target="../media/image172.png"/><Relationship Id="rId101" Type="http://schemas.openxmlformats.org/officeDocument/2006/relationships/image" Target="../media/image173.png"/><Relationship Id="rId122" Type="http://schemas.openxmlformats.org/officeDocument/2006/relationships/customXml" Target="../ink/ink185.xml"/></Relationships>
</file>

<file path=ppt/slides/_rels/slide5.xml.rels><?xml version="1.0" encoding="UTF-8" standalone="yes"?>
<Relationships xmlns="http://schemas.openxmlformats.org/package/2006/relationships"><Relationship Id="rId117" Type="http://schemas.openxmlformats.org/officeDocument/2006/relationships/customXml" Target="../ink/ink244.xml"/><Relationship Id="rId21" Type="http://schemas.openxmlformats.org/officeDocument/2006/relationships/image" Target="../media/image194.png"/><Relationship Id="rId42" Type="http://schemas.openxmlformats.org/officeDocument/2006/relationships/customXml" Target="../ink/ink206.xml"/><Relationship Id="rId63" Type="http://schemas.openxmlformats.org/officeDocument/2006/relationships/image" Target="../media/image214.png"/><Relationship Id="rId84" Type="http://schemas.openxmlformats.org/officeDocument/2006/relationships/image" Target="../media/image224.png"/><Relationship Id="rId138" Type="http://schemas.openxmlformats.org/officeDocument/2006/relationships/image" Target="../media/image251.png"/><Relationship Id="rId159" Type="http://schemas.openxmlformats.org/officeDocument/2006/relationships/customXml" Target="../ink/ink265.xml"/><Relationship Id="rId170" Type="http://schemas.openxmlformats.org/officeDocument/2006/relationships/image" Target="../media/image267.png"/><Relationship Id="rId191" Type="http://schemas.openxmlformats.org/officeDocument/2006/relationships/customXml" Target="../ink/ink281.xml"/><Relationship Id="rId205" Type="http://schemas.openxmlformats.org/officeDocument/2006/relationships/customXml" Target="../ink/ink288.xml"/><Relationship Id="rId107" Type="http://schemas.openxmlformats.org/officeDocument/2006/relationships/customXml" Target="../ink/ink239.xml"/><Relationship Id="rId11" Type="http://schemas.openxmlformats.org/officeDocument/2006/relationships/image" Target="../media/image189.png"/><Relationship Id="rId32" Type="http://schemas.openxmlformats.org/officeDocument/2006/relationships/customXml" Target="../ink/ink201.xml"/><Relationship Id="rId53" Type="http://schemas.openxmlformats.org/officeDocument/2006/relationships/image" Target="../media/image210.png"/><Relationship Id="rId74" Type="http://schemas.openxmlformats.org/officeDocument/2006/relationships/image" Target="../media/image219.png"/><Relationship Id="rId128" Type="http://schemas.openxmlformats.org/officeDocument/2006/relationships/image" Target="../media/image246.png"/><Relationship Id="rId149" Type="http://schemas.openxmlformats.org/officeDocument/2006/relationships/customXml" Target="../ink/ink260.xml"/><Relationship Id="rId5" Type="http://schemas.openxmlformats.org/officeDocument/2006/relationships/image" Target="../media/image186.png"/><Relationship Id="rId95" Type="http://schemas.openxmlformats.org/officeDocument/2006/relationships/customXml" Target="../ink/ink233.xml"/><Relationship Id="rId160" Type="http://schemas.openxmlformats.org/officeDocument/2006/relationships/image" Target="../media/image262.png"/><Relationship Id="rId181" Type="http://schemas.openxmlformats.org/officeDocument/2006/relationships/customXml" Target="../ink/ink276.xml"/><Relationship Id="rId216" Type="http://schemas.openxmlformats.org/officeDocument/2006/relationships/image" Target="../media/image290.png"/><Relationship Id="rId22" Type="http://schemas.openxmlformats.org/officeDocument/2006/relationships/customXml" Target="../ink/ink196.xml"/><Relationship Id="rId43" Type="http://schemas.openxmlformats.org/officeDocument/2006/relationships/image" Target="../media/image205.png"/><Relationship Id="rId64" Type="http://schemas.openxmlformats.org/officeDocument/2006/relationships/customXml" Target="../ink/ink217.xml"/><Relationship Id="rId118" Type="http://schemas.openxmlformats.org/officeDocument/2006/relationships/image" Target="../media/image241.png"/><Relationship Id="rId139" Type="http://schemas.openxmlformats.org/officeDocument/2006/relationships/customXml" Target="../ink/ink255.xml"/><Relationship Id="rId85" Type="http://schemas.openxmlformats.org/officeDocument/2006/relationships/customXml" Target="../ink/ink228.xml"/><Relationship Id="rId150" Type="http://schemas.openxmlformats.org/officeDocument/2006/relationships/image" Target="../media/image257.png"/><Relationship Id="rId171" Type="http://schemas.openxmlformats.org/officeDocument/2006/relationships/customXml" Target="../ink/ink271.xml"/><Relationship Id="rId192" Type="http://schemas.openxmlformats.org/officeDocument/2006/relationships/image" Target="../media/image278.png"/><Relationship Id="rId206" Type="http://schemas.openxmlformats.org/officeDocument/2006/relationships/image" Target="../media/image285.png"/><Relationship Id="rId12" Type="http://schemas.openxmlformats.org/officeDocument/2006/relationships/customXml" Target="../ink/ink191.xml"/><Relationship Id="rId33" Type="http://schemas.openxmlformats.org/officeDocument/2006/relationships/image" Target="../media/image200.png"/><Relationship Id="rId108" Type="http://schemas.openxmlformats.org/officeDocument/2006/relationships/image" Target="../media/image236.png"/><Relationship Id="rId129" Type="http://schemas.openxmlformats.org/officeDocument/2006/relationships/customXml" Target="../ink/ink250.xml"/><Relationship Id="rId54" Type="http://schemas.openxmlformats.org/officeDocument/2006/relationships/customXml" Target="../ink/ink212.xml"/><Relationship Id="rId75" Type="http://schemas.openxmlformats.org/officeDocument/2006/relationships/customXml" Target="../ink/ink223.xml"/><Relationship Id="rId96" Type="http://schemas.openxmlformats.org/officeDocument/2006/relationships/image" Target="../media/image230.png"/><Relationship Id="rId140" Type="http://schemas.openxmlformats.org/officeDocument/2006/relationships/image" Target="../media/image252.png"/><Relationship Id="rId161" Type="http://schemas.openxmlformats.org/officeDocument/2006/relationships/customXml" Target="../ink/ink266.xml"/><Relationship Id="rId182" Type="http://schemas.openxmlformats.org/officeDocument/2006/relationships/image" Target="../media/image273.png"/><Relationship Id="rId6" Type="http://schemas.openxmlformats.org/officeDocument/2006/relationships/customXml" Target="../ink/ink188.xml"/><Relationship Id="rId23" Type="http://schemas.openxmlformats.org/officeDocument/2006/relationships/image" Target="../media/image195.png"/><Relationship Id="rId119" Type="http://schemas.openxmlformats.org/officeDocument/2006/relationships/customXml" Target="../ink/ink245.xml"/><Relationship Id="rId44" Type="http://schemas.openxmlformats.org/officeDocument/2006/relationships/customXml" Target="../ink/ink207.xml"/><Relationship Id="rId65" Type="http://schemas.openxmlformats.org/officeDocument/2006/relationships/image" Target="../media/image215.png"/><Relationship Id="rId86" Type="http://schemas.openxmlformats.org/officeDocument/2006/relationships/image" Target="../media/image225.png"/><Relationship Id="rId130" Type="http://schemas.openxmlformats.org/officeDocument/2006/relationships/image" Target="../media/image247.png"/><Relationship Id="rId151" Type="http://schemas.openxmlformats.org/officeDocument/2006/relationships/customXml" Target="../ink/ink261.xml"/><Relationship Id="rId172" Type="http://schemas.openxmlformats.org/officeDocument/2006/relationships/image" Target="../media/image268.png"/><Relationship Id="rId193" Type="http://schemas.openxmlformats.org/officeDocument/2006/relationships/customXml" Target="../ink/ink282.xml"/><Relationship Id="rId207" Type="http://schemas.openxmlformats.org/officeDocument/2006/relationships/customXml" Target="../ink/ink289.xml"/><Relationship Id="rId13" Type="http://schemas.openxmlformats.org/officeDocument/2006/relationships/image" Target="../media/image190.png"/><Relationship Id="rId109" Type="http://schemas.openxmlformats.org/officeDocument/2006/relationships/customXml" Target="../ink/ink240.xml"/><Relationship Id="rId34" Type="http://schemas.openxmlformats.org/officeDocument/2006/relationships/customXml" Target="../ink/ink202.xml"/><Relationship Id="rId55" Type="http://schemas.openxmlformats.org/officeDocument/2006/relationships/image" Target="../media/image211.png"/><Relationship Id="rId76" Type="http://schemas.openxmlformats.org/officeDocument/2006/relationships/image" Target="../media/image220.png"/><Relationship Id="rId97" Type="http://schemas.openxmlformats.org/officeDocument/2006/relationships/customXml" Target="../ink/ink234.xml"/><Relationship Id="rId120" Type="http://schemas.openxmlformats.org/officeDocument/2006/relationships/image" Target="../media/image242.png"/><Relationship Id="rId141" Type="http://schemas.openxmlformats.org/officeDocument/2006/relationships/customXml" Target="../ink/ink256.xml"/><Relationship Id="rId7" Type="http://schemas.openxmlformats.org/officeDocument/2006/relationships/image" Target="../media/image187.png"/><Relationship Id="rId162" Type="http://schemas.openxmlformats.org/officeDocument/2006/relationships/image" Target="../media/image263.png"/><Relationship Id="rId183" Type="http://schemas.openxmlformats.org/officeDocument/2006/relationships/customXml" Target="../ink/ink277.xml"/><Relationship Id="rId24" Type="http://schemas.openxmlformats.org/officeDocument/2006/relationships/customXml" Target="../ink/ink197.xml"/><Relationship Id="rId45" Type="http://schemas.openxmlformats.org/officeDocument/2006/relationships/image" Target="../media/image206.png"/><Relationship Id="rId66" Type="http://schemas.openxmlformats.org/officeDocument/2006/relationships/customXml" Target="../ink/ink218.xml"/><Relationship Id="rId87" Type="http://schemas.openxmlformats.org/officeDocument/2006/relationships/customXml" Target="../ink/ink229.xml"/><Relationship Id="rId110" Type="http://schemas.openxmlformats.org/officeDocument/2006/relationships/image" Target="../media/image237.png"/><Relationship Id="rId131" Type="http://schemas.openxmlformats.org/officeDocument/2006/relationships/customXml" Target="../ink/ink251.xml"/><Relationship Id="rId152" Type="http://schemas.openxmlformats.org/officeDocument/2006/relationships/image" Target="../media/image258.png"/><Relationship Id="rId173" Type="http://schemas.openxmlformats.org/officeDocument/2006/relationships/customXml" Target="../ink/ink272.xml"/><Relationship Id="rId194" Type="http://schemas.openxmlformats.org/officeDocument/2006/relationships/image" Target="../media/image279.png"/><Relationship Id="rId208" Type="http://schemas.openxmlformats.org/officeDocument/2006/relationships/image" Target="../media/image286.png"/><Relationship Id="rId19" Type="http://schemas.openxmlformats.org/officeDocument/2006/relationships/image" Target="../media/image193.png"/><Relationship Id="rId14" Type="http://schemas.openxmlformats.org/officeDocument/2006/relationships/customXml" Target="../ink/ink192.xml"/><Relationship Id="rId30" Type="http://schemas.openxmlformats.org/officeDocument/2006/relationships/customXml" Target="../ink/ink200.xml"/><Relationship Id="rId35" Type="http://schemas.openxmlformats.org/officeDocument/2006/relationships/image" Target="../media/image201.png"/><Relationship Id="rId56" Type="http://schemas.openxmlformats.org/officeDocument/2006/relationships/customXml" Target="../ink/ink213.xml"/><Relationship Id="rId77" Type="http://schemas.openxmlformats.org/officeDocument/2006/relationships/customXml" Target="../ink/ink224.xml"/><Relationship Id="rId100" Type="http://schemas.openxmlformats.org/officeDocument/2006/relationships/image" Target="../media/image232.png"/><Relationship Id="rId105" Type="http://schemas.openxmlformats.org/officeDocument/2006/relationships/customXml" Target="../ink/ink238.xml"/><Relationship Id="rId126" Type="http://schemas.openxmlformats.org/officeDocument/2006/relationships/image" Target="../media/image245.png"/><Relationship Id="rId147" Type="http://schemas.openxmlformats.org/officeDocument/2006/relationships/customXml" Target="../ink/ink259.xml"/><Relationship Id="rId168" Type="http://schemas.openxmlformats.org/officeDocument/2006/relationships/image" Target="../media/image266.png"/><Relationship Id="rId8" Type="http://schemas.openxmlformats.org/officeDocument/2006/relationships/customXml" Target="../ink/ink189.xml"/><Relationship Id="rId51" Type="http://schemas.openxmlformats.org/officeDocument/2006/relationships/image" Target="../media/image209.png"/><Relationship Id="rId72" Type="http://schemas.openxmlformats.org/officeDocument/2006/relationships/image" Target="../media/image218.png"/><Relationship Id="rId93" Type="http://schemas.openxmlformats.org/officeDocument/2006/relationships/customXml" Target="../ink/ink232.xml"/><Relationship Id="rId98" Type="http://schemas.openxmlformats.org/officeDocument/2006/relationships/image" Target="../media/image231.png"/><Relationship Id="rId121" Type="http://schemas.openxmlformats.org/officeDocument/2006/relationships/customXml" Target="../ink/ink246.xml"/><Relationship Id="rId142" Type="http://schemas.openxmlformats.org/officeDocument/2006/relationships/image" Target="../media/image253.png"/><Relationship Id="rId163" Type="http://schemas.openxmlformats.org/officeDocument/2006/relationships/customXml" Target="../ink/ink267.xml"/><Relationship Id="rId184" Type="http://schemas.openxmlformats.org/officeDocument/2006/relationships/image" Target="../media/image274.png"/><Relationship Id="rId189" Type="http://schemas.openxmlformats.org/officeDocument/2006/relationships/customXml" Target="../ink/ink280.xml"/><Relationship Id="rId3" Type="http://schemas.openxmlformats.org/officeDocument/2006/relationships/image" Target="../media/image185.png"/><Relationship Id="rId214" Type="http://schemas.openxmlformats.org/officeDocument/2006/relationships/image" Target="../media/image289.png"/><Relationship Id="rId25" Type="http://schemas.openxmlformats.org/officeDocument/2006/relationships/image" Target="../media/image196.png"/><Relationship Id="rId46" Type="http://schemas.openxmlformats.org/officeDocument/2006/relationships/customXml" Target="../ink/ink208.xml"/><Relationship Id="rId67" Type="http://schemas.openxmlformats.org/officeDocument/2006/relationships/customXml" Target="../ink/ink219.xml"/><Relationship Id="rId116" Type="http://schemas.openxmlformats.org/officeDocument/2006/relationships/image" Target="../media/image240.png"/><Relationship Id="rId137" Type="http://schemas.openxmlformats.org/officeDocument/2006/relationships/customXml" Target="../ink/ink254.xml"/><Relationship Id="rId158" Type="http://schemas.openxmlformats.org/officeDocument/2006/relationships/image" Target="../media/image261.png"/><Relationship Id="rId20" Type="http://schemas.openxmlformats.org/officeDocument/2006/relationships/customXml" Target="../ink/ink195.xml"/><Relationship Id="rId41" Type="http://schemas.openxmlformats.org/officeDocument/2006/relationships/image" Target="../media/image204.png"/><Relationship Id="rId62" Type="http://schemas.openxmlformats.org/officeDocument/2006/relationships/customXml" Target="../ink/ink216.xml"/><Relationship Id="rId83" Type="http://schemas.openxmlformats.org/officeDocument/2006/relationships/customXml" Target="../ink/ink227.xml"/><Relationship Id="rId88" Type="http://schemas.openxmlformats.org/officeDocument/2006/relationships/image" Target="../media/image226.png"/><Relationship Id="rId111" Type="http://schemas.openxmlformats.org/officeDocument/2006/relationships/customXml" Target="../ink/ink241.xml"/><Relationship Id="rId132" Type="http://schemas.openxmlformats.org/officeDocument/2006/relationships/image" Target="../media/image248.png"/><Relationship Id="rId153" Type="http://schemas.openxmlformats.org/officeDocument/2006/relationships/customXml" Target="../ink/ink262.xml"/><Relationship Id="rId174" Type="http://schemas.openxmlformats.org/officeDocument/2006/relationships/image" Target="../media/image269.png"/><Relationship Id="rId179" Type="http://schemas.openxmlformats.org/officeDocument/2006/relationships/customXml" Target="../ink/ink275.xml"/><Relationship Id="rId195" Type="http://schemas.openxmlformats.org/officeDocument/2006/relationships/customXml" Target="../ink/ink283.xml"/><Relationship Id="rId209" Type="http://schemas.openxmlformats.org/officeDocument/2006/relationships/customXml" Target="../ink/ink290.xml"/><Relationship Id="rId190" Type="http://schemas.openxmlformats.org/officeDocument/2006/relationships/image" Target="../media/image277.png"/><Relationship Id="rId204" Type="http://schemas.openxmlformats.org/officeDocument/2006/relationships/image" Target="../media/image284.png"/><Relationship Id="rId15" Type="http://schemas.openxmlformats.org/officeDocument/2006/relationships/image" Target="../media/image191.png"/><Relationship Id="rId36" Type="http://schemas.openxmlformats.org/officeDocument/2006/relationships/customXml" Target="../ink/ink203.xml"/><Relationship Id="rId57" Type="http://schemas.openxmlformats.org/officeDocument/2006/relationships/image" Target="../media/image212.png"/><Relationship Id="rId106" Type="http://schemas.openxmlformats.org/officeDocument/2006/relationships/image" Target="../media/image235.png"/><Relationship Id="rId127" Type="http://schemas.openxmlformats.org/officeDocument/2006/relationships/customXml" Target="../ink/ink249.xml"/><Relationship Id="rId10" Type="http://schemas.openxmlformats.org/officeDocument/2006/relationships/customXml" Target="../ink/ink190.xml"/><Relationship Id="rId31" Type="http://schemas.openxmlformats.org/officeDocument/2006/relationships/image" Target="../media/image199.png"/><Relationship Id="rId52" Type="http://schemas.openxmlformats.org/officeDocument/2006/relationships/customXml" Target="../ink/ink211.xml"/><Relationship Id="rId73" Type="http://schemas.openxmlformats.org/officeDocument/2006/relationships/customXml" Target="../ink/ink222.xml"/><Relationship Id="rId78" Type="http://schemas.openxmlformats.org/officeDocument/2006/relationships/image" Target="../media/image221.png"/><Relationship Id="rId94" Type="http://schemas.openxmlformats.org/officeDocument/2006/relationships/image" Target="../media/image229.png"/><Relationship Id="rId99" Type="http://schemas.openxmlformats.org/officeDocument/2006/relationships/customXml" Target="../ink/ink235.xml"/><Relationship Id="rId101" Type="http://schemas.openxmlformats.org/officeDocument/2006/relationships/customXml" Target="../ink/ink236.xml"/><Relationship Id="rId122" Type="http://schemas.openxmlformats.org/officeDocument/2006/relationships/image" Target="../media/image243.png"/><Relationship Id="rId143" Type="http://schemas.openxmlformats.org/officeDocument/2006/relationships/customXml" Target="../ink/ink257.xml"/><Relationship Id="rId148" Type="http://schemas.openxmlformats.org/officeDocument/2006/relationships/image" Target="../media/image256.png"/><Relationship Id="rId164" Type="http://schemas.openxmlformats.org/officeDocument/2006/relationships/image" Target="../media/image264.png"/><Relationship Id="rId169" Type="http://schemas.openxmlformats.org/officeDocument/2006/relationships/customXml" Target="../ink/ink270.xml"/><Relationship Id="rId185" Type="http://schemas.openxmlformats.org/officeDocument/2006/relationships/customXml" Target="../ink/ink278.xml"/><Relationship Id="rId4" Type="http://schemas.openxmlformats.org/officeDocument/2006/relationships/customXml" Target="../ink/ink187.xml"/><Relationship Id="rId9" Type="http://schemas.openxmlformats.org/officeDocument/2006/relationships/image" Target="../media/image188.png"/><Relationship Id="rId180" Type="http://schemas.openxmlformats.org/officeDocument/2006/relationships/image" Target="../media/image272.png"/><Relationship Id="rId210" Type="http://schemas.openxmlformats.org/officeDocument/2006/relationships/image" Target="../media/image287.png"/><Relationship Id="rId215" Type="http://schemas.openxmlformats.org/officeDocument/2006/relationships/customXml" Target="../ink/ink293.xml"/><Relationship Id="rId26" Type="http://schemas.openxmlformats.org/officeDocument/2006/relationships/customXml" Target="../ink/ink198.xml"/><Relationship Id="rId47" Type="http://schemas.openxmlformats.org/officeDocument/2006/relationships/image" Target="../media/image207.png"/><Relationship Id="rId68" Type="http://schemas.openxmlformats.org/officeDocument/2006/relationships/image" Target="../media/image216.png"/><Relationship Id="rId89" Type="http://schemas.openxmlformats.org/officeDocument/2006/relationships/customXml" Target="../ink/ink230.xml"/><Relationship Id="rId112" Type="http://schemas.openxmlformats.org/officeDocument/2006/relationships/image" Target="../media/image238.png"/><Relationship Id="rId133" Type="http://schemas.openxmlformats.org/officeDocument/2006/relationships/customXml" Target="../ink/ink252.xml"/><Relationship Id="rId154" Type="http://schemas.openxmlformats.org/officeDocument/2006/relationships/image" Target="../media/image259.png"/><Relationship Id="rId175" Type="http://schemas.openxmlformats.org/officeDocument/2006/relationships/customXml" Target="../ink/ink273.xml"/><Relationship Id="rId196" Type="http://schemas.openxmlformats.org/officeDocument/2006/relationships/image" Target="../media/image280.png"/><Relationship Id="rId200" Type="http://schemas.openxmlformats.org/officeDocument/2006/relationships/image" Target="../media/image282.png"/><Relationship Id="rId16" Type="http://schemas.openxmlformats.org/officeDocument/2006/relationships/customXml" Target="../ink/ink193.xml"/><Relationship Id="rId37" Type="http://schemas.openxmlformats.org/officeDocument/2006/relationships/image" Target="../media/image202.png"/><Relationship Id="rId58" Type="http://schemas.openxmlformats.org/officeDocument/2006/relationships/customXml" Target="../ink/ink214.xml"/><Relationship Id="rId79" Type="http://schemas.openxmlformats.org/officeDocument/2006/relationships/customXml" Target="../ink/ink225.xml"/><Relationship Id="rId102" Type="http://schemas.openxmlformats.org/officeDocument/2006/relationships/image" Target="../media/image233.png"/><Relationship Id="rId123" Type="http://schemas.openxmlformats.org/officeDocument/2006/relationships/customXml" Target="../ink/ink247.xml"/><Relationship Id="rId144" Type="http://schemas.openxmlformats.org/officeDocument/2006/relationships/image" Target="../media/image254.png"/><Relationship Id="rId90" Type="http://schemas.openxmlformats.org/officeDocument/2006/relationships/image" Target="../media/image227.png"/><Relationship Id="rId165" Type="http://schemas.openxmlformats.org/officeDocument/2006/relationships/customXml" Target="../ink/ink268.xml"/><Relationship Id="rId186" Type="http://schemas.openxmlformats.org/officeDocument/2006/relationships/image" Target="../media/image275.png"/><Relationship Id="rId211" Type="http://schemas.openxmlformats.org/officeDocument/2006/relationships/customXml" Target="../ink/ink291.xml"/><Relationship Id="rId27" Type="http://schemas.openxmlformats.org/officeDocument/2006/relationships/image" Target="../media/image197.png"/><Relationship Id="rId48" Type="http://schemas.openxmlformats.org/officeDocument/2006/relationships/customXml" Target="../ink/ink209.xml"/><Relationship Id="rId69" Type="http://schemas.openxmlformats.org/officeDocument/2006/relationships/customXml" Target="../ink/ink220.xml"/><Relationship Id="rId113" Type="http://schemas.openxmlformats.org/officeDocument/2006/relationships/customXml" Target="../ink/ink242.xml"/><Relationship Id="rId134" Type="http://schemas.openxmlformats.org/officeDocument/2006/relationships/image" Target="../media/image249.png"/><Relationship Id="rId80" Type="http://schemas.openxmlformats.org/officeDocument/2006/relationships/image" Target="../media/image222.png"/><Relationship Id="rId155" Type="http://schemas.openxmlformats.org/officeDocument/2006/relationships/customXml" Target="../ink/ink263.xml"/><Relationship Id="rId176" Type="http://schemas.openxmlformats.org/officeDocument/2006/relationships/image" Target="../media/image270.png"/><Relationship Id="rId197" Type="http://schemas.openxmlformats.org/officeDocument/2006/relationships/customXml" Target="../ink/ink284.xml"/><Relationship Id="rId201" Type="http://schemas.openxmlformats.org/officeDocument/2006/relationships/customXml" Target="../ink/ink286.xml"/><Relationship Id="rId17" Type="http://schemas.openxmlformats.org/officeDocument/2006/relationships/image" Target="../media/image192.png"/><Relationship Id="rId38" Type="http://schemas.openxmlformats.org/officeDocument/2006/relationships/customXml" Target="../ink/ink204.xml"/><Relationship Id="rId59" Type="http://schemas.openxmlformats.org/officeDocument/2006/relationships/image" Target="../media/image22.png"/><Relationship Id="rId103" Type="http://schemas.openxmlformats.org/officeDocument/2006/relationships/customXml" Target="../ink/ink237.xml"/><Relationship Id="rId124" Type="http://schemas.openxmlformats.org/officeDocument/2006/relationships/image" Target="../media/image244.png"/><Relationship Id="rId70" Type="http://schemas.openxmlformats.org/officeDocument/2006/relationships/image" Target="../media/image217.png"/><Relationship Id="rId91" Type="http://schemas.openxmlformats.org/officeDocument/2006/relationships/customXml" Target="../ink/ink231.xml"/><Relationship Id="rId145" Type="http://schemas.openxmlformats.org/officeDocument/2006/relationships/customXml" Target="../ink/ink258.xml"/><Relationship Id="rId166" Type="http://schemas.openxmlformats.org/officeDocument/2006/relationships/image" Target="../media/image265.png"/><Relationship Id="rId187" Type="http://schemas.openxmlformats.org/officeDocument/2006/relationships/customXml" Target="../ink/ink279.xml"/><Relationship Id="rId1" Type="http://schemas.openxmlformats.org/officeDocument/2006/relationships/slideLayout" Target="../slideLayouts/slideLayout1.xml"/><Relationship Id="rId212" Type="http://schemas.openxmlformats.org/officeDocument/2006/relationships/image" Target="../media/image288.png"/><Relationship Id="rId28" Type="http://schemas.openxmlformats.org/officeDocument/2006/relationships/customXml" Target="../ink/ink199.xml"/><Relationship Id="rId49" Type="http://schemas.openxmlformats.org/officeDocument/2006/relationships/image" Target="../media/image208.png"/><Relationship Id="rId114" Type="http://schemas.openxmlformats.org/officeDocument/2006/relationships/image" Target="../media/image239.png"/><Relationship Id="rId60" Type="http://schemas.openxmlformats.org/officeDocument/2006/relationships/customXml" Target="../ink/ink215.xml"/><Relationship Id="rId81" Type="http://schemas.openxmlformats.org/officeDocument/2006/relationships/customXml" Target="../ink/ink226.xml"/><Relationship Id="rId135" Type="http://schemas.openxmlformats.org/officeDocument/2006/relationships/customXml" Target="../ink/ink253.xml"/><Relationship Id="rId156" Type="http://schemas.openxmlformats.org/officeDocument/2006/relationships/image" Target="../media/image260.png"/><Relationship Id="rId177" Type="http://schemas.openxmlformats.org/officeDocument/2006/relationships/customXml" Target="../ink/ink274.xml"/><Relationship Id="rId198" Type="http://schemas.openxmlformats.org/officeDocument/2006/relationships/image" Target="../media/image281.png"/><Relationship Id="rId202" Type="http://schemas.openxmlformats.org/officeDocument/2006/relationships/image" Target="../media/image283.png"/><Relationship Id="rId18" Type="http://schemas.openxmlformats.org/officeDocument/2006/relationships/customXml" Target="../ink/ink194.xml"/><Relationship Id="rId39" Type="http://schemas.openxmlformats.org/officeDocument/2006/relationships/image" Target="../media/image203.png"/><Relationship Id="rId50" Type="http://schemas.openxmlformats.org/officeDocument/2006/relationships/customXml" Target="../ink/ink210.xml"/><Relationship Id="rId104" Type="http://schemas.openxmlformats.org/officeDocument/2006/relationships/image" Target="../media/image234.png"/><Relationship Id="rId125" Type="http://schemas.openxmlformats.org/officeDocument/2006/relationships/customXml" Target="../ink/ink248.xml"/><Relationship Id="rId146" Type="http://schemas.openxmlformats.org/officeDocument/2006/relationships/image" Target="../media/image255.png"/><Relationship Id="rId167" Type="http://schemas.openxmlformats.org/officeDocument/2006/relationships/customXml" Target="../ink/ink269.xml"/><Relationship Id="rId188" Type="http://schemas.openxmlformats.org/officeDocument/2006/relationships/image" Target="../media/image276.png"/><Relationship Id="rId71" Type="http://schemas.openxmlformats.org/officeDocument/2006/relationships/customXml" Target="../ink/ink221.xml"/><Relationship Id="rId92" Type="http://schemas.openxmlformats.org/officeDocument/2006/relationships/image" Target="../media/image228.png"/><Relationship Id="rId213" Type="http://schemas.openxmlformats.org/officeDocument/2006/relationships/customXml" Target="../ink/ink292.xml"/><Relationship Id="rId2" Type="http://schemas.openxmlformats.org/officeDocument/2006/relationships/customXml" Target="../ink/ink186.xml"/><Relationship Id="rId29" Type="http://schemas.openxmlformats.org/officeDocument/2006/relationships/image" Target="../media/image198.png"/><Relationship Id="rId40" Type="http://schemas.openxmlformats.org/officeDocument/2006/relationships/customXml" Target="../ink/ink205.xml"/><Relationship Id="rId115" Type="http://schemas.openxmlformats.org/officeDocument/2006/relationships/customXml" Target="../ink/ink243.xml"/><Relationship Id="rId136" Type="http://schemas.openxmlformats.org/officeDocument/2006/relationships/image" Target="../media/image250.png"/><Relationship Id="rId157" Type="http://schemas.openxmlformats.org/officeDocument/2006/relationships/customXml" Target="../ink/ink264.xml"/><Relationship Id="rId178" Type="http://schemas.openxmlformats.org/officeDocument/2006/relationships/image" Target="../media/image271.png"/><Relationship Id="rId61" Type="http://schemas.openxmlformats.org/officeDocument/2006/relationships/image" Target="../media/image213.png"/><Relationship Id="rId82" Type="http://schemas.openxmlformats.org/officeDocument/2006/relationships/image" Target="../media/image223.png"/><Relationship Id="rId199" Type="http://schemas.openxmlformats.org/officeDocument/2006/relationships/customXml" Target="../ink/ink285.xml"/><Relationship Id="rId203" Type="http://schemas.openxmlformats.org/officeDocument/2006/relationships/customXml" Target="../ink/ink287.xml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96.png"/><Relationship Id="rId18" Type="http://schemas.openxmlformats.org/officeDocument/2006/relationships/customXml" Target="../ink/ink302.xml"/><Relationship Id="rId26" Type="http://schemas.openxmlformats.org/officeDocument/2006/relationships/customXml" Target="../ink/ink306.xml"/><Relationship Id="rId39" Type="http://schemas.openxmlformats.org/officeDocument/2006/relationships/image" Target="../media/image309.png"/><Relationship Id="rId21" Type="http://schemas.openxmlformats.org/officeDocument/2006/relationships/image" Target="../media/image300.png"/><Relationship Id="rId34" Type="http://schemas.openxmlformats.org/officeDocument/2006/relationships/customXml" Target="../ink/ink310.xml"/><Relationship Id="rId42" Type="http://schemas.openxmlformats.org/officeDocument/2006/relationships/customXml" Target="../ink/ink314.xml"/><Relationship Id="rId7" Type="http://schemas.openxmlformats.org/officeDocument/2006/relationships/image" Target="../media/image293.png"/><Relationship Id="rId2" Type="http://schemas.openxmlformats.org/officeDocument/2006/relationships/customXml" Target="../ink/ink294.xml"/><Relationship Id="rId16" Type="http://schemas.openxmlformats.org/officeDocument/2006/relationships/customXml" Target="../ink/ink301.xml"/><Relationship Id="rId29" Type="http://schemas.openxmlformats.org/officeDocument/2006/relationships/image" Target="../media/image304.png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96.xml"/><Relationship Id="rId11" Type="http://schemas.openxmlformats.org/officeDocument/2006/relationships/image" Target="../media/image295.png"/><Relationship Id="rId24" Type="http://schemas.openxmlformats.org/officeDocument/2006/relationships/customXml" Target="../ink/ink305.xml"/><Relationship Id="rId32" Type="http://schemas.openxmlformats.org/officeDocument/2006/relationships/customXml" Target="../ink/ink309.xml"/><Relationship Id="rId37" Type="http://schemas.openxmlformats.org/officeDocument/2006/relationships/image" Target="../media/image308.png"/><Relationship Id="rId40" Type="http://schemas.openxmlformats.org/officeDocument/2006/relationships/customXml" Target="../ink/ink313.xml"/><Relationship Id="rId45" Type="http://schemas.openxmlformats.org/officeDocument/2006/relationships/image" Target="../media/image312.png"/><Relationship Id="rId5" Type="http://schemas.openxmlformats.org/officeDocument/2006/relationships/image" Target="../media/image292.png"/><Relationship Id="rId15" Type="http://schemas.openxmlformats.org/officeDocument/2006/relationships/image" Target="../media/image297.png"/><Relationship Id="rId23" Type="http://schemas.openxmlformats.org/officeDocument/2006/relationships/image" Target="../media/image301.png"/><Relationship Id="rId28" Type="http://schemas.openxmlformats.org/officeDocument/2006/relationships/customXml" Target="../ink/ink307.xml"/><Relationship Id="rId36" Type="http://schemas.openxmlformats.org/officeDocument/2006/relationships/customXml" Target="../ink/ink311.xml"/><Relationship Id="rId10" Type="http://schemas.openxmlformats.org/officeDocument/2006/relationships/customXml" Target="../ink/ink298.xml"/><Relationship Id="rId19" Type="http://schemas.openxmlformats.org/officeDocument/2006/relationships/image" Target="../media/image299.png"/><Relationship Id="rId31" Type="http://schemas.openxmlformats.org/officeDocument/2006/relationships/image" Target="../media/image305.png"/><Relationship Id="rId44" Type="http://schemas.openxmlformats.org/officeDocument/2006/relationships/customXml" Target="../ink/ink315.xml"/><Relationship Id="rId4" Type="http://schemas.openxmlformats.org/officeDocument/2006/relationships/customXml" Target="../ink/ink295.xml"/><Relationship Id="rId9" Type="http://schemas.openxmlformats.org/officeDocument/2006/relationships/image" Target="../media/image294.png"/><Relationship Id="rId14" Type="http://schemas.openxmlformats.org/officeDocument/2006/relationships/customXml" Target="../ink/ink300.xml"/><Relationship Id="rId22" Type="http://schemas.openxmlformats.org/officeDocument/2006/relationships/customXml" Target="../ink/ink304.xml"/><Relationship Id="rId27" Type="http://schemas.openxmlformats.org/officeDocument/2006/relationships/image" Target="../media/image303.png"/><Relationship Id="rId30" Type="http://schemas.openxmlformats.org/officeDocument/2006/relationships/customXml" Target="../ink/ink308.xml"/><Relationship Id="rId35" Type="http://schemas.openxmlformats.org/officeDocument/2006/relationships/image" Target="../media/image307.png"/><Relationship Id="rId43" Type="http://schemas.openxmlformats.org/officeDocument/2006/relationships/image" Target="../media/image311.png"/><Relationship Id="rId8" Type="http://schemas.openxmlformats.org/officeDocument/2006/relationships/customXml" Target="../ink/ink297.xml"/><Relationship Id="rId3" Type="http://schemas.openxmlformats.org/officeDocument/2006/relationships/image" Target="../media/image291.png"/><Relationship Id="rId12" Type="http://schemas.openxmlformats.org/officeDocument/2006/relationships/customXml" Target="../ink/ink299.xml"/><Relationship Id="rId17" Type="http://schemas.openxmlformats.org/officeDocument/2006/relationships/image" Target="../media/image298.png"/><Relationship Id="rId25" Type="http://schemas.openxmlformats.org/officeDocument/2006/relationships/image" Target="../media/image302.png"/><Relationship Id="rId33" Type="http://schemas.openxmlformats.org/officeDocument/2006/relationships/image" Target="../media/image306.png"/><Relationship Id="rId38" Type="http://schemas.openxmlformats.org/officeDocument/2006/relationships/customXml" Target="../ink/ink312.xml"/><Relationship Id="rId20" Type="http://schemas.openxmlformats.org/officeDocument/2006/relationships/customXml" Target="../ink/ink303.xml"/><Relationship Id="rId41" Type="http://schemas.openxmlformats.org/officeDocument/2006/relationships/image" Target="../media/image310.png"/></Relationships>
</file>

<file path=ppt/slides/_rels/slide7.xml.rels><?xml version="1.0" encoding="UTF-8" standalone="yes"?>
<Relationships xmlns="http://schemas.openxmlformats.org/package/2006/relationships"><Relationship Id="rId26" Type="http://schemas.openxmlformats.org/officeDocument/2006/relationships/customXml" Target="../ink/ink328.xml"/><Relationship Id="rId21" Type="http://schemas.openxmlformats.org/officeDocument/2006/relationships/image" Target="../media/image321.png"/><Relationship Id="rId42" Type="http://schemas.openxmlformats.org/officeDocument/2006/relationships/customXml" Target="../ink/ink336.xml"/><Relationship Id="rId47" Type="http://schemas.openxmlformats.org/officeDocument/2006/relationships/image" Target="../media/image334.png"/><Relationship Id="rId63" Type="http://schemas.openxmlformats.org/officeDocument/2006/relationships/image" Target="../media/image342.png"/><Relationship Id="rId68" Type="http://schemas.openxmlformats.org/officeDocument/2006/relationships/customXml" Target="../ink/ink349.xml"/><Relationship Id="rId84" Type="http://schemas.openxmlformats.org/officeDocument/2006/relationships/customXml" Target="../ink/ink357.xml"/><Relationship Id="rId89" Type="http://schemas.openxmlformats.org/officeDocument/2006/relationships/image" Target="../media/image355.png"/><Relationship Id="rId16" Type="http://schemas.openxmlformats.org/officeDocument/2006/relationships/customXml" Target="../ink/ink323.xml"/><Relationship Id="rId11" Type="http://schemas.openxmlformats.org/officeDocument/2006/relationships/image" Target="../media/image317.png"/><Relationship Id="rId32" Type="http://schemas.openxmlformats.org/officeDocument/2006/relationships/customXml" Target="../ink/ink331.xml"/><Relationship Id="rId37" Type="http://schemas.openxmlformats.org/officeDocument/2006/relationships/image" Target="../media/image329.png"/><Relationship Id="rId53" Type="http://schemas.openxmlformats.org/officeDocument/2006/relationships/image" Target="../media/image337.png"/><Relationship Id="rId58" Type="http://schemas.openxmlformats.org/officeDocument/2006/relationships/customXml" Target="../ink/ink344.xml"/><Relationship Id="rId74" Type="http://schemas.openxmlformats.org/officeDocument/2006/relationships/customXml" Target="../ink/ink352.xml"/><Relationship Id="rId79" Type="http://schemas.openxmlformats.org/officeDocument/2006/relationships/image" Target="../media/image350.png"/><Relationship Id="rId5" Type="http://schemas.openxmlformats.org/officeDocument/2006/relationships/image" Target="../media/image314.png"/><Relationship Id="rId14" Type="http://schemas.openxmlformats.org/officeDocument/2006/relationships/customXml" Target="../ink/ink322.xml"/><Relationship Id="rId22" Type="http://schemas.openxmlformats.org/officeDocument/2006/relationships/customXml" Target="../ink/ink326.xml"/><Relationship Id="rId27" Type="http://schemas.openxmlformats.org/officeDocument/2006/relationships/image" Target="../media/image324.png"/><Relationship Id="rId30" Type="http://schemas.openxmlformats.org/officeDocument/2006/relationships/customXml" Target="../ink/ink330.xml"/><Relationship Id="rId35" Type="http://schemas.openxmlformats.org/officeDocument/2006/relationships/image" Target="../media/image328.png"/><Relationship Id="rId43" Type="http://schemas.openxmlformats.org/officeDocument/2006/relationships/image" Target="../media/image332.png"/><Relationship Id="rId48" Type="http://schemas.openxmlformats.org/officeDocument/2006/relationships/customXml" Target="../ink/ink339.xml"/><Relationship Id="rId56" Type="http://schemas.openxmlformats.org/officeDocument/2006/relationships/customXml" Target="../ink/ink343.xml"/><Relationship Id="rId64" Type="http://schemas.openxmlformats.org/officeDocument/2006/relationships/customXml" Target="../ink/ink347.xml"/><Relationship Id="rId69" Type="http://schemas.openxmlformats.org/officeDocument/2006/relationships/image" Target="../media/image345.png"/><Relationship Id="rId77" Type="http://schemas.openxmlformats.org/officeDocument/2006/relationships/image" Target="../media/image349.png"/><Relationship Id="rId8" Type="http://schemas.openxmlformats.org/officeDocument/2006/relationships/customXml" Target="../ink/ink319.xml"/><Relationship Id="rId51" Type="http://schemas.openxmlformats.org/officeDocument/2006/relationships/image" Target="../media/image336.png"/><Relationship Id="rId72" Type="http://schemas.openxmlformats.org/officeDocument/2006/relationships/customXml" Target="../ink/ink351.xml"/><Relationship Id="rId80" Type="http://schemas.openxmlformats.org/officeDocument/2006/relationships/customXml" Target="../ink/ink355.xml"/><Relationship Id="rId85" Type="http://schemas.openxmlformats.org/officeDocument/2006/relationships/image" Target="../media/image353.png"/><Relationship Id="rId3" Type="http://schemas.openxmlformats.org/officeDocument/2006/relationships/image" Target="../media/image313.png"/><Relationship Id="rId12" Type="http://schemas.openxmlformats.org/officeDocument/2006/relationships/customXml" Target="../ink/ink321.xml"/><Relationship Id="rId17" Type="http://schemas.openxmlformats.org/officeDocument/2006/relationships/image" Target="../media/image319.png"/><Relationship Id="rId25" Type="http://schemas.openxmlformats.org/officeDocument/2006/relationships/image" Target="../media/image323.png"/><Relationship Id="rId33" Type="http://schemas.openxmlformats.org/officeDocument/2006/relationships/image" Target="../media/image327.png"/><Relationship Id="rId38" Type="http://schemas.openxmlformats.org/officeDocument/2006/relationships/customXml" Target="../ink/ink334.xml"/><Relationship Id="rId46" Type="http://schemas.openxmlformats.org/officeDocument/2006/relationships/customXml" Target="../ink/ink338.xml"/><Relationship Id="rId59" Type="http://schemas.openxmlformats.org/officeDocument/2006/relationships/image" Target="../media/image340.png"/><Relationship Id="rId67" Type="http://schemas.openxmlformats.org/officeDocument/2006/relationships/image" Target="../media/image344.png"/><Relationship Id="rId20" Type="http://schemas.openxmlformats.org/officeDocument/2006/relationships/customXml" Target="../ink/ink325.xml"/><Relationship Id="rId41" Type="http://schemas.openxmlformats.org/officeDocument/2006/relationships/image" Target="../media/image331.png"/><Relationship Id="rId54" Type="http://schemas.openxmlformats.org/officeDocument/2006/relationships/customXml" Target="../ink/ink342.xml"/><Relationship Id="rId62" Type="http://schemas.openxmlformats.org/officeDocument/2006/relationships/customXml" Target="../ink/ink346.xml"/><Relationship Id="rId70" Type="http://schemas.openxmlformats.org/officeDocument/2006/relationships/customXml" Target="../ink/ink350.xml"/><Relationship Id="rId75" Type="http://schemas.openxmlformats.org/officeDocument/2006/relationships/image" Target="../media/image348.png"/><Relationship Id="rId83" Type="http://schemas.openxmlformats.org/officeDocument/2006/relationships/image" Target="../media/image352.png"/><Relationship Id="rId88" Type="http://schemas.openxmlformats.org/officeDocument/2006/relationships/customXml" Target="../ink/ink359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18.xml"/><Relationship Id="rId15" Type="http://schemas.openxmlformats.org/officeDocument/2006/relationships/image" Target="../media/image318.png"/><Relationship Id="rId23" Type="http://schemas.openxmlformats.org/officeDocument/2006/relationships/image" Target="../media/image322.png"/><Relationship Id="rId28" Type="http://schemas.openxmlformats.org/officeDocument/2006/relationships/customXml" Target="../ink/ink329.xml"/><Relationship Id="rId36" Type="http://schemas.openxmlformats.org/officeDocument/2006/relationships/customXml" Target="../ink/ink333.xml"/><Relationship Id="rId49" Type="http://schemas.openxmlformats.org/officeDocument/2006/relationships/image" Target="../media/image335.png"/><Relationship Id="rId57" Type="http://schemas.openxmlformats.org/officeDocument/2006/relationships/image" Target="../media/image339.png"/><Relationship Id="rId10" Type="http://schemas.openxmlformats.org/officeDocument/2006/relationships/customXml" Target="../ink/ink320.xml"/><Relationship Id="rId31" Type="http://schemas.openxmlformats.org/officeDocument/2006/relationships/image" Target="../media/image326.png"/><Relationship Id="rId44" Type="http://schemas.openxmlformats.org/officeDocument/2006/relationships/customXml" Target="../ink/ink337.xml"/><Relationship Id="rId52" Type="http://schemas.openxmlformats.org/officeDocument/2006/relationships/customXml" Target="../ink/ink341.xml"/><Relationship Id="rId60" Type="http://schemas.openxmlformats.org/officeDocument/2006/relationships/customXml" Target="../ink/ink345.xml"/><Relationship Id="rId65" Type="http://schemas.openxmlformats.org/officeDocument/2006/relationships/image" Target="../media/image343.png"/><Relationship Id="rId73" Type="http://schemas.openxmlformats.org/officeDocument/2006/relationships/image" Target="../media/image347.png"/><Relationship Id="rId78" Type="http://schemas.openxmlformats.org/officeDocument/2006/relationships/customXml" Target="../ink/ink354.xml"/><Relationship Id="rId81" Type="http://schemas.openxmlformats.org/officeDocument/2006/relationships/image" Target="../media/image351.png"/><Relationship Id="rId86" Type="http://schemas.openxmlformats.org/officeDocument/2006/relationships/customXml" Target="../ink/ink358.xml"/><Relationship Id="rId4" Type="http://schemas.openxmlformats.org/officeDocument/2006/relationships/customXml" Target="../ink/ink317.xml"/><Relationship Id="rId9" Type="http://schemas.openxmlformats.org/officeDocument/2006/relationships/image" Target="../media/image316.png"/><Relationship Id="rId13" Type="http://schemas.openxmlformats.org/officeDocument/2006/relationships/image" Target="../media/image214.png"/><Relationship Id="rId18" Type="http://schemas.openxmlformats.org/officeDocument/2006/relationships/customXml" Target="../ink/ink324.xml"/><Relationship Id="rId39" Type="http://schemas.openxmlformats.org/officeDocument/2006/relationships/image" Target="../media/image330.png"/><Relationship Id="rId34" Type="http://schemas.openxmlformats.org/officeDocument/2006/relationships/customXml" Target="../ink/ink332.xml"/><Relationship Id="rId50" Type="http://schemas.openxmlformats.org/officeDocument/2006/relationships/customXml" Target="../ink/ink340.xml"/><Relationship Id="rId55" Type="http://schemas.openxmlformats.org/officeDocument/2006/relationships/image" Target="../media/image338.png"/><Relationship Id="rId76" Type="http://schemas.openxmlformats.org/officeDocument/2006/relationships/customXml" Target="../ink/ink353.xml"/><Relationship Id="rId7" Type="http://schemas.openxmlformats.org/officeDocument/2006/relationships/image" Target="../media/image315.png"/><Relationship Id="rId71" Type="http://schemas.openxmlformats.org/officeDocument/2006/relationships/image" Target="../media/image346.png"/><Relationship Id="rId2" Type="http://schemas.openxmlformats.org/officeDocument/2006/relationships/customXml" Target="../ink/ink316.xml"/><Relationship Id="rId29" Type="http://schemas.openxmlformats.org/officeDocument/2006/relationships/image" Target="../media/image325.png"/><Relationship Id="rId24" Type="http://schemas.openxmlformats.org/officeDocument/2006/relationships/customXml" Target="../ink/ink327.xml"/><Relationship Id="rId40" Type="http://schemas.openxmlformats.org/officeDocument/2006/relationships/customXml" Target="../ink/ink335.xml"/><Relationship Id="rId45" Type="http://schemas.openxmlformats.org/officeDocument/2006/relationships/image" Target="../media/image333.png"/><Relationship Id="rId66" Type="http://schemas.openxmlformats.org/officeDocument/2006/relationships/customXml" Target="../ink/ink348.xml"/><Relationship Id="rId87" Type="http://schemas.openxmlformats.org/officeDocument/2006/relationships/image" Target="../media/image354.png"/><Relationship Id="rId61" Type="http://schemas.openxmlformats.org/officeDocument/2006/relationships/image" Target="../media/image341.png"/><Relationship Id="rId82" Type="http://schemas.openxmlformats.org/officeDocument/2006/relationships/customXml" Target="../ink/ink356.xml"/><Relationship Id="rId19" Type="http://schemas.openxmlformats.org/officeDocument/2006/relationships/image" Target="../media/image3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9DC7108D-ACA2-491E-8E12-8D1FE18B5320}"/>
                  </a:ext>
                </a:extLst>
              </p14:cNvPr>
              <p14:cNvContentPartPr/>
              <p14:nvPr/>
            </p14:nvContentPartPr>
            <p14:xfrm>
              <a:off x="888160" y="1103849"/>
              <a:ext cx="158400" cy="309600"/>
            </p14:xfrm>
          </p:contentPart>
        </mc:Choice>
        <mc:Fallback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9DC7108D-ACA2-491E-8E12-8D1FE18B532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79520" y="1094849"/>
                <a:ext cx="176040" cy="32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0" name="Rukopis 19">
                <a:extLst>
                  <a:ext uri="{FF2B5EF4-FFF2-40B4-BE49-F238E27FC236}">
                    <a16:creationId xmlns:a16="http://schemas.microsoft.com/office/drawing/2014/main" id="{D9E9F4FE-A606-48F2-B1F3-64D1C063E4B2}"/>
                  </a:ext>
                </a:extLst>
              </p14:cNvPr>
              <p14:cNvContentPartPr/>
              <p14:nvPr/>
            </p14:nvContentPartPr>
            <p14:xfrm>
              <a:off x="831640" y="1790009"/>
              <a:ext cx="148680" cy="281520"/>
            </p14:xfrm>
          </p:contentPart>
        </mc:Choice>
        <mc:Fallback>
          <p:pic>
            <p:nvPicPr>
              <p:cNvPr id="20" name="Rukopis 19">
                <a:extLst>
                  <a:ext uri="{FF2B5EF4-FFF2-40B4-BE49-F238E27FC236}">
                    <a16:creationId xmlns:a16="http://schemas.microsoft.com/office/drawing/2014/main" id="{D9E9F4FE-A606-48F2-B1F3-64D1C063E4B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22640" y="1781009"/>
                <a:ext cx="166320" cy="299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7" name="Rukopis 36">
                <a:extLst>
                  <a:ext uri="{FF2B5EF4-FFF2-40B4-BE49-F238E27FC236}">
                    <a16:creationId xmlns:a16="http://schemas.microsoft.com/office/drawing/2014/main" id="{9B9BF840-D2BB-4982-B35A-299AC54BD647}"/>
                  </a:ext>
                </a:extLst>
              </p14:cNvPr>
              <p14:cNvContentPartPr/>
              <p14:nvPr/>
            </p14:nvContentPartPr>
            <p14:xfrm>
              <a:off x="771880" y="2488409"/>
              <a:ext cx="129960" cy="240480"/>
            </p14:xfrm>
          </p:contentPart>
        </mc:Choice>
        <mc:Fallback>
          <p:pic>
            <p:nvPicPr>
              <p:cNvPr id="37" name="Rukopis 36">
                <a:extLst>
                  <a:ext uri="{FF2B5EF4-FFF2-40B4-BE49-F238E27FC236}">
                    <a16:creationId xmlns:a16="http://schemas.microsoft.com/office/drawing/2014/main" id="{9B9BF840-D2BB-4982-B35A-299AC54BD647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63240" y="2479409"/>
                <a:ext cx="147600" cy="258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38" name="Rukopis 37">
                <a:extLst>
                  <a:ext uri="{FF2B5EF4-FFF2-40B4-BE49-F238E27FC236}">
                    <a16:creationId xmlns:a16="http://schemas.microsoft.com/office/drawing/2014/main" id="{51E8C3FA-F9A3-4AD5-A7F8-90DA9DAA1FA3}"/>
                  </a:ext>
                </a:extLst>
              </p14:cNvPr>
              <p14:cNvContentPartPr/>
              <p14:nvPr/>
            </p14:nvContentPartPr>
            <p14:xfrm>
              <a:off x="1011280" y="2689289"/>
              <a:ext cx="360" cy="2880"/>
            </p14:xfrm>
          </p:contentPart>
        </mc:Choice>
        <mc:Fallback>
          <p:pic>
            <p:nvPicPr>
              <p:cNvPr id="38" name="Rukopis 37">
                <a:extLst>
                  <a:ext uri="{FF2B5EF4-FFF2-40B4-BE49-F238E27FC236}">
                    <a16:creationId xmlns:a16="http://schemas.microsoft.com/office/drawing/2014/main" id="{51E8C3FA-F9A3-4AD5-A7F8-90DA9DAA1FA3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002640" y="2680649"/>
                <a:ext cx="18000" cy="2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57" name="Rukopis 56">
                <a:extLst>
                  <a:ext uri="{FF2B5EF4-FFF2-40B4-BE49-F238E27FC236}">
                    <a16:creationId xmlns:a16="http://schemas.microsoft.com/office/drawing/2014/main" id="{80E08036-E2A8-4F83-B5E7-8C0C872DC9A2}"/>
                  </a:ext>
                </a:extLst>
              </p14:cNvPr>
              <p14:cNvContentPartPr/>
              <p14:nvPr/>
            </p14:nvContentPartPr>
            <p14:xfrm>
              <a:off x="692320" y="3113369"/>
              <a:ext cx="204480" cy="297720"/>
            </p14:xfrm>
          </p:contentPart>
        </mc:Choice>
        <mc:Fallback>
          <p:pic>
            <p:nvPicPr>
              <p:cNvPr id="57" name="Rukopis 56">
                <a:extLst>
                  <a:ext uri="{FF2B5EF4-FFF2-40B4-BE49-F238E27FC236}">
                    <a16:creationId xmlns:a16="http://schemas.microsoft.com/office/drawing/2014/main" id="{80E08036-E2A8-4F83-B5E7-8C0C872DC9A2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83680" y="3104729"/>
                <a:ext cx="222120" cy="31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85" name="Rukopis 84">
                <a:extLst>
                  <a:ext uri="{FF2B5EF4-FFF2-40B4-BE49-F238E27FC236}">
                    <a16:creationId xmlns:a16="http://schemas.microsoft.com/office/drawing/2014/main" id="{6629B736-EC4D-4997-8BCF-196717640A1C}"/>
                  </a:ext>
                </a:extLst>
              </p14:cNvPr>
              <p14:cNvContentPartPr/>
              <p14:nvPr/>
            </p14:nvContentPartPr>
            <p14:xfrm>
              <a:off x="5784160" y="658169"/>
              <a:ext cx="533520" cy="176040"/>
            </p14:xfrm>
          </p:contentPart>
        </mc:Choice>
        <mc:Fallback>
          <p:pic>
            <p:nvPicPr>
              <p:cNvPr id="85" name="Rukopis 84">
                <a:extLst>
                  <a:ext uri="{FF2B5EF4-FFF2-40B4-BE49-F238E27FC236}">
                    <a16:creationId xmlns:a16="http://schemas.microsoft.com/office/drawing/2014/main" id="{6629B736-EC4D-4997-8BCF-196717640A1C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775520" y="649169"/>
                <a:ext cx="551160" cy="193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06" name="Rukopis 105">
                <a:extLst>
                  <a:ext uri="{FF2B5EF4-FFF2-40B4-BE49-F238E27FC236}">
                    <a16:creationId xmlns:a16="http://schemas.microsoft.com/office/drawing/2014/main" id="{55140574-82B8-442E-B6FA-39FA44162170}"/>
                  </a:ext>
                </a:extLst>
              </p14:cNvPr>
              <p14:cNvContentPartPr/>
              <p14:nvPr/>
            </p14:nvContentPartPr>
            <p14:xfrm>
              <a:off x="6514240" y="560609"/>
              <a:ext cx="1078560" cy="355680"/>
            </p14:xfrm>
          </p:contentPart>
        </mc:Choice>
        <mc:Fallback>
          <p:pic>
            <p:nvPicPr>
              <p:cNvPr id="106" name="Rukopis 105">
                <a:extLst>
                  <a:ext uri="{FF2B5EF4-FFF2-40B4-BE49-F238E27FC236}">
                    <a16:creationId xmlns:a16="http://schemas.microsoft.com/office/drawing/2014/main" id="{55140574-82B8-442E-B6FA-39FA44162170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505600" y="551960"/>
                <a:ext cx="1096200" cy="37333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11" name="Rukopis 110">
                <a:extLst>
                  <a:ext uri="{FF2B5EF4-FFF2-40B4-BE49-F238E27FC236}">
                    <a16:creationId xmlns:a16="http://schemas.microsoft.com/office/drawing/2014/main" id="{2B3D0A8F-8A86-416B-ABB0-6D9D6A66FA53}"/>
                  </a:ext>
                </a:extLst>
              </p14:cNvPr>
              <p14:cNvContentPartPr/>
              <p14:nvPr/>
            </p14:nvContentPartPr>
            <p14:xfrm>
              <a:off x="8272480" y="743849"/>
              <a:ext cx="134640" cy="179280"/>
            </p14:xfrm>
          </p:contentPart>
        </mc:Choice>
        <mc:Fallback>
          <p:pic>
            <p:nvPicPr>
              <p:cNvPr id="111" name="Rukopis 110">
                <a:extLst>
                  <a:ext uri="{FF2B5EF4-FFF2-40B4-BE49-F238E27FC236}">
                    <a16:creationId xmlns:a16="http://schemas.microsoft.com/office/drawing/2014/main" id="{2B3D0A8F-8A86-416B-ABB0-6D9D6A66FA53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8263480" y="735209"/>
                <a:ext cx="152280" cy="19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12" name="Rukopis 111">
                <a:extLst>
                  <a:ext uri="{FF2B5EF4-FFF2-40B4-BE49-F238E27FC236}">
                    <a16:creationId xmlns:a16="http://schemas.microsoft.com/office/drawing/2014/main" id="{0BE93C79-9461-4C30-B592-8C90B7F4D69C}"/>
                  </a:ext>
                </a:extLst>
              </p14:cNvPr>
              <p14:cNvContentPartPr/>
              <p14:nvPr/>
            </p14:nvContentPartPr>
            <p14:xfrm>
              <a:off x="8593240" y="893609"/>
              <a:ext cx="66600" cy="1080"/>
            </p14:xfrm>
          </p:contentPart>
        </mc:Choice>
        <mc:Fallback>
          <p:pic>
            <p:nvPicPr>
              <p:cNvPr id="112" name="Rukopis 111">
                <a:extLst>
                  <a:ext uri="{FF2B5EF4-FFF2-40B4-BE49-F238E27FC236}">
                    <a16:creationId xmlns:a16="http://schemas.microsoft.com/office/drawing/2014/main" id="{0BE93C79-9461-4C30-B592-8C90B7F4D69C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8584240" y="884609"/>
                <a:ext cx="84240" cy="18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13" name="Rukopis 112">
                <a:extLst>
                  <a:ext uri="{FF2B5EF4-FFF2-40B4-BE49-F238E27FC236}">
                    <a16:creationId xmlns:a16="http://schemas.microsoft.com/office/drawing/2014/main" id="{BFB0A824-5123-4CD0-9EF4-B3176C96E543}"/>
                  </a:ext>
                </a:extLst>
              </p14:cNvPr>
              <p14:cNvContentPartPr/>
              <p14:nvPr/>
            </p14:nvContentPartPr>
            <p14:xfrm>
              <a:off x="7686040" y="707129"/>
              <a:ext cx="471960" cy="245160"/>
            </p14:xfrm>
          </p:contentPart>
        </mc:Choice>
        <mc:Fallback>
          <p:pic>
            <p:nvPicPr>
              <p:cNvPr id="113" name="Rukopis 112">
                <a:extLst>
                  <a:ext uri="{FF2B5EF4-FFF2-40B4-BE49-F238E27FC236}">
                    <a16:creationId xmlns:a16="http://schemas.microsoft.com/office/drawing/2014/main" id="{BFB0A824-5123-4CD0-9EF4-B3176C96E543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7677400" y="698129"/>
                <a:ext cx="489600" cy="26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50" name="Rukopis 149">
                <a:extLst>
                  <a:ext uri="{FF2B5EF4-FFF2-40B4-BE49-F238E27FC236}">
                    <a16:creationId xmlns:a16="http://schemas.microsoft.com/office/drawing/2014/main" id="{6D05C7C5-8510-4A3C-9E63-780E5EEDCEEF}"/>
                  </a:ext>
                </a:extLst>
              </p14:cNvPr>
              <p14:cNvContentPartPr/>
              <p14:nvPr/>
            </p14:nvContentPartPr>
            <p14:xfrm>
              <a:off x="3225280" y="1515329"/>
              <a:ext cx="21960" cy="177840"/>
            </p14:xfrm>
          </p:contentPart>
        </mc:Choice>
        <mc:Fallback>
          <p:pic>
            <p:nvPicPr>
              <p:cNvPr id="150" name="Rukopis 149">
                <a:extLst>
                  <a:ext uri="{FF2B5EF4-FFF2-40B4-BE49-F238E27FC236}">
                    <a16:creationId xmlns:a16="http://schemas.microsoft.com/office/drawing/2014/main" id="{6D05C7C5-8510-4A3C-9E63-780E5EEDCEEF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3171280" y="1407329"/>
                <a:ext cx="129600" cy="39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151" name="Rukopis 150">
                <a:extLst>
                  <a:ext uri="{FF2B5EF4-FFF2-40B4-BE49-F238E27FC236}">
                    <a16:creationId xmlns:a16="http://schemas.microsoft.com/office/drawing/2014/main" id="{727A0D88-5205-4161-8054-BFFC8BD31324}"/>
                  </a:ext>
                </a:extLst>
              </p14:cNvPr>
              <p14:cNvContentPartPr/>
              <p14:nvPr/>
            </p14:nvContentPartPr>
            <p14:xfrm>
              <a:off x="3334720" y="1464569"/>
              <a:ext cx="37440" cy="255600"/>
            </p14:xfrm>
          </p:contentPart>
        </mc:Choice>
        <mc:Fallback>
          <p:pic>
            <p:nvPicPr>
              <p:cNvPr id="151" name="Rukopis 150">
                <a:extLst>
                  <a:ext uri="{FF2B5EF4-FFF2-40B4-BE49-F238E27FC236}">
                    <a16:creationId xmlns:a16="http://schemas.microsoft.com/office/drawing/2014/main" id="{727A0D88-5205-4161-8054-BFFC8BD31324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3281080" y="1356569"/>
                <a:ext cx="145080" cy="47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152" name="Rukopis 151">
                <a:extLst>
                  <a:ext uri="{FF2B5EF4-FFF2-40B4-BE49-F238E27FC236}">
                    <a16:creationId xmlns:a16="http://schemas.microsoft.com/office/drawing/2014/main" id="{9A331993-020E-4F29-8C46-81B2BE76A0E8}"/>
                  </a:ext>
                </a:extLst>
              </p14:cNvPr>
              <p14:cNvContentPartPr/>
              <p14:nvPr/>
            </p14:nvContentPartPr>
            <p14:xfrm>
              <a:off x="3067240" y="2184569"/>
              <a:ext cx="14400" cy="162000"/>
            </p14:xfrm>
          </p:contentPart>
        </mc:Choice>
        <mc:Fallback>
          <p:pic>
            <p:nvPicPr>
              <p:cNvPr id="152" name="Rukopis 151">
                <a:extLst>
                  <a:ext uri="{FF2B5EF4-FFF2-40B4-BE49-F238E27FC236}">
                    <a16:creationId xmlns:a16="http://schemas.microsoft.com/office/drawing/2014/main" id="{9A331993-020E-4F29-8C46-81B2BE76A0E8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3013240" y="2076929"/>
                <a:ext cx="122040" cy="377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153" name="Rukopis 152">
                <a:extLst>
                  <a:ext uri="{FF2B5EF4-FFF2-40B4-BE49-F238E27FC236}">
                    <a16:creationId xmlns:a16="http://schemas.microsoft.com/office/drawing/2014/main" id="{59145BCB-CE3A-401A-BD60-428C99B41DDD}"/>
                  </a:ext>
                </a:extLst>
              </p14:cNvPr>
              <p14:cNvContentPartPr/>
              <p14:nvPr/>
            </p14:nvContentPartPr>
            <p14:xfrm>
              <a:off x="3199000" y="2138489"/>
              <a:ext cx="51840" cy="255240"/>
            </p14:xfrm>
          </p:contentPart>
        </mc:Choice>
        <mc:Fallback>
          <p:pic>
            <p:nvPicPr>
              <p:cNvPr id="153" name="Rukopis 152">
                <a:extLst>
                  <a:ext uri="{FF2B5EF4-FFF2-40B4-BE49-F238E27FC236}">
                    <a16:creationId xmlns:a16="http://schemas.microsoft.com/office/drawing/2014/main" id="{59145BCB-CE3A-401A-BD60-428C99B41DDD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3145360" y="2030489"/>
                <a:ext cx="159480" cy="470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154" name="Rukopis 153">
                <a:extLst>
                  <a:ext uri="{FF2B5EF4-FFF2-40B4-BE49-F238E27FC236}">
                    <a16:creationId xmlns:a16="http://schemas.microsoft.com/office/drawing/2014/main" id="{60A2DA73-C502-4B78-A5F2-5E6FAB9E3B8E}"/>
                  </a:ext>
                </a:extLst>
              </p14:cNvPr>
              <p14:cNvContentPartPr/>
              <p14:nvPr/>
            </p14:nvContentPartPr>
            <p14:xfrm>
              <a:off x="3029800" y="2852369"/>
              <a:ext cx="22680" cy="189720"/>
            </p14:xfrm>
          </p:contentPart>
        </mc:Choice>
        <mc:Fallback>
          <p:pic>
            <p:nvPicPr>
              <p:cNvPr id="154" name="Rukopis 153">
                <a:extLst>
                  <a:ext uri="{FF2B5EF4-FFF2-40B4-BE49-F238E27FC236}">
                    <a16:creationId xmlns:a16="http://schemas.microsoft.com/office/drawing/2014/main" id="{60A2DA73-C502-4B78-A5F2-5E6FAB9E3B8E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2976160" y="2744729"/>
                <a:ext cx="130320" cy="40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155" name="Rukopis 154">
                <a:extLst>
                  <a:ext uri="{FF2B5EF4-FFF2-40B4-BE49-F238E27FC236}">
                    <a16:creationId xmlns:a16="http://schemas.microsoft.com/office/drawing/2014/main" id="{EA7F061E-3B78-4500-9A7C-49252C2937C5}"/>
                  </a:ext>
                </a:extLst>
              </p14:cNvPr>
              <p14:cNvContentPartPr/>
              <p14:nvPr/>
            </p14:nvContentPartPr>
            <p14:xfrm>
              <a:off x="3197560" y="2837609"/>
              <a:ext cx="3960" cy="241200"/>
            </p14:xfrm>
          </p:contentPart>
        </mc:Choice>
        <mc:Fallback>
          <p:pic>
            <p:nvPicPr>
              <p:cNvPr id="155" name="Rukopis 154">
                <a:extLst>
                  <a:ext uri="{FF2B5EF4-FFF2-40B4-BE49-F238E27FC236}">
                    <a16:creationId xmlns:a16="http://schemas.microsoft.com/office/drawing/2014/main" id="{EA7F061E-3B78-4500-9A7C-49252C2937C5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3143920" y="2729969"/>
                <a:ext cx="111600" cy="456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34">
            <p14:nvContentPartPr>
              <p14:cNvPr id="233" name="Rukopis 232">
                <a:extLst>
                  <a:ext uri="{FF2B5EF4-FFF2-40B4-BE49-F238E27FC236}">
                    <a16:creationId xmlns:a16="http://schemas.microsoft.com/office/drawing/2014/main" id="{2421EBD2-5307-480D-971D-56F69C37AF78}"/>
                  </a:ext>
                </a:extLst>
              </p14:cNvPr>
              <p14:cNvContentPartPr/>
              <p14:nvPr/>
            </p14:nvContentPartPr>
            <p14:xfrm>
              <a:off x="1565680" y="3881969"/>
              <a:ext cx="275760" cy="338760"/>
            </p14:xfrm>
          </p:contentPart>
        </mc:Choice>
        <mc:Fallback>
          <p:pic>
            <p:nvPicPr>
              <p:cNvPr id="233" name="Rukopis 232">
                <a:extLst>
                  <a:ext uri="{FF2B5EF4-FFF2-40B4-BE49-F238E27FC236}">
                    <a16:creationId xmlns:a16="http://schemas.microsoft.com/office/drawing/2014/main" id="{2421EBD2-5307-480D-971D-56F69C37AF78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1547680" y="3863988"/>
                <a:ext cx="311400" cy="37436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36">
            <p14:nvContentPartPr>
              <p14:cNvPr id="235" name="Rukopis 234">
                <a:extLst>
                  <a:ext uri="{FF2B5EF4-FFF2-40B4-BE49-F238E27FC236}">
                    <a16:creationId xmlns:a16="http://schemas.microsoft.com/office/drawing/2014/main" id="{DFF43D10-5500-4102-A6B8-E24881A68290}"/>
                  </a:ext>
                </a:extLst>
              </p14:cNvPr>
              <p14:cNvContentPartPr/>
              <p14:nvPr/>
            </p14:nvContentPartPr>
            <p14:xfrm>
              <a:off x="1239880" y="4406129"/>
              <a:ext cx="4549320" cy="2171160"/>
            </p14:xfrm>
          </p:contentPart>
        </mc:Choice>
        <mc:Fallback>
          <p:pic>
            <p:nvPicPr>
              <p:cNvPr id="235" name="Rukopis 234">
                <a:extLst>
                  <a:ext uri="{FF2B5EF4-FFF2-40B4-BE49-F238E27FC236}">
                    <a16:creationId xmlns:a16="http://schemas.microsoft.com/office/drawing/2014/main" id="{DFF43D10-5500-4102-A6B8-E24881A68290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1221881" y="4388132"/>
                <a:ext cx="4584957" cy="220679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38">
            <p14:nvContentPartPr>
              <p14:cNvPr id="292" name="Rukopis 291">
                <a:extLst>
                  <a:ext uri="{FF2B5EF4-FFF2-40B4-BE49-F238E27FC236}">
                    <a16:creationId xmlns:a16="http://schemas.microsoft.com/office/drawing/2014/main" id="{FC8B11C2-3209-4740-B703-E62D0EE18907}"/>
                  </a:ext>
                </a:extLst>
              </p14:cNvPr>
              <p14:cNvContentPartPr/>
              <p14:nvPr/>
            </p14:nvContentPartPr>
            <p14:xfrm>
              <a:off x="1062040" y="2075849"/>
              <a:ext cx="5967000" cy="4381560"/>
            </p14:xfrm>
          </p:contentPart>
        </mc:Choice>
        <mc:Fallback>
          <p:pic>
            <p:nvPicPr>
              <p:cNvPr id="292" name="Rukopis 291">
                <a:extLst>
                  <a:ext uri="{FF2B5EF4-FFF2-40B4-BE49-F238E27FC236}">
                    <a16:creationId xmlns:a16="http://schemas.microsoft.com/office/drawing/2014/main" id="{FC8B11C2-3209-4740-B703-E62D0EE18907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1044400" y="1968200"/>
                <a:ext cx="6002640" cy="459721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299" name="Rukopis 298">
                <a:extLst>
                  <a:ext uri="{FF2B5EF4-FFF2-40B4-BE49-F238E27FC236}">
                    <a16:creationId xmlns:a16="http://schemas.microsoft.com/office/drawing/2014/main" id="{2D4EDAD1-E1E9-4EF0-B8C3-B17D6E206B4A}"/>
                  </a:ext>
                </a:extLst>
              </p14:cNvPr>
              <p14:cNvContentPartPr/>
              <p14:nvPr/>
            </p14:nvContentPartPr>
            <p14:xfrm>
              <a:off x="1149160" y="1079729"/>
              <a:ext cx="8219520" cy="2451600"/>
            </p14:xfrm>
          </p:contentPart>
        </mc:Choice>
        <mc:Fallback>
          <p:pic>
            <p:nvPicPr>
              <p:cNvPr id="299" name="Rukopis 298">
                <a:extLst>
                  <a:ext uri="{FF2B5EF4-FFF2-40B4-BE49-F238E27FC236}">
                    <a16:creationId xmlns:a16="http://schemas.microsoft.com/office/drawing/2014/main" id="{2D4EDAD1-E1E9-4EF0-B8C3-B17D6E206B4A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1140520" y="1071089"/>
                <a:ext cx="8237161" cy="2469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56207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8" name="Rukopis 47">
                <a:extLst>
                  <a:ext uri="{FF2B5EF4-FFF2-40B4-BE49-F238E27FC236}">
                    <a16:creationId xmlns:a16="http://schemas.microsoft.com/office/drawing/2014/main" id="{9760F3EF-3057-479C-98D8-37B1B7572C5C}"/>
                  </a:ext>
                </a:extLst>
              </p14:cNvPr>
              <p14:cNvContentPartPr/>
              <p14:nvPr/>
            </p14:nvContentPartPr>
            <p14:xfrm>
              <a:off x="517000" y="388169"/>
              <a:ext cx="2855880" cy="1755720"/>
            </p14:xfrm>
          </p:contentPart>
        </mc:Choice>
        <mc:Fallback>
          <p:pic>
            <p:nvPicPr>
              <p:cNvPr id="48" name="Rukopis 47">
                <a:extLst>
                  <a:ext uri="{FF2B5EF4-FFF2-40B4-BE49-F238E27FC236}">
                    <a16:creationId xmlns:a16="http://schemas.microsoft.com/office/drawing/2014/main" id="{9760F3EF-3057-479C-98D8-37B1B7572C5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08000" y="379529"/>
                <a:ext cx="2873520" cy="1773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7" name="Rukopis 56">
                <a:extLst>
                  <a:ext uri="{FF2B5EF4-FFF2-40B4-BE49-F238E27FC236}">
                    <a16:creationId xmlns:a16="http://schemas.microsoft.com/office/drawing/2014/main" id="{81742C96-30F3-4137-BAAF-4B3FF49BA4FC}"/>
                  </a:ext>
                </a:extLst>
              </p14:cNvPr>
              <p14:cNvContentPartPr/>
              <p14:nvPr/>
            </p14:nvContentPartPr>
            <p14:xfrm>
              <a:off x="4401040" y="1202129"/>
              <a:ext cx="360" cy="360"/>
            </p14:xfrm>
          </p:contentPart>
        </mc:Choice>
        <mc:Fallback>
          <p:pic>
            <p:nvPicPr>
              <p:cNvPr id="57" name="Rukopis 56">
                <a:extLst>
                  <a:ext uri="{FF2B5EF4-FFF2-40B4-BE49-F238E27FC236}">
                    <a16:creationId xmlns:a16="http://schemas.microsoft.com/office/drawing/2014/main" id="{81742C96-30F3-4137-BAAF-4B3FF49BA4F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392400" y="1193489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58" name="Rukopis 57">
                <a:extLst>
                  <a:ext uri="{FF2B5EF4-FFF2-40B4-BE49-F238E27FC236}">
                    <a16:creationId xmlns:a16="http://schemas.microsoft.com/office/drawing/2014/main" id="{533253AD-2B7E-46B0-8116-656F53A668A2}"/>
                  </a:ext>
                </a:extLst>
              </p14:cNvPr>
              <p14:cNvContentPartPr/>
              <p14:nvPr/>
            </p14:nvContentPartPr>
            <p14:xfrm>
              <a:off x="3651520" y="811529"/>
              <a:ext cx="831240" cy="242640"/>
            </p14:xfrm>
          </p:contentPart>
        </mc:Choice>
        <mc:Fallback>
          <p:pic>
            <p:nvPicPr>
              <p:cNvPr id="58" name="Rukopis 57">
                <a:extLst>
                  <a:ext uri="{FF2B5EF4-FFF2-40B4-BE49-F238E27FC236}">
                    <a16:creationId xmlns:a16="http://schemas.microsoft.com/office/drawing/2014/main" id="{533253AD-2B7E-46B0-8116-656F53A668A2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642876" y="802876"/>
                <a:ext cx="848888" cy="26030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59" name="Rukopis 58">
                <a:extLst>
                  <a:ext uri="{FF2B5EF4-FFF2-40B4-BE49-F238E27FC236}">
                    <a16:creationId xmlns:a16="http://schemas.microsoft.com/office/drawing/2014/main" id="{97136FC3-CE59-4BB6-9B4D-CDF9819B6BD0}"/>
                  </a:ext>
                </a:extLst>
              </p14:cNvPr>
              <p14:cNvContentPartPr/>
              <p14:nvPr/>
            </p14:nvContentPartPr>
            <p14:xfrm>
              <a:off x="134320" y="2524769"/>
              <a:ext cx="162000" cy="205200"/>
            </p14:xfrm>
          </p:contentPart>
        </mc:Choice>
        <mc:Fallback>
          <p:pic>
            <p:nvPicPr>
              <p:cNvPr id="59" name="Rukopis 58">
                <a:extLst>
                  <a:ext uri="{FF2B5EF4-FFF2-40B4-BE49-F238E27FC236}">
                    <a16:creationId xmlns:a16="http://schemas.microsoft.com/office/drawing/2014/main" id="{97136FC3-CE59-4BB6-9B4D-CDF9819B6BD0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25680" y="2516129"/>
                <a:ext cx="179640" cy="22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60" name="Rukopis 59">
                <a:extLst>
                  <a:ext uri="{FF2B5EF4-FFF2-40B4-BE49-F238E27FC236}">
                    <a16:creationId xmlns:a16="http://schemas.microsoft.com/office/drawing/2014/main" id="{0345835C-31A3-44C6-812C-8B88A96D2403}"/>
                  </a:ext>
                </a:extLst>
              </p14:cNvPr>
              <p14:cNvContentPartPr/>
              <p14:nvPr/>
            </p14:nvContentPartPr>
            <p14:xfrm>
              <a:off x="409000" y="2605409"/>
              <a:ext cx="360" cy="33120"/>
            </p14:xfrm>
          </p:contentPart>
        </mc:Choice>
        <mc:Fallback>
          <p:pic>
            <p:nvPicPr>
              <p:cNvPr id="60" name="Rukopis 59">
                <a:extLst>
                  <a:ext uri="{FF2B5EF4-FFF2-40B4-BE49-F238E27FC236}">
                    <a16:creationId xmlns:a16="http://schemas.microsoft.com/office/drawing/2014/main" id="{0345835C-31A3-44C6-812C-8B88A96D2403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00000" y="2596769"/>
                <a:ext cx="18000" cy="5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61" name="Rukopis 60">
                <a:extLst>
                  <a:ext uri="{FF2B5EF4-FFF2-40B4-BE49-F238E27FC236}">
                    <a16:creationId xmlns:a16="http://schemas.microsoft.com/office/drawing/2014/main" id="{183E2AD0-65B4-4F19-99C0-CB3B5CDE1E5C}"/>
                  </a:ext>
                </a:extLst>
              </p14:cNvPr>
              <p14:cNvContentPartPr/>
              <p14:nvPr/>
            </p14:nvContentPartPr>
            <p14:xfrm>
              <a:off x="400000" y="2733569"/>
              <a:ext cx="1800" cy="7200"/>
            </p14:xfrm>
          </p:contentPart>
        </mc:Choice>
        <mc:Fallback>
          <p:pic>
            <p:nvPicPr>
              <p:cNvPr id="61" name="Rukopis 60">
                <a:extLst>
                  <a:ext uri="{FF2B5EF4-FFF2-40B4-BE49-F238E27FC236}">
                    <a16:creationId xmlns:a16="http://schemas.microsoft.com/office/drawing/2014/main" id="{183E2AD0-65B4-4F19-99C0-CB3B5CDE1E5C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91000" y="2724929"/>
                <a:ext cx="19440" cy="2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68" name="Rukopis 67">
                <a:extLst>
                  <a:ext uri="{FF2B5EF4-FFF2-40B4-BE49-F238E27FC236}">
                    <a16:creationId xmlns:a16="http://schemas.microsoft.com/office/drawing/2014/main" id="{0753FB5A-EC50-44C1-BDFB-1C13E4E90B88}"/>
                  </a:ext>
                </a:extLst>
              </p14:cNvPr>
              <p14:cNvContentPartPr/>
              <p14:nvPr/>
            </p14:nvContentPartPr>
            <p14:xfrm>
              <a:off x="1316920" y="2711609"/>
              <a:ext cx="8640" cy="360"/>
            </p14:xfrm>
          </p:contentPart>
        </mc:Choice>
        <mc:Fallback>
          <p:pic>
            <p:nvPicPr>
              <p:cNvPr id="68" name="Rukopis 67">
                <a:extLst>
                  <a:ext uri="{FF2B5EF4-FFF2-40B4-BE49-F238E27FC236}">
                    <a16:creationId xmlns:a16="http://schemas.microsoft.com/office/drawing/2014/main" id="{0753FB5A-EC50-44C1-BDFB-1C13E4E90B88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308280" y="2702609"/>
                <a:ext cx="2628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76" name="Rukopis 75">
                <a:extLst>
                  <a:ext uri="{FF2B5EF4-FFF2-40B4-BE49-F238E27FC236}">
                    <a16:creationId xmlns:a16="http://schemas.microsoft.com/office/drawing/2014/main" id="{A0FFFDEB-E3F5-4A47-BE66-72977539D0D3}"/>
                  </a:ext>
                </a:extLst>
              </p14:cNvPr>
              <p14:cNvContentPartPr/>
              <p14:nvPr/>
            </p14:nvContentPartPr>
            <p14:xfrm>
              <a:off x="1523560" y="2477609"/>
              <a:ext cx="803160" cy="332640"/>
            </p14:xfrm>
          </p:contentPart>
        </mc:Choice>
        <mc:Fallback>
          <p:pic>
            <p:nvPicPr>
              <p:cNvPr id="76" name="Rukopis 75">
                <a:extLst>
                  <a:ext uri="{FF2B5EF4-FFF2-40B4-BE49-F238E27FC236}">
                    <a16:creationId xmlns:a16="http://schemas.microsoft.com/office/drawing/2014/main" id="{A0FFFDEB-E3F5-4A47-BE66-72977539D0D3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514920" y="2468960"/>
                <a:ext cx="820800" cy="35029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77" name="Rukopis 76">
                <a:extLst>
                  <a:ext uri="{FF2B5EF4-FFF2-40B4-BE49-F238E27FC236}">
                    <a16:creationId xmlns:a16="http://schemas.microsoft.com/office/drawing/2014/main" id="{E92064AC-2AC1-4FE2-817E-DDCE6B62804B}"/>
                  </a:ext>
                </a:extLst>
              </p14:cNvPr>
              <p14:cNvContentPartPr/>
              <p14:nvPr/>
            </p14:nvContentPartPr>
            <p14:xfrm>
              <a:off x="968080" y="2482649"/>
              <a:ext cx="258480" cy="232560"/>
            </p14:xfrm>
          </p:contentPart>
        </mc:Choice>
        <mc:Fallback>
          <p:pic>
            <p:nvPicPr>
              <p:cNvPr id="77" name="Rukopis 76">
                <a:extLst>
                  <a:ext uri="{FF2B5EF4-FFF2-40B4-BE49-F238E27FC236}">
                    <a16:creationId xmlns:a16="http://schemas.microsoft.com/office/drawing/2014/main" id="{E92064AC-2AC1-4FE2-817E-DDCE6B62804B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959440" y="2474009"/>
                <a:ext cx="276120" cy="250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78" name="Rukopis 77">
                <a:extLst>
                  <a:ext uri="{FF2B5EF4-FFF2-40B4-BE49-F238E27FC236}">
                    <a16:creationId xmlns:a16="http://schemas.microsoft.com/office/drawing/2014/main" id="{3CA608B5-27F3-46E2-8865-E9CBF1E1FECF}"/>
                  </a:ext>
                </a:extLst>
              </p14:cNvPr>
              <p14:cNvContentPartPr/>
              <p14:nvPr/>
            </p14:nvContentPartPr>
            <p14:xfrm>
              <a:off x="757120" y="2490209"/>
              <a:ext cx="111600" cy="214920"/>
            </p14:xfrm>
          </p:contentPart>
        </mc:Choice>
        <mc:Fallback>
          <p:pic>
            <p:nvPicPr>
              <p:cNvPr id="78" name="Rukopis 77">
                <a:extLst>
                  <a:ext uri="{FF2B5EF4-FFF2-40B4-BE49-F238E27FC236}">
                    <a16:creationId xmlns:a16="http://schemas.microsoft.com/office/drawing/2014/main" id="{3CA608B5-27F3-46E2-8865-E9CBF1E1FECF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748120" y="2481224"/>
                <a:ext cx="129240" cy="23253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79" name="Rukopis 78">
                <a:extLst>
                  <a:ext uri="{FF2B5EF4-FFF2-40B4-BE49-F238E27FC236}">
                    <a16:creationId xmlns:a16="http://schemas.microsoft.com/office/drawing/2014/main" id="{80C485E3-B030-4A0E-8AA8-A15530076770}"/>
                  </a:ext>
                </a:extLst>
              </p14:cNvPr>
              <p14:cNvContentPartPr/>
              <p14:nvPr/>
            </p14:nvContentPartPr>
            <p14:xfrm>
              <a:off x="2731720" y="2591729"/>
              <a:ext cx="7920" cy="184320"/>
            </p14:xfrm>
          </p:contentPart>
        </mc:Choice>
        <mc:Fallback>
          <p:pic>
            <p:nvPicPr>
              <p:cNvPr id="79" name="Rukopis 78">
                <a:extLst>
                  <a:ext uri="{FF2B5EF4-FFF2-40B4-BE49-F238E27FC236}">
                    <a16:creationId xmlns:a16="http://schemas.microsoft.com/office/drawing/2014/main" id="{80C485E3-B030-4A0E-8AA8-A15530076770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2722720" y="2583089"/>
                <a:ext cx="25560" cy="20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82" name="Rukopis 81">
                <a:extLst>
                  <a:ext uri="{FF2B5EF4-FFF2-40B4-BE49-F238E27FC236}">
                    <a16:creationId xmlns:a16="http://schemas.microsoft.com/office/drawing/2014/main" id="{2388B279-433F-4010-B195-5561B12CF115}"/>
                  </a:ext>
                </a:extLst>
              </p14:cNvPr>
              <p14:cNvContentPartPr/>
              <p14:nvPr/>
            </p14:nvContentPartPr>
            <p14:xfrm>
              <a:off x="2822440" y="2573729"/>
              <a:ext cx="101880" cy="181080"/>
            </p14:xfrm>
          </p:contentPart>
        </mc:Choice>
        <mc:Fallback>
          <p:pic>
            <p:nvPicPr>
              <p:cNvPr id="82" name="Rukopis 81">
                <a:extLst>
                  <a:ext uri="{FF2B5EF4-FFF2-40B4-BE49-F238E27FC236}">
                    <a16:creationId xmlns:a16="http://schemas.microsoft.com/office/drawing/2014/main" id="{2388B279-433F-4010-B195-5561B12CF115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2813800" y="2564747"/>
                <a:ext cx="119520" cy="19868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83" name="Rukopis 82">
                <a:extLst>
                  <a:ext uri="{FF2B5EF4-FFF2-40B4-BE49-F238E27FC236}">
                    <a16:creationId xmlns:a16="http://schemas.microsoft.com/office/drawing/2014/main" id="{70AC8775-446C-4863-9C12-C294F3ACA569}"/>
                  </a:ext>
                </a:extLst>
              </p14:cNvPr>
              <p14:cNvContentPartPr/>
              <p14:nvPr/>
            </p14:nvContentPartPr>
            <p14:xfrm>
              <a:off x="3094600" y="2694689"/>
              <a:ext cx="58680" cy="9000"/>
            </p14:xfrm>
          </p:contentPart>
        </mc:Choice>
        <mc:Fallback>
          <p:pic>
            <p:nvPicPr>
              <p:cNvPr id="83" name="Rukopis 82">
                <a:extLst>
                  <a:ext uri="{FF2B5EF4-FFF2-40B4-BE49-F238E27FC236}">
                    <a16:creationId xmlns:a16="http://schemas.microsoft.com/office/drawing/2014/main" id="{70AC8775-446C-4863-9C12-C294F3ACA569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3085960" y="2686049"/>
                <a:ext cx="76320" cy="2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89" name="Rukopis 88">
                <a:extLst>
                  <a:ext uri="{FF2B5EF4-FFF2-40B4-BE49-F238E27FC236}">
                    <a16:creationId xmlns:a16="http://schemas.microsoft.com/office/drawing/2014/main" id="{BAEB8765-D646-4398-91B8-9C453FD51850}"/>
                  </a:ext>
                </a:extLst>
              </p14:cNvPr>
              <p14:cNvContentPartPr/>
              <p14:nvPr/>
            </p14:nvContentPartPr>
            <p14:xfrm>
              <a:off x="3322840" y="2518289"/>
              <a:ext cx="530640" cy="447840"/>
            </p14:xfrm>
          </p:contentPart>
        </mc:Choice>
        <mc:Fallback>
          <p:pic>
            <p:nvPicPr>
              <p:cNvPr id="89" name="Rukopis 88">
                <a:extLst>
                  <a:ext uri="{FF2B5EF4-FFF2-40B4-BE49-F238E27FC236}">
                    <a16:creationId xmlns:a16="http://schemas.microsoft.com/office/drawing/2014/main" id="{BAEB8765-D646-4398-91B8-9C453FD51850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3314200" y="2509289"/>
                <a:ext cx="548280" cy="465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93" name="Rukopis 92">
                <a:extLst>
                  <a:ext uri="{FF2B5EF4-FFF2-40B4-BE49-F238E27FC236}">
                    <a16:creationId xmlns:a16="http://schemas.microsoft.com/office/drawing/2014/main" id="{8C73B567-0B29-4A48-A8AE-D676B5CB6267}"/>
                  </a:ext>
                </a:extLst>
              </p14:cNvPr>
              <p14:cNvContentPartPr/>
              <p14:nvPr/>
            </p14:nvContentPartPr>
            <p14:xfrm>
              <a:off x="139720" y="3096809"/>
              <a:ext cx="192600" cy="227160"/>
            </p14:xfrm>
          </p:contentPart>
        </mc:Choice>
        <mc:Fallback>
          <p:pic>
            <p:nvPicPr>
              <p:cNvPr id="93" name="Rukopis 92">
                <a:extLst>
                  <a:ext uri="{FF2B5EF4-FFF2-40B4-BE49-F238E27FC236}">
                    <a16:creationId xmlns:a16="http://schemas.microsoft.com/office/drawing/2014/main" id="{8C73B567-0B29-4A48-A8AE-D676B5CB6267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131080" y="3088169"/>
                <a:ext cx="210240" cy="24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100" name="Rukopis 99">
                <a:extLst>
                  <a:ext uri="{FF2B5EF4-FFF2-40B4-BE49-F238E27FC236}">
                    <a16:creationId xmlns:a16="http://schemas.microsoft.com/office/drawing/2014/main" id="{2ED0069C-21A9-4D89-970A-2C4DD59F33E6}"/>
                  </a:ext>
                </a:extLst>
              </p14:cNvPr>
              <p14:cNvContentPartPr/>
              <p14:nvPr/>
            </p14:nvContentPartPr>
            <p14:xfrm>
              <a:off x="149440" y="3583889"/>
              <a:ext cx="91800" cy="201600"/>
            </p14:xfrm>
          </p:contentPart>
        </mc:Choice>
        <mc:Fallback>
          <p:pic>
            <p:nvPicPr>
              <p:cNvPr id="100" name="Rukopis 99">
                <a:extLst>
                  <a:ext uri="{FF2B5EF4-FFF2-40B4-BE49-F238E27FC236}">
                    <a16:creationId xmlns:a16="http://schemas.microsoft.com/office/drawing/2014/main" id="{2ED0069C-21A9-4D89-970A-2C4DD59F33E6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140440" y="3575249"/>
                <a:ext cx="109440" cy="219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101" name="Rukopis 100">
                <a:extLst>
                  <a:ext uri="{FF2B5EF4-FFF2-40B4-BE49-F238E27FC236}">
                    <a16:creationId xmlns:a16="http://schemas.microsoft.com/office/drawing/2014/main" id="{FAEB8C3F-49C9-43A6-8232-8F80AE3BBA0E}"/>
                  </a:ext>
                </a:extLst>
              </p14:cNvPr>
              <p14:cNvContentPartPr/>
              <p14:nvPr/>
            </p14:nvContentPartPr>
            <p14:xfrm>
              <a:off x="353560" y="3570569"/>
              <a:ext cx="7920" cy="15840"/>
            </p14:xfrm>
          </p:contentPart>
        </mc:Choice>
        <mc:Fallback>
          <p:pic>
            <p:nvPicPr>
              <p:cNvPr id="101" name="Rukopis 100">
                <a:extLst>
                  <a:ext uri="{FF2B5EF4-FFF2-40B4-BE49-F238E27FC236}">
                    <a16:creationId xmlns:a16="http://schemas.microsoft.com/office/drawing/2014/main" id="{FAEB8C3F-49C9-43A6-8232-8F80AE3BBA0E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344920" y="3561569"/>
                <a:ext cx="25560" cy="3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102" name="Rukopis 101">
                <a:extLst>
                  <a:ext uri="{FF2B5EF4-FFF2-40B4-BE49-F238E27FC236}">
                    <a16:creationId xmlns:a16="http://schemas.microsoft.com/office/drawing/2014/main" id="{EB0A9446-A056-4736-88E7-E7316E5D1FFE}"/>
                  </a:ext>
                </a:extLst>
              </p14:cNvPr>
              <p14:cNvContentPartPr/>
              <p14:nvPr/>
            </p14:nvContentPartPr>
            <p14:xfrm>
              <a:off x="341680" y="3704129"/>
              <a:ext cx="360" cy="2880"/>
            </p14:xfrm>
          </p:contentPart>
        </mc:Choice>
        <mc:Fallback>
          <p:pic>
            <p:nvPicPr>
              <p:cNvPr id="102" name="Rukopis 101">
                <a:extLst>
                  <a:ext uri="{FF2B5EF4-FFF2-40B4-BE49-F238E27FC236}">
                    <a16:creationId xmlns:a16="http://schemas.microsoft.com/office/drawing/2014/main" id="{EB0A9446-A056-4736-88E7-E7316E5D1FFE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333040" y="3695129"/>
                <a:ext cx="18000" cy="2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110" name="Rukopis 109">
                <a:extLst>
                  <a:ext uri="{FF2B5EF4-FFF2-40B4-BE49-F238E27FC236}">
                    <a16:creationId xmlns:a16="http://schemas.microsoft.com/office/drawing/2014/main" id="{55CBB94C-2B60-4FFE-88D8-C148A75E8432}"/>
                  </a:ext>
                </a:extLst>
              </p14:cNvPr>
              <p14:cNvContentPartPr/>
              <p14:nvPr/>
            </p14:nvContentPartPr>
            <p14:xfrm>
              <a:off x="141160" y="4028129"/>
              <a:ext cx="123480" cy="176760"/>
            </p14:xfrm>
          </p:contentPart>
        </mc:Choice>
        <mc:Fallback>
          <p:pic>
            <p:nvPicPr>
              <p:cNvPr id="110" name="Rukopis 109">
                <a:extLst>
                  <a:ext uri="{FF2B5EF4-FFF2-40B4-BE49-F238E27FC236}">
                    <a16:creationId xmlns:a16="http://schemas.microsoft.com/office/drawing/2014/main" id="{55CBB94C-2B60-4FFE-88D8-C148A75E8432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132520" y="4019489"/>
                <a:ext cx="141120" cy="194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111" name="Rukopis 110">
                <a:extLst>
                  <a:ext uri="{FF2B5EF4-FFF2-40B4-BE49-F238E27FC236}">
                    <a16:creationId xmlns:a16="http://schemas.microsoft.com/office/drawing/2014/main" id="{884D53E3-D64A-4FF2-B19A-BA782D08C490}"/>
                  </a:ext>
                </a:extLst>
              </p14:cNvPr>
              <p14:cNvContentPartPr/>
              <p14:nvPr/>
            </p14:nvContentPartPr>
            <p14:xfrm>
              <a:off x="359680" y="4068449"/>
              <a:ext cx="5400" cy="33840"/>
            </p14:xfrm>
          </p:contentPart>
        </mc:Choice>
        <mc:Fallback>
          <p:pic>
            <p:nvPicPr>
              <p:cNvPr id="111" name="Rukopis 110">
                <a:extLst>
                  <a:ext uri="{FF2B5EF4-FFF2-40B4-BE49-F238E27FC236}">
                    <a16:creationId xmlns:a16="http://schemas.microsoft.com/office/drawing/2014/main" id="{884D53E3-D64A-4FF2-B19A-BA782D08C490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350680" y="4059449"/>
                <a:ext cx="23040" cy="5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112" name="Rukopis 111">
                <a:extLst>
                  <a:ext uri="{FF2B5EF4-FFF2-40B4-BE49-F238E27FC236}">
                    <a16:creationId xmlns:a16="http://schemas.microsoft.com/office/drawing/2014/main" id="{7F284430-19FE-404F-8A3B-0A3A83D8C2BC}"/>
                  </a:ext>
                </a:extLst>
              </p14:cNvPr>
              <p14:cNvContentPartPr/>
              <p14:nvPr/>
            </p14:nvContentPartPr>
            <p14:xfrm>
              <a:off x="349240" y="4184369"/>
              <a:ext cx="1080" cy="360"/>
            </p14:xfrm>
          </p:contentPart>
        </mc:Choice>
        <mc:Fallback>
          <p:pic>
            <p:nvPicPr>
              <p:cNvPr id="112" name="Rukopis 111">
                <a:extLst>
                  <a:ext uri="{FF2B5EF4-FFF2-40B4-BE49-F238E27FC236}">
                    <a16:creationId xmlns:a16="http://schemas.microsoft.com/office/drawing/2014/main" id="{7F284430-19FE-404F-8A3B-0A3A83D8C2BC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340240" y="4175729"/>
                <a:ext cx="1872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121" name="Rukopis 120">
                <a:extLst>
                  <a:ext uri="{FF2B5EF4-FFF2-40B4-BE49-F238E27FC236}">
                    <a16:creationId xmlns:a16="http://schemas.microsoft.com/office/drawing/2014/main" id="{9BCE1C39-260A-4BE4-BB5F-DEE851062B90}"/>
                  </a:ext>
                </a:extLst>
              </p14:cNvPr>
              <p14:cNvContentPartPr/>
              <p14:nvPr/>
            </p14:nvContentPartPr>
            <p14:xfrm>
              <a:off x="604120" y="3053249"/>
              <a:ext cx="833040" cy="1357920"/>
            </p14:xfrm>
          </p:contentPart>
        </mc:Choice>
        <mc:Fallback>
          <p:pic>
            <p:nvPicPr>
              <p:cNvPr id="121" name="Rukopis 120">
                <a:extLst>
                  <a:ext uri="{FF2B5EF4-FFF2-40B4-BE49-F238E27FC236}">
                    <a16:creationId xmlns:a16="http://schemas.microsoft.com/office/drawing/2014/main" id="{9BCE1C39-260A-4BE4-BB5F-DEE851062B90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595480" y="3044251"/>
                <a:ext cx="850680" cy="137555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46">
            <p14:nvContentPartPr>
              <p14:cNvPr id="287" name="Rukopis 286">
                <a:extLst>
                  <a:ext uri="{FF2B5EF4-FFF2-40B4-BE49-F238E27FC236}">
                    <a16:creationId xmlns:a16="http://schemas.microsoft.com/office/drawing/2014/main" id="{47C39B8B-921B-4B12-8036-4F35803131BC}"/>
                  </a:ext>
                </a:extLst>
              </p14:cNvPr>
              <p14:cNvContentPartPr/>
              <p14:nvPr/>
            </p14:nvContentPartPr>
            <p14:xfrm>
              <a:off x="1428520" y="5250689"/>
              <a:ext cx="540360" cy="277560"/>
            </p14:xfrm>
          </p:contentPart>
        </mc:Choice>
        <mc:Fallback>
          <p:pic>
            <p:nvPicPr>
              <p:cNvPr id="287" name="Rukopis 286">
                <a:extLst>
                  <a:ext uri="{FF2B5EF4-FFF2-40B4-BE49-F238E27FC236}">
                    <a16:creationId xmlns:a16="http://schemas.microsoft.com/office/drawing/2014/main" id="{47C39B8B-921B-4B12-8036-4F35803131BC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1410532" y="5233026"/>
                <a:ext cx="575976" cy="31324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48">
            <p14:nvContentPartPr>
              <p14:cNvPr id="292" name="Rukopis 291">
                <a:extLst>
                  <a:ext uri="{FF2B5EF4-FFF2-40B4-BE49-F238E27FC236}">
                    <a16:creationId xmlns:a16="http://schemas.microsoft.com/office/drawing/2014/main" id="{742F9E54-F580-45C1-B090-438D87BCEECC}"/>
                  </a:ext>
                </a:extLst>
              </p14:cNvPr>
              <p14:cNvContentPartPr/>
              <p14:nvPr/>
            </p14:nvContentPartPr>
            <p14:xfrm>
              <a:off x="1845040" y="5592329"/>
              <a:ext cx="851040" cy="144000"/>
            </p14:xfrm>
          </p:contentPart>
        </mc:Choice>
        <mc:Fallback>
          <p:pic>
            <p:nvPicPr>
              <p:cNvPr id="292" name="Rukopis 291">
                <a:extLst>
                  <a:ext uri="{FF2B5EF4-FFF2-40B4-BE49-F238E27FC236}">
                    <a16:creationId xmlns:a16="http://schemas.microsoft.com/office/drawing/2014/main" id="{742F9E54-F580-45C1-B090-438D87BCEECC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1827048" y="5574689"/>
                <a:ext cx="886665" cy="179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50">
            <p14:nvContentPartPr>
              <p14:cNvPr id="295" name="Rukopis 294">
                <a:extLst>
                  <a:ext uri="{FF2B5EF4-FFF2-40B4-BE49-F238E27FC236}">
                    <a16:creationId xmlns:a16="http://schemas.microsoft.com/office/drawing/2014/main" id="{2FD54EB7-F86F-48A4-9603-A842A109CB80}"/>
                  </a:ext>
                </a:extLst>
              </p14:cNvPr>
              <p14:cNvContentPartPr/>
              <p14:nvPr/>
            </p14:nvContentPartPr>
            <p14:xfrm>
              <a:off x="2517520" y="4461209"/>
              <a:ext cx="1918440" cy="688320"/>
            </p14:xfrm>
          </p:contentPart>
        </mc:Choice>
        <mc:Fallback>
          <p:pic>
            <p:nvPicPr>
              <p:cNvPr id="295" name="Rukopis 294">
                <a:extLst>
                  <a:ext uri="{FF2B5EF4-FFF2-40B4-BE49-F238E27FC236}">
                    <a16:creationId xmlns:a16="http://schemas.microsoft.com/office/drawing/2014/main" id="{2FD54EB7-F86F-48A4-9603-A842A109CB80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2499520" y="4443560"/>
                <a:ext cx="1954080" cy="72397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52">
            <p14:nvContentPartPr>
              <p14:cNvPr id="306" name="Rukopis 305">
                <a:extLst>
                  <a:ext uri="{FF2B5EF4-FFF2-40B4-BE49-F238E27FC236}">
                    <a16:creationId xmlns:a16="http://schemas.microsoft.com/office/drawing/2014/main" id="{BAA7016C-8AE7-496F-8EB6-07E0320DE79F}"/>
                  </a:ext>
                </a:extLst>
              </p14:cNvPr>
              <p14:cNvContentPartPr/>
              <p14:nvPr/>
            </p14:nvContentPartPr>
            <p14:xfrm>
              <a:off x="5127160" y="4758929"/>
              <a:ext cx="128160" cy="162000"/>
            </p14:xfrm>
          </p:contentPart>
        </mc:Choice>
        <mc:Fallback>
          <p:pic>
            <p:nvPicPr>
              <p:cNvPr id="306" name="Rukopis 305">
                <a:extLst>
                  <a:ext uri="{FF2B5EF4-FFF2-40B4-BE49-F238E27FC236}">
                    <a16:creationId xmlns:a16="http://schemas.microsoft.com/office/drawing/2014/main" id="{BAA7016C-8AE7-496F-8EB6-07E0320DE79F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5109520" y="4741289"/>
                <a:ext cx="163800" cy="197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54">
            <p14:nvContentPartPr>
              <p14:cNvPr id="307" name="Rukopis 306">
                <a:extLst>
                  <a:ext uri="{FF2B5EF4-FFF2-40B4-BE49-F238E27FC236}">
                    <a16:creationId xmlns:a16="http://schemas.microsoft.com/office/drawing/2014/main" id="{A8EA9830-9BBD-4EA1-9EA3-91848ADB2152}"/>
                  </a:ext>
                </a:extLst>
              </p14:cNvPr>
              <p14:cNvContentPartPr/>
              <p14:nvPr/>
            </p14:nvContentPartPr>
            <p14:xfrm>
              <a:off x="4677520" y="4593689"/>
              <a:ext cx="292320" cy="438120"/>
            </p14:xfrm>
          </p:contentPart>
        </mc:Choice>
        <mc:Fallback>
          <p:pic>
            <p:nvPicPr>
              <p:cNvPr id="307" name="Rukopis 306">
                <a:extLst>
                  <a:ext uri="{FF2B5EF4-FFF2-40B4-BE49-F238E27FC236}">
                    <a16:creationId xmlns:a16="http://schemas.microsoft.com/office/drawing/2014/main" id="{A8EA9830-9BBD-4EA1-9EA3-91848ADB2152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4659520" y="4576049"/>
                <a:ext cx="327960" cy="473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56">
            <p14:nvContentPartPr>
              <p14:cNvPr id="322" name="Rukopis 321">
                <a:extLst>
                  <a:ext uri="{FF2B5EF4-FFF2-40B4-BE49-F238E27FC236}">
                    <a16:creationId xmlns:a16="http://schemas.microsoft.com/office/drawing/2014/main" id="{16C0AA87-D2A8-461A-9DE6-ABEF4015294A}"/>
                  </a:ext>
                </a:extLst>
              </p14:cNvPr>
              <p14:cNvContentPartPr/>
              <p14:nvPr/>
            </p14:nvContentPartPr>
            <p14:xfrm>
              <a:off x="6977920" y="4384529"/>
              <a:ext cx="103680" cy="255240"/>
            </p14:xfrm>
          </p:contentPart>
        </mc:Choice>
        <mc:Fallback>
          <p:pic>
            <p:nvPicPr>
              <p:cNvPr id="322" name="Rukopis 321">
                <a:extLst>
                  <a:ext uri="{FF2B5EF4-FFF2-40B4-BE49-F238E27FC236}">
                    <a16:creationId xmlns:a16="http://schemas.microsoft.com/office/drawing/2014/main" id="{16C0AA87-D2A8-461A-9DE6-ABEF4015294A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6959920" y="4366529"/>
                <a:ext cx="139320" cy="290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58">
            <p14:nvContentPartPr>
              <p14:cNvPr id="323" name="Rukopis 322">
                <a:extLst>
                  <a:ext uri="{FF2B5EF4-FFF2-40B4-BE49-F238E27FC236}">
                    <a16:creationId xmlns:a16="http://schemas.microsoft.com/office/drawing/2014/main" id="{5CCB7357-49D6-4D1A-94C0-05FD3699C55C}"/>
                  </a:ext>
                </a:extLst>
              </p14:cNvPr>
              <p14:cNvContentPartPr/>
              <p14:nvPr/>
            </p14:nvContentPartPr>
            <p14:xfrm>
              <a:off x="5614240" y="4370129"/>
              <a:ext cx="1229760" cy="961920"/>
            </p14:xfrm>
          </p:contentPart>
        </mc:Choice>
        <mc:Fallback>
          <p:pic>
            <p:nvPicPr>
              <p:cNvPr id="323" name="Rukopis 322">
                <a:extLst>
                  <a:ext uri="{FF2B5EF4-FFF2-40B4-BE49-F238E27FC236}">
                    <a16:creationId xmlns:a16="http://schemas.microsoft.com/office/drawing/2014/main" id="{5CCB7357-49D6-4D1A-94C0-05FD3699C55C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5596600" y="4352482"/>
                <a:ext cx="1265400" cy="99757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0">
            <p14:nvContentPartPr>
              <p14:cNvPr id="332" name="Rukopis 331">
                <a:extLst>
                  <a:ext uri="{FF2B5EF4-FFF2-40B4-BE49-F238E27FC236}">
                    <a16:creationId xmlns:a16="http://schemas.microsoft.com/office/drawing/2014/main" id="{26FC1F8C-8CB7-48D0-A97F-50CE7686909D}"/>
                  </a:ext>
                </a:extLst>
              </p14:cNvPr>
              <p14:cNvContentPartPr/>
              <p14:nvPr/>
            </p14:nvContentPartPr>
            <p14:xfrm>
              <a:off x="3379360" y="5991569"/>
              <a:ext cx="149400" cy="146160"/>
            </p14:xfrm>
          </p:contentPart>
        </mc:Choice>
        <mc:Fallback>
          <p:pic>
            <p:nvPicPr>
              <p:cNvPr id="332" name="Rukopis 331">
                <a:extLst>
                  <a:ext uri="{FF2B5EF4-FFF2-40B4-BE49-F238E27FC236}">
                    <a16:creationId xmlns:a16="http://schemas.microsoft.com/office/drawing/2014/main" id="{26FC1F8C-8CB7-48D0-A97F-50CE7686909D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3370720" y="5982929"/>
                <a:ext cx="167040" cy="163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2">
            <p14:nvContentPartPr>
              <p14:cNvPr id="333" name="Rukopis 332">
                <a:extLst>
                  <a:ext uri="{FF2B5EF4-FFF2-40B4-BE49-F238E27FC236}">
                    <a16:creationId xmlns:a16="http://schemas.microsoft.com/office/drawing/2014/main" id="{731CEF0A-5BE1-4CDA-BA8C-145D5B830718}"/>
                  </a:ext>
                </a:extLst>
              </p14:cNvPr>
              <p14:cNvContentPartPr/>
              <p14:nvPr/>
            </p14:nvContentPartPr>
            <p14:xfrm>
              <a:off x="2956000" y="5870969"/>
              <a:ext cx="314280" cy="427320"/>
            </p14:xfrm>
          </p:contentPart>
        </mc:Choice>
        <mc:Fallback>
          <p:pic>
            <p:nvPicPr>
              <p:cNvPr id="333" name="Rukopis 332">
                <a:extLst>
                  <a:ext uri="{FF2B5EF4-FFF2-40B4-BE49-F238E27FC236}">
                    <a16:creationId xmlns:a16="http://schemas.microsoft.com/office/drawing/2014/main" id="{731CEF0A-5BE1-4CDA-BA8C-145D5B830718}"/>
                  </a:ext>
                </a:extLst>
              </p:cNvPr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2947360" y="5861969"/>
                <a:ext cx="331920" cy="444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4">
            <p14:nvContentPartPr>
              <p14:cNvPr id="348" name="Rukopis 347">
                <a:extLst>
                  <a:ext uri="{FF2B5EF4-FFF2-40B4-BE49-F238E27FC236}">
                    <a16:creationId xmlns:a16="http://schemas.microsoft.com/office/drawing/2014/main" id="{830A00EF-7A98-4467-92FB-A2B6D14A680D}"/>
                  </a:ext>
                </a:extLst>
              </p14:cNvPr>
              <p14:cNvContentPartPr/>
              <p14:nvPr/>
            </p14:nvContentPartPr>
            <p14:xfrm>
              <a:off x="6311560" y="6070769"/>
              <a:ext cx="19080" cy="10440"/>
            </p14:xfrm>
          </p:contentPart>
        </mc:Choice>
        <mc:Fallback>
          <p:pic>
            <p:nvPicPr>
              <p:cNvPr id="348" name="Rukopis 347">
                <a:extLst>
                  <a:ext uri="{FF2B5EF4-FFF2-40B4-BE49-F238E27FC236}">
                    <a16:creationId xmlns:a16="http://schemas.microsoft.com/office/drawing/2014/main" id="{830A00EF-7A98-4467-92FB-A2B6D14A680D}"/>
                  </a:ext>
                </a:extLst>
              </p:cNvPr>
              <p:cNvPicPr/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6302560" y="6062129"/>
                <a:ext cx="36720" cy="28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6">
            <p14:nvContentPartPr>
              <p14:cNvPr id="350" name="Rukopis 349">
                <a:extLst>
                  <a:ext uri="{FF2B5EF4-FFF2-40B4-BE49-F238E27FC236}">
                    <a16:creationId xmlns:a16="http://schemas.microsoft.com/office/drawing/2014/main" id="{F7C04A7D-64C7-49BA-B788-9970A2940C6A}"/>
                  </a:ext>
                </a:extLst>
              </p14:cNvPr>
              <p14:cNvContentPartPr/>
              <p14:nvPr/>
            </p14:nvContentPartPr>
            <p14:xfrm>
              <a:off x="3652600" y="5684489"/>
              <a:ext cx="1062720" cy="644400"/>
            </p14:xfrm>
          </p:contentPart>
        </mc:Choice>
        <mc:Fallback>
          <p:pic>
            <p:nvPicPr>
              <p:cNvPr id="350" name="Rukopis 349">
                <a:extLst>
                  <a:ext uri="{FF2B5EF4-FFF2-40B4-BE49-F238E27FC236}">
                    <a16:creationId xmlns:a16="http://schemas.microsoft.com/office/drawing/2014/main" id="{F7C04A7D-64C7-49BA-B788-9970A2940C6A}"/>
                  </a:ext>
                </a:extLst>
              </p:cNvPr>
              <p:cNvPicPr/>
              <p:nvPr/>
            </p:nvPicPr>
            <p:blipFill>
              <a:blip r:embed="rId67"/>
              <a:stretch>
                <a:fillRect/>
              </a:stretch>
            </p:blipFill>
            <p:spPr>
              <a:xfrm>
                <a:off x="3643603" y="5675494"/>
                <a:ext cx="1080354" cy="66203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8">
            <p14:nvContentPartPr>
              <p14:cNvPr id="357" name="Rukopis 356">
                <a:extLst>
                  <a:ext uri="{FF2B5EF4-FFF2-40B4-BE49-F238E27FC236}">
                    <a16:creationId xmlns:a16="http://schemas.microsoft.com/office/drawing/2014/main" id="{CC6B51E8-3E45-4C1B-831E-6DD113A1171A}"/>
                  </a:ext>
                </a:extLst>
              </p14:cNvPr>
              <p14:cNvContentPartPr/>
              <p14:nvPr/>
            </p14:nvContentPartPr>
            <p14:xfrm>
              <a:off x="6295720" y="6147449"/>
              <a:ext cx="13680" cy="36000"/>
            </p14:xfrm>
          </p:contentPart>
        </mc:Choice>
        <mc:Fallback>
          <p:pic>
            <p:nvPicPr>
              <p:cNvPr id="357" name="Rukopis 356">
                <a:extLst>
                  <a:ext uri="{FF2B5EF4-FFF2-40B4-BE49-F238E27FC236}">
                    <a16:creationId xmlns:a16="http://schemas.microsoft.com/office/drawing/2014/main" id="{CC6B51E8-3E45-4C1B-831E-6DD113A1171A}"/>
                  </a:ext>
                </a:extLst>
              </p:cNvPr>
              <p:cNvPicPr/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6287080" y="6138449"/>
                <a:ext cx="31320" cy="5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0">
            <p14:nvContentPartPr>
              <p14:cNvPr id="358" name="Rukopis 357">
                <a:extLst>
                  <a:ext uri="{FF2B5EF4-FFF2-40B4-BE49-F238E27FC236}">
                    <a16:creationId xmlns:a16="http://schemas.microsoft.com/office/drawing/2014/main" id="{8ACDB674-19B8-48D7-AD30-CB4047B7972C}"/>
                  </a:ext>
                </a:extLst>
              </p14:cNvPr>
              <p14:cNvContentPartPr/>
              <p14:nvPr/>
            </p14:nvContentPartPr>
            <p14:xfrm>
              <a:off x="6053440" y="6110369"/>
              <a:ext cx="58320" cy="50760"/>
            </p14:xfrm>
          </p:contentPart>
        </mc:Choice>
        <mc:Fallback>
          <p:pic>
            <p:nvPicPr>
              <p:cNvPr id="358" name="Rukopis 357">
                <a:extLst>
                  <a:ext uri="{FF2B5EF4-FFF2-40B4-BE49-F238E27FC236}">
                    <a16:creationId xmlns:a16="http://schemas.microsoft.com/office/drawing/2014/main" id="{8ACDB674-19B8-48D7-AD30-CB4047B7972C}"/>
                  </a:ext>
                </a:extLst>
              </p:cNvPr>
              <p:cNvPicPr/>
              <p:nvPr/>
            </p:nvPicPr>
            <p:blipFill>
              <a:blip r:embed="rId71"/>
              <a:stretch>
                <a:fillRect/>
              </a:stretch>
            </p:blipFill>
            <p:spPr>
              <a:xfrm>
                <a:off x="6044853" y="6101729"/>
                <a:ext cx="75852" cy="6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2">
            <p14:nvContentPartPr>
              <p14:cNvPr id="359" name="Rukopis 358">
                <a:extLst>
                  <a:ext uri="{FF2B5EF4-FFF2-40B4-BE49-F238E27FC236}">
                    <a16:creationId xmlns:a16="http://schemas.microsoft.com/office/drawing/2014/main" id="{C171E57F-1AFC-48E9-A21D-26DFCFD6E0A8}"/>
                  </a:ext>
                </a:extLst>
              </p14:cNvPr>
              <p14:cNvContentPartPr/>
              <p14:nvPr/>
            </p14:nvContentPartPr>
            <p14:xfrm>
              <a:off x="5835640" y="6162209"/>
              <a:ext cx="32400" cy="34920"/>
            </p14:xfrm>
          </p:contentPart>
        </mc:Choice>
        <mc:Fallback>
          <p:pic>
            <p:nvPicPr>
              <p:cNvPr id="359" name="Rukopis 358">
                <a:extLst>
                  <a:ext uri="{FF2B5EF4-FFF2-40B4-BE49-F238E27FC236}">
                    <a16:creationId xmlns:a16="http://schemas.microsoft.com/office/drawing/2014/main" id="{C171E57F-1AFC-48E9-A21D-26DFCFD6E0A8}"/>
                  </a:ext>
                </a:extLst>
              </p:cNvPr>
              <p:cNvPicPr/>
              <p:nvPr/>
            </p:nvPicPr>
            <p:blipFill>
              <a:blip r:embed="rId73"/>
              <a:stretch>
                <a:fillRect/>
              </a:stretch>
            </p:blipFill>
            <p:spPr>
              <a:xfrm>
                <a:off x="5827000" y="6153301"/>
                <a:ext cx="50040" cy="523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4">
            <p14:nvContentPartPr>
              <p14:cNvPr id="360" name="Rukopis 359">
                <a:extLst>
                  <a:ext uri="{FF2B5EF4-FFF2-40B4-BE49-F238E27FC236}">
                    <a16:creationId xmlns:a16="http://schemas.microsoft.com/office/drawing/2014/main" id="{0305C0FE-EF00-4C70-B623-65CC74DC7530}"/>
                  </a:ext>
                </a:extLst>
              </p14:cNvPr>
              <p14:cNvContentPartPr/>
              <p14:nvPr/>
            </p14:nvContentPartPr>
            <p14:xfrm>
              <a:off x="4986400" y="5916689"/>
              <a:ext cx="757440" cy="453240"/>
            </p14:xfrm>
          </p:contentPart>
        </mc:Choice>
        <mc:Fallback>
          <p:pic>
            <p:nvPicPr>
              <p:cNvPr id="360" name="Rukopis 359">
                <a:extLst>
                  <a:ext uri="{FF2B5EF4-FFF2-40B4-BE49-F238E27FC236}">
                    <a16:creationId xmlns:a16="http://schemas.microsoft.com/office/drawing/2014/main" id="{0305C0FE-EF00-4C70-B623-65CC74DC7530}"/>
                  </a:ext>
                </a:extLst>
              </p:cNvPr>
              <p:cNvPicPr/>
              <p:nvPr/>
            </p:nvPicPr>
            <p:blipFill>
              <a:blip r:embed="rId75"/>
              <a:stretch>
                <a:fillRect/>
              </a:stretch>
            </p:blipFill>
            <p:spPr>
              <a:xfrm>
                <a:off x="4977760" y="5908042"/>
                <a:ext cx="775080" cy="47089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6">
            <p14:nvContentPartPr>
              <p14:cNvPr id="376" name="Rukopis 375">
                <a:extLst>
                  <a:ext uri="{FF2B5EF4-FFF2-40B4-BE49-F238E27FC236}">
                    <a16:creationId xmlns:a16="http://schemas.microsoft.com/office/drawing/2014/main" id="{35AB3718-515C-4D10-8F16-5A3B9DEF48D8}"/>
                  </a:ext>
                </a:extLst>
              </p14:cNvPr>
              <p14:cNvContentPartPr/>
              <p14:nvPr/>
            </p14:nvContentPartPr>
            <p14:xfrm>
              <a:off x="8836960" y="4617449"/>
              <a:ext cx="349560" cy="332280"/>
            </p14:xfrm>
          </p:contentPart>
        </mc:Choice>
        <mc:Fallback>
          <p:pic>
            <p:nvPicPr>
              <p:cNvPr id="376" name="Rukopis 375">
                <a:extLst>
                  <a:ext uri="{FF2B5EF4-FFF2-40B4-BE49-F238E27FC236}">
                    <a16:creationId xmlns:a16="http://schemas.microsoft.com/office/drawing/2014/main" id="{35AB3718-515C-4D10-8F16-5A3B9DEF48D8}"/>
                  </a:ext>
                </a:extLst>
              </p:cNvPr>
              <p:cNvPicPr/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8828311" y="4608449"/>
                <a:ext cx="367218" cy="349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8">
            <p14:nvContentPartPr>
              <p14:cNvPr id="381" name="Rukopis 380">
                <a:extLst>
                  <a:ext uri="{FF2B5EF4-FFF2-40B4-BE49-F238E27FC236}">
                    <a16:creationId xmlns:a16="http://schemas.microsoft.com/office/drawing/2014/main" id="{DF92F19E-98DF-446B-BF55-E0BF0F7ABA14}"/>
                  </a:ext>
                </a:extLst>
              </p14:cNvPr>
              <p14:cNvContentPartPr/>
              <p14:nvPr/>
            </p14:nvContentPartPr>
            <p14:xfrm>
              <a:off x="4517680" y="2513609"/>
              <a:ext cx="4107960" cy="3086640"/>
            </p14:xfrm>
          </p:contentPart>
        </mc:Choice>
        <mc:Fallback>
          <p:pic>
            <p:nvPicPr>
              <p:cNvPr id="381" name="Rukopis 380">
                <a:extLst>
                  <a:ext uri="{FF2B5EF4-FFF2-40B4-BE49-F238E27FC236}">
                    <a16:creationId xmlns:a16="http://schemas.microsoft.com/office/drawing/2014/main" id="{DF92F19E-98DF-446B-BF55-E0BF0F7ABA14}"/>
                  </a:ext>
                </a:extLst>
              </p:cNvPr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4508680" y="2504609"/>
                <a:ext cx="4125600" cy="3104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0">
            <p14:nvContentPartPr>
              <p14:cNvPr id="395" name="Rukopis 394">
                <a:extLst>
                  <a:ext uri="{FF2B5EF4-FFF2-40B4-BE49-F238E27FC236}">
                    <a16:creationId xmlns:a16="http://schemas.microsoft.com/office/drawing/2014/main" id="{CD008B48-9772-433E-9226-35B2B6F45F7A}"/>
                  </a:ext>
                </a:extLst>
              </p14:cNvPr>
              <p14:cNvContentPartPr/>
              <p14:nvPr/>
            </p14:nvContentPartPr>
            <p14:xfrm>
              <a:off x="10219360" y="4630049"/>
              <a:ext cx="238320" cy="207000"/>
            </p14:xfrm>
          </p:contentPart>
        </mc:Choice>
        <mc:Fallback>
          <p:pic>
            <p:nvPicPr>
              <p:cNvPr id="395" name="Rukopis 394">
                <a:extLst>
                  <a:ext uri="{FF2B5EF4-FFF2-40B4-BE49-F238E27FC236}">
                    <a16:creationId xmlns:a16="http://schemas.microsoft.com/office/drawing/2014/main" id="{CD008B48-9772-433E-9226-35B2B6F45F7A}"/>
                  </a:ext>
                </a:extLst>
              </p:cNvPr>
              <p:cNvPicPr/>
              <p:nvPr/>
            </p:nvPicPr>
            <p:blipFill>
              <a:blip r:embed="rId81"/>
              <a:stretch>
                <a:fillRect/>
              </a:stretch>
            </p:blipFill>
            <p:spPr>
              <a:xfrm>
                <a:off x="10210720" y="4621409"/>
                <a:ext cx="255960" cy="224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2">
            <p14:nvContentPartPr>
              <p14:cNvPr id="396" name="Rukopis 395">
                <a:extLst>
                  <a:ext uri="{FF2B5EF4-FFF2-40B4-BE49-F238E27FC236}">
                    <a16:creationId xmlns:a16="http://schemas.microsoft.com/office/drawing/2014/main" id="{C782EFA8-DBD2-4C77-8DE9-B446FCD235C3}"/>
                  </a:ext>
                </a:extLst>
              </p14:cNvPr>
              <p14:cNvContentPartPr/>
              <p14:nvPr/>
            </p14:nvContentPartPr>
            <p14:xfrm>
              <a:off x="9299200" y="4582529"/>
              <a:ext cx="838440" cy="280800"/>
            </p14:xfrm>
          </p:contentPart>
        </mc:Choice>
        <mc:Fallback>
          <p:pic>
            <p:nvPicPr>
              <p:cNvPr id="396" name="Rukopis 395">
                <a:extLst>
                  <a:ext uri="{FF2B5EF4-FFF2-40B4-BE49-F238E27FC236}">
                    <a16:creationId xmlns:a16="http://schemas.microsoft.com/office/drawing/2014/main" id="{C782EFA8-DBD2-4C77-8DE9-B446FCD235C3}"/>
                  </a:ext>
                </a:extLst>
              </p:cNvPr>
              <p:cNvPicPr/>
              <p:nvPr/>
            </p:nvPicPr>
            <p:blipFill>
              <a:blip r:embed="rId83"/>
              <a:stretch>
                <a:fillRect/>
              </a:stretch>
            </p:blipFill>
            <p:spPr>
              <a:xfrm>
                <a:off x="9290560" y="4573889"/>
                <a:ext cx="856080" cy="298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4">
            <p14:nvContentPartPr>
              <p14:cNvPr id="401" name="Rukopis 400">
                <a:extLst>
                  <a:ext uri="{FF2B5EF4-FFF2-40B4-BE49-F238E27FC236}">
                    <a16:creationId xmlns:a16="http://schemas.microsoft.com/office/drawing/2014/main" id="{285015C8-11AE-4F38-AF3E-7BCB711A9831}"/>
                  </a:ext>
                </a:extLst>
              </p14:cNvPr>
              <p14:cNvContentPartPr/>
              <p14:nvPr/>
            </p14:nvContentPartPr>
            <p14:xfrm>
              <a:off x="10699600" y="4782329"/>
              <a:ext cx="95760" cy="23760"/>
            </p14:xfrm>
          </p:contentPart>
        </mc:Choice>
        <mc:Fallback>
          <p:pic>
            <p:nvPicPr>
              <p:cNvPr id="401" name="Rukopis 400">
                <a:extLst>
                  <a:ext uri="{FF2B5EF4-FFF2-40B4-BE49-F238E27FC236}">
                    <a16:creationId xmlns:a16="http://schemas.microsoft.com/office/drawing/2014/main" id="{285015C8-11AE-4F38-AF3E-7BCB711A9831}"/>
                  </a:ext>
                </a:extLst>
              </p:cNvPr>
              <p:cNvPicPr/>
              <p:nvPr/>
            </p:nvPicPr>
            <p:blipFill>
              <a:blip r:embed="rId85"/>
              <a:stretch>
                <a:fillRect/>
              </a:stretch>
            </p:blipFill>
            <p:spPr>
              <a:xfrm>
                <a:off x="10690960" y="4773689"/>
                <a:ext cx="113400" cy="4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6">
            <p14:nvContentPartPr>
              <p14:cNvPr id="402" name="Rukopis 401">
                <a:extLst>
                  <a:ext uri="{FF2B5EF4-FFF2-40B4-BE49-F238E27FC236}">
                    <a16:creationId xmlns:a16="http://schemas.microsoft.com/office/drawing/2014/main" id="{C896BD4E-47D0-4DED-AEB1-A40C3C4041CA}"/>
                  </a:ext>
                </a:extLst>
              </p14:cNvPr>
              <p14:cNvContentPartPr/>
              <p14:nvPr/>
            </p14:nvContentPartPr>
            <p14:xfrm>
              <a:off x="10716160" y="4689089"/>
              <a:ext cx="134640" cy="21960"/>
            </p14:xfrm>
          </p:contentPart>
        </mc:Choice>
        <mc:Fallback>
          <p:pic>
            <p:nvPicPr>
              <p:cNvPr id="402" name="Rukopis 401">
                <a:extLst>
                  <a:ext uri="{FF2B5EF4-FFF2-40B4-BE49-F238E27FC236}">
                    <a16:creationId xmlns:a16="http://schemas.microsoft.com/office/drawing/2014/main" id="{C896BD4E-47D0-4DED-AEB1-A40C3C4041CA}"/>
                  </a:ext>
                </a:extLst>
              </p:cNvPr>
              <p:cNvPicPr/>
              <p:nvPr/>
            </p:nvPicPr>
            <p:blipFill>
              <a:blip r:embed="rId87"/>
              <a:stretch>
                <a:fillRect/>
              </a:stretch>
            </p:blipFill>
            <p:spPr>
              <a:xfrm>
                <a:off x="10707160" y="4680449"/>
                <a:ext cx="152280" cy="39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8">
            <p14:nvContentPartPr>
              <p14:cNvPr id="403" name="Rukopis 402">
                <a:extLst>
                  <a:ext uri="{FF2B5EF4-FFF2-40B4-BE49-F238E27FC236}">
                    <a16:creationId xmlns:a16="http://schemas.microsoft.com/office/drawing/2014/main" id="{F9E82ED4-ECDF-4DBD-A5F5-90B894F99BA0}"/>
                  </a:ext>
                </a:extLst>
              </p14:cNvPr>
              <p14:cNvContentPartPr/>
              <p14:nvPr/>
            </p14:nvContentPartPr>
            <p14:xfrm>
              <a:off x="10512040" y="4301369"/>
              <a:ext cx="380880" cy="230040"/>
            </p14:xfrm>
          </p:contentPart>
        </mc:Choice>
        <mc:Fallback>
          <p:pic>
            <p:nvPicPr>
              <p:cNvPr id="403" name="Rukopis 402">
                <a:extLst>
                  <a:ext uri="{FF2B5EF4-FFF2-40B4-BE49-F238E27FC236}">
                    <a16:creationId xmlns:a16="http://schemas.microsoft.com/office/drawing/2014/main" id="{F9E82ED4-ECDF-4DBD-A5F5-90B894F99BA0}"/>
                  </a:ext>
                </a:extLst>
              </p:cNvPr>
              <p:cNvPicPr/>
              <p:nvPr/>
            </p:nvPicPr>
            <p:blipFill>
              <a:blip r:embed="rId89"/>
              <a:stretch>
                <a:fillRect/>
              </a:stretch>
            </p:blipFill>
            <p:spPr>
              <a:xfrm>
                <a:off x="10503048" y="4292369"/>
                <a:ext cx="398503" cy="24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0">
            <p14:nvContentPartPr>
              <p14:cNvPr id="404" name="Rukopis 403">
                <a:extLst>
                  <a:ext uri="{FF2B5EF4-FFF2-40B4-BE49-F238E27FC236}">
                    <a16:creationId xmlns:a16="http://schemas.microsoft.com/office/drawing/2014/main" id="{3985AA8D-99E9-4633-A80E-298EA4A1FE4B}"/>
                  </a:ext>
                </a:extLst>
              </p14:cNvPr>
              <p14:cNvContentPartPr/>
              <p14:nvPr/>
            </p14:nvContentPartPr>
            <p14:xfrm>
              <a:off x="5806480" y="242009"/>
              <a:ext cx="25560" cy="9000"/>
            </p14:xfrm>
          </p:contentPart>
        </mc:Choice>
        <mc:Fallback>
          <p:pic>
            <p:nvPicPr>
              <p:cNvPr id="404" name="Rukopis 403">
                <a:extLst>
                  <a:ext uri="{FF2B5EF4-FFF2-40B4-BE49-F238E27FC236}">
                    <a16:creationId xmlns:a16="http://schemas.microsoft.com/office/drawing/2014/main" id="{3985AA8D-99E9-4633-A80E-298EA4A1FE4B}"/>
                  </a:ext>
                </a:extLst>
              </p:cNvPr>
              <p:cNvPicPr/>
              <p:nvPr/>
            </p:nvPicPr>
            <p:blipFill>
              <a:blip r:embed="rId91"/>
              <a:stretch>
                <a:fillRect/>
              </a:stretch>
            </p:blipFill>
            <p:spPr>
              <a:xfrm>
                <a:off x="5797840" y="233009"/>
                <a:ext cx="43200" cy="2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2">
            <p14:nvContentPartPr>
              <p14:cNvPr id="405" name="Rukopis 404">
                <a:extLst>
                  <a:ext uri="{FF2B5EF4-FFF2-40B4-BE49-F238E27FC236}">
                    <a16:creationId xmlns:a16="http://schemas.microsoft.com/office/drawing/2014/main" id="{2787021E-959E-468D-B8FD-94206008DA07}"/>
                  </a:ext>
                </a:extLst>
              </p14:cNvPr>
              <p14:cNvContentPartPr/>
              <p14:nvPr/>
            </p14:nvContentPartPr>
            <p14:xfrm>
              <a:off x="5278000" y="233369"/>
              <a:ext cx="1800" cy="6840"/>
            </p14:xfrm>
          </p:contentPart>
        </mc:Choice>
        <mc:Fallback>
          <p:pic>
            <p:nvPicPr>
              <p:cNvPr id="405" name="Rukopis 404">
                <a:extLst>
                  <a:ext uri="{FF2B5EF4-FFF2-40B4-BE49-F238E27FC236}">
                    <a16:creationId xmlns:a16="http://schemas.microsoft.com/office/drawing/2014/main" id="{2787021E-959E-468D-B8FD-94206008DA07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269000" y="224369"/>
                <a:ext cx="19440" cy="24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67095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9" name="Rukopis 8">
                <a:extLst>
                  <a:ext uri="{FF2B5EF4-FFF2-40B4-BE49-F238E27FC236}">
                    <a16:creationId xmlns:a16="http://schemas.microsoft.com/office/drawing/2014/main" id="{4EE0D1B3-A8C5-4353-82BA-DA87C46EEF63}"/>
                  </a:ext>
                </a:extLst>
              </p14:cNvPr>
              <p14:cNvContentPartPr/>
              <p14:nvPr/>
            </p14:nvContentPartPr>
            <p14:xfrm>
              <a:off x="2708320" y="390329"/>
              <a:ext cx="309240" cy="318600"/>
            </p14:xfrm>
          </p:contentPart>
        </mc:Choice>
        <mc:Fallback>
          <p:pic>
            <p:nvPicPr>
              <p:cNvPr id="9" name="Rukopis 8">
                <a:extLst>
                  <a:ext uri="{FF2B5EF4-FFF2-40B4-BE49-F238E27FC236}">
                    <a16:creationId xmlns:a16="http://schemas.microsoft.com/office/drawing/2014/main" id="{4EE0D1B3-A8C5-4353-82BA-DA87C46EEF6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99680" y="381329"/>
                <a:ext cx="326880" cy="33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0" name="Rukopis 9">
                <a:extLst>
                  <a:ext uri="{FF2B5EF4-FFF2-40B4-BE49-F238E27FC236}">
                    <a16:creationId xmlns:a16="http://schemas.microsoft.com/office/drawing/2014/main" id="{C02D9FE5-349F-4B5C-919A-9FC1A534EC20}"/>
                  </a:ext>
                </a:extLst>
              </p14:cNvPr>
              <p14:cNvContentPartPr/>
              <p14:nvPr/>
            </p14:nvContentPartPr>
            <p14:xfrm>
              <a:off x="1429600" y="317249"/>
              <a:ext cx="936360" cy="359280"/>
            </p14:xfrm>
          </p:contentPart>
        </mc:Choice>
        <mc:Fallback>
          <p:pic>
            <p:nvPicPr>
              <p:cNvPr id="10" name="Rukopis 9">
                <a:extLst>
                  <a:ext uri="{FF2B5EF4-FFF2-40B4-BE49-F238E27FC236}">
                    <a16:creationId xmlns:a16="http://schemas.microsoft.com/office/drawing/2014/main" id="{C02D9FE5-349F-4B5C-919A-9FC1A534EC2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420957" y="308609"/>
                <a:ext cx="954007" cy="37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5" name="Rukopis 14">
                <a:extLst>
                  <a:ext uri="{FF2B5EF4-FFF2-40B4-BE49-F238E27FC236}">
                    <a16:creationId xmlns:a16="http://schemas.microsoft.com/office/drawing/2014/main" id="{4CC4A6E3-E1AF-4457-84AA-383B5EE18D68}"/>
                  </a:ext>
                </a:extLst>
              </p14:cNvPr>
              <p14:cNvContentPartPr/>
              <p14:nvPr/>
            </p14:nvContentPartPr>
            <p14:xfrm>
              <a:off x="1387840" y="1429649"/>
              <a:ext cx="66600" cy="20520"/>
            </p14:xfrm>
          </p:contentPart>
        </mc:Choice>
        <mc:Fallback>
          <p:pic>
            <p:nvPicPr>
              <p:cNvPr id="15" name="Rukopis 14">
                <a:extLst>
                  <a:ext uri="{FF2B5EF4-FFF2-40B4-BE49-F238E27FC236}">
                    <a16:creationId xmlns:a16="http://schemas.microsoft.com/office/drawing/2014/main" id="{4CC4A6E3-E1AF-4457-84AA-383B5EE18D68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379200" y="1421009"/>
                <a:ext cx="84240" cy="3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6" name="Rukopis 15">
                <a:extLst>
                  <a:ext uri="{FF2B5EF4-FFF2-40B4-BE49-F238E27FC236}">
                    <a16:creationId xmlns:a16="http://schemas.microsoft.com/office/drawing/2014/main" id="{3843475F-8AF9-4456-8C0F-2D753521C571}"/>
                  </a:ext>
                </a:extLst>
              </p14:cNvPr>
              <p14:cNvContentPartPr/>
              <p14:nvPr/>
            </p14:nvContentPartPr>
            <p14:xfrm>
              <a:off x="1396120" y="1354769"/>
              <a:ext cx="81720" cy="5040"/>
            </p14:xfrm>
          </p:contentPart>
        </mc:Choice>
        <mc:Fallback>
          <p:pic>
            <p:nvPicPr>
              <p:cNvPr id="16" name="Rukopis 15">
                <a:extLst>
                  <a:ext uri="{FF2B5EF4-FFF2-40B4-BE49-F238E27FC236}">
                    <a16:creationId xmlns:a16="http://schemas.microsoft.com/office/drawing/2014/main" id="{3843475F-8AF9-4456-8C0F-2D753521C571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387120" y="1345769"/>
                <a:ext cx="99360" cy="2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7" name="Rukopis 16">
                <a:extLst>
                  <a:ext uri="{FF2B5EF4-FFF2-40B4-BE49-F238E27FC236}">
                    <a16:creationId xmlns:a16="http://schemas.microsoft.com/office/drawing/2014/main" id="{41440B2C-323B-44E1-90BE-C5B2F0F0E35F}"/>
                  </a:ext>
                </a:extLst>
              </p14:cNvPr>
              <p14:cNvContentPartPr/>
              <p14:nvPr/>
            </p14:nvContentPartPr>
            <p14:xfrm>
              <a:off x="1667920" y="1241729"/>
              <a:ext cx="104400" cy="164880"/>
            </p14:xfrm>
          </p:contentPart>
        </mc:Choice>
        <mc:Fallback>
          <p:pic>
            <p:nvPicPr>
              <p:cNvPr id="17" name="Rukopis 16">
                <a:extLst>
                  <a:ext uri="{FF2B5EF4-FFF2-40B4-BE49-F238E27FC236}">
                    <a16:creationId xmlns:a16="http://schemas.microsoft.com/office/drawing/2014/main" id="{41440B2C-323B-44E1-90BE-C5B2F0F0E35F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659280" y="1233089"/>
                <a:ext cx="122040" cy="18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8" name="Rukopis 17">
                <a:extLst>
                  <a:ext uri="{FF2B5EF4-FFF2-40B4-BE49-F238E27FC236}">
                    <a16:creationId xmlns:a16="http://schemas.microsoft.com/office/drawing/2014/main" id="{631C9856-ECDC-41FF-85B7-E692FBB4FC7A}"/>
                  </a:ext>
                </a:extLst>
              </p14:cNvPr>
              <p14:cNvContentPartPr/>
              <p14:nvPr/>
            </p14:nvContentPartPr>
            <p14:xfrm>
              <a:off x="1742080" y="1492289"/>
              <a:ext cx="10800" cy="13680"/>
            </p14:xfrm>
          </p:contentPart>
        </mc:Choice>
        <mc:Fallback>
          <p:pic>
            <p:nvPicPr>
              <p:cNvPr id="18" name="Rukopis 17">
                <a:extLst>
                  <a:ext uri="{FF2B5EF4-FFF2-40B4-BE49-F238E27FC236}">
                    <a16:creationId xmlns:a16="http://schemas.microsoft.com/office/drawing/2014/main" id="{631C9856-ECDC-41FF-85B7-E692FBB4FC7A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733080" y="1483289"/>
                <a:ext cx="28440" cy="3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9" name="Rukopis 18">
                <a:extLst>
                  <a:ext uri="{FF2B5EF4-FFF2-40B4-BE49-F238E27FC236}">
                    <a16:creationId xmlns:a16="http://schemas.microsoft.com/office/drawing/2014/main" id="{8E6B5435-43F3-4D42-B12F-CEF17C2566D6}"/>
                  </a:ext>
                </a:extLst>
              </p14:cNvPr>
              <p14:cNvContentPartPr/>
              <p14:nvPr/>
            </p14:nvContentPartPr>
            <p14:xfrm>
              <a:off x="879520" y="1253249"/>
              <a:ext cx="392400" cy="257040"/>
            </p14:xfrm>
          </p:contentPart>
        </mc:Choice>
        <mc:Fallback>
          <p:pic>
            <p:nvPicPr>
              <p:cNvPr id="19" name="Rukopis 18">
                <a:extLst>
                  <a:ext uri="{FF2B5EF4-FFF2-40B4-BE49-F238E27FC236}">
                    <a16:creationId xmlns:a16="http://schemas.microsoft.com/office/drawing/2014/main" id="{8E6B5435-43F3-4D42-B12F-CEF17C2566D6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870520" y="1244609"/>
                <a:ext cx="410040" cy="274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4" name="Rukopis 23">
                <a:extLst>
                  <a:ext uri="{FF2B5EF4-FFF2-40B4-BE49-F238E27FC236}">
                    <a16:creationId xmlns:a16="http://schemas.microsoft.com/office/drawing/2014/main" id="{7937AE44-422D-4251-9316-6371C7FB95B4}"/>
                  </a:ext>
                </a:extLst>
              </p14:cNvPr>
              <p14:cNvContentPartPr/>
              <p14:nvPr/>
            </p14:nvContentPartPr>
            <p14:xfrm>
              <a:off x="2095600" y="2076569"/>
              <a:ext cx="192600" cy="237960"/>
            </p14:xfrm>
          </p:contentPart>
        </mc:Choice>
        <mc:Fallback>
          <p:pic>
            <p:nvPicPr>
              <p:cNvPr id="24" name="Rukopis 23">
                <a:extLst>
                  <a:ext uri="{FF2B5EF4-FFF2-40B4-BE49-F238E27FC236}">
                    <a16:creationId xmlns:a16="http://schemas.microsoft.com/office/drawing/2014/main" id="{7937AE44-422D-4251-9316-6371C7FB95B4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086600" y="2067929"/>
                <a:ext cx="210240" cy="25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25" name="Rukopis 24">
                <a:extLst>
                  <a:ext uri="{FF2B5EF4-FFF2-40B4-BE49-F238E27FC236}">
                    <a16:creationId xmlns:a16="http://schemas.microsoft.com/office/drawing/2014/main" id="{44762A29-58D8-4103-8ACA-49D792770660}"/>
                  </a:ext>
                </a:extLst>
              </p14:cNvPr>
              <p14:cNvContentPartPr/>
              <p14:nvPr/>
            </p14:nvContentPartPr>
            <p14:xfrm>
              <a:off x="1521400" y="1929329"/>
              <a:ext cx="482760" cy="506160"/>
            </p14:xfrm>
          </p:contentPart>
        </mc:Choice>
        <mc:Fallback>
          <p:pic>
            <p:nvPicPr>
              <p:cNvPr id="25" name="Rukopis 24">
                <a:extLst>
                  <a:ext uri="{FF2B5EF4-FFF2-40B4-BE49-F238E27FC236}">
                    <a16:creationId xmlns:a16="http://schemas.microsoft.com/office/drawing/2014/main" id="{44762A29-58D8-4103-8ACA-49D792770660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512760" y="1920329"/>
                <a:ext cx="500400" cy="523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29" name="Rukopis 28">
                <a:extLst>
                  <a:ext uri="{FF2B5EF4-FFF2-40B4-BE49-F238E27FC236}">
                    <a16:creationId xmlns:a16="http://schemas.microsoft.com/office/drawing/2014/main" id="{CA1EC564-C4DC-4978-B981-CFFB556F2B50}"/>
                  </a:ext>
                </a:extLst>
              </p14:cNvPr>
              <p14:cNvContentPartPr/>
              <p14:nvPr/>
            </p14:nvContentPartPr>
            <p14:xfrm>
              <a:off x="2446600" y="1937609"/>
              <a:ext cx="564120" cy="558360"/>
            </p14:xfrm>
          </p:contentPart>
        </mc:Choice>
        <mc:Fallback>
          <p:pic>
            <p:nvPicPr>
              <p:cNvPr id="29" name="Rukopis 28">
                <a:extLst>
                  <a:ext uri="{FF2B5EF4-FFF2-40B4-BE49-F238E27FC236}">
                    <a16:creationId xmlns:a16="http://schemas.microsoft.com/office/drawing/2014/main" id="{CA1EC564-C4DC-4978-B981-CFFB556F2B50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437954" y="1928969"/>
                <a:ext cx="581771" cy="57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30" name="Rukopis 29">
                <a:extLst>
                  <a:ext uri="{FF2B5EF4-FFF2-40B4-BE49-F238E27FC236}">
                    <a16:creationId xmlns:a16="http://schemas.microsoft.com/office/drawing/2014/main" id="{8CF452EC-94AC-4B5C-A2E4-31FC356C1705}"/>
                  </a:ext>
                </a:extLst>
              </p14:cNvPr>
              <p14:cNvContentPartPr/>
              <p14:nvPr/>
            </p14:nvContentPartPr>
            <p14:xfrm>
              <a:off x="3129880" y="2315609"/>
              <a:ext cx="127800" cy="10440"/>
            </p14:xfrm>
          </p:contentPart>
        </mc:Choice>
        <mc:Fallback>
          <p:pic>
            <p:nvPicPr>
              <p:cNvPr id="30" name="Rukopis 29">
                <a:extLst>
                  <a:ext uri="{FF2B5EF4-FFF2-40B4-BE49-F238E27FC236}">
                    <a16:creationId xmlns:a16="http://schemas.microsoft.com/office/drawing/2014/main" id="{8CF452EC-94AC-4B5C-A2E4-31FC356C1705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3120880" y="2306609"/>
                <a:ext cx="145440" cy="28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31" name="Rukopis 30">
                <a:extLst>
                  <a:ext uri="{FF2B5EF4-FFF2-40B4-BE49-F238E27FC236}">
                    <a16:creationId xmlns:a16="http://schemas.microsoft.com/office/drawing/2014/main" id="{85CF9B4A-994F-403A-A7A6-BE3F95040D05}"/>
                  </a:ext>
                </a:extLst>
              </p14:cNvPr>
              <p14:cNvContentPartPr/>
              <p14:nvPr/>
            </p14:nvContentPartPr>
            <p14:xfrm>
              <a:off x="3129160" y="2202209"/>
              <a:ext cx="142560" cy="27360"/>
            </p14:xfrm>
          </p:contentPart>
        </mc:Choice>
        <mc:Fallback>
          <p:pic>
            <p:nvPicPr>
              <p:cNvPr id="31" name="Rukopis 30">
                <a:extLst>
                  <a:ext uri="{FF2B5EF4-FFF2-40B4-BE49-F238E27FC236}">
                    <a16:creationId xmlns:a16="http://schemas.microsoft.com/office/drawing/2014/main" id="{85CF9B4A-994F-403A-A7A6-BE3F95040D05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3120160" y="2193209"/>
                <a:ext cx="160200" cy="4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37" name="Rukopis 36">
                <a:extLst>
                  <a:ext uri="{FF2B5EF4-FFF2-40B4-BE49-F238E27FC236}">
                    <a16:creationId xmlns:a16="http://schemas.microsoft.com/office/drawing/2014/main" id="{A4CDB5E6-EA54-4543-9231-0AC74157C1A6}"/>
                  </a:ext>
                </a:extLst>
              </p14:cNvPr>
              <p14:cNvContentPartPr/>
              <p14:nvPr/>
            </p14:nvContentPartPr>
            <p14:xfrm>
              <a:off x="3466480" y="1980089"/>
              <a:ext cx="621720" cy="496440"/>
            </p14:xfrm>
          </p:contentPart>
        </mc:Choice>
        <mc:Fallback>
          <p:pic>
            <p:nvPicPr>
              <p:cNvPr id="37" name="Rukopis 36">
                <a:extLst>
                  <a:ext uri="{FF2B5EF4-FFF2-40B4-BE49-F238E27FC236}">
                    <a16:creationId xmlns:a16="http://schemas.microsoft.com/office/drawing/2014/main" id="{A4CDB5E6-EA54-4543-9231-0AC74157C1A6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3457485" y="1971089"/>
                <a:ext cx="639350" cy="514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45" name="Rukopis 44">
                <a:extLst>
                  <a:ext uri="{FF2B5EF4-FFF2-40B4-BE49-F238E27FC236}">
                    <a16:creationId xmlns:a16="http://schemas.microsoft.com/office/drawing/2014/main" id="{04DC50A1-DFEF-4AC3-8C50-C232E8924481}"/>
                  </a:ext>
                </a:extLst>
              </p14:cNvPr>
              <p14:cNvContentPartPr/>
              <p14:nvPr/>
            </p14:nvContentPartPr>
            <p14:xfrm>
              <a:off x="4252000" y="1762289"/>
              <a:ext cx="1147680" cy="721440"/>
            </p14:xfrm>
          </p:contentPart>
        </mc:Choice>
        <mc:Fallback>
          <p:pic>
            <p:nvPicPr>
              <p:cNvPr id="45" name="Rukopis 44">
                <a:extLst>
                  <a:ext uri="{FF2B5EF4-FFF2-40B4-BE49-F238E27FC236}">
                    <a16:creationId xmlns:a16="http://schemas.microsoft.com/office/drawing/2014/main" id="{04DC50A1-DFEF-4AC3-8C50-C232E8924481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4243000" y="1753649"/>
                <a:ext cx="1165320" cy="73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46" name="Rukopis 45">
                <a:extLst>
                  <a:ext uri="{FF2B5EF4-FFF2-40B4-BE49-F238E27FC236}">
                    <a16:creationId xmlns:a16="http://schemas.microsoft.com/office/drawing/2014/main" id="{3D9244CB-C1D8-46DE-85A3-7F6FE4F12F8A}"/>
                  </a:ext>
                </a:extLst>
              </p14:cNvPr>
              <p14:cNvContentPartPr/>
              <p14:nvPr/>
            </p14:nvContentPartPr>
            <p14:xfrm>
              <a:off x="5222920" y="643049"/>
              <a:ext cx="650160" cy="281880"/>
            </p14:xfrm>
          </p:contentPart>
        </mc:Choice>
        <mc:Fallback>
          <p:pic>
            <p:nvPicPr>
              <p:cNvPr id="46" name="Rukopis 45">
                <a:extLst>
                  <a:ext uri="{FF2B5EF4-FFF2-40B4-BE49-F238E27FC236}">
                    <a16:creationId xmlns:a16="http://schemas.microsoft.com/office/drawing/2014/main" id="{3D9244CB-C1D8-46DE-85A3-7F6FE4F12F8A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5214280" y="634049"/>
                <a:ext cx="667800" cy="29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47" name="Rukopis 46">
                <a:extLst>
                  <a:ext uri="{FF2B5EF4-FFF2-40B4-BE49-F238E27FC236}">
                    <a16:creationId xmlns:a16="http://schemas.microsoft.com/office/drawing/2014/main" id="{D9920FEC-6620-4BAB-9D10-B6EBA8EC3CC7}"/>
                  </a:ext>
                </a:extLst>
              </p14:cNvPr>
              <p14:cNvContentPartPr/>
              <p14:nvPr/>
            </p14:nvContentPartPr>
            <p14:xfrm>
              <a:off x="6010960" y="890729"/>
              <a:ext cx="17640" cy="5760"/>
            </p14:xfrm>
          </p:contentPart>
        </mc:Choice>
        <mc:Fallback>
          <p:pic>
            <p:nvPicPr>
              <p:cNvPr id="47" name="Rukopis 46">
                <a:extLst>
                  <a:ext uri="{FF2B5EF4-FFF2-40B4-BE49-F238E27FC236}">
                    <a16:creationId xmlns:a16="http://schemas.microsoft.com/office/drawing/2014/main" id="{D9920FEC-6620-4BAB-9D10-B6EBA8EC3CC7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6001960" y="882089"/>
                <a:ext cx="35280" cy="23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50" name="Rukopis 49">
                <a:extLst>
                  <a:ext uri="{FF2B5EF4-FFF2-40B4-BE49-F238E27FC236}">
                    <a16:creationId xmlns:a16="http://schemas.microsoft.com/office/drawing/2014/main" id="{5CC6872E-DB15-4D6B-A2A2-9EE107DF6B71}"/>
                  </a:ext>
                </a:extLst>
              </p14:cNvPr>
              <p14:cNvContentPartPr/>
              <p14:nvPr/>
            </p14:nvContentPartPr>
            <p14:xfrm>
              <a:off x="6467440" y="887489"/>
              <a:ext cx="360" cy="360"/>
            </p14:xfrm>
          </p:contentPart>
        </mc:Choice>
        <mc:Fallback>
          <p:pic>
            <p:nvPicPr>
              <p:cNvPr id="50" name="Rukopis 49">
                <a:extLst>
                  <a:ext uri="{FF2B5EF4-FFF2-40B4-BE49-F238E27FC236}">
                    <a16:creationId xmlns:a16="http://schemas.microsoft.com/office/drawing/2014/main" id="{5CC6872E-DB15-4D6B-A2A2-9EE107DF6B71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6458440" y="878849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51" name="Rukopis 50">
                <a:extLst>
                  <a:ext uri="{FF2B5EF4-FFF2-40B4-BE49-F238E27FC236}">
                    <a16:creationId xmlns:a16="http://schemas.microsoft.com/office/drawing/2014/main" id="{2045D806-BF4E-476A-8CA8-12E9AA89805F}"/>
                  </a:ext>
                </a:extLst>
              </p14:cNvPr>
              <p14:cNvContentPartPr/>
              <p14:nvPr/>
            </p14:nvContentPartPr>
            <p14:xfrm>
              <a:off x="6193480" y="875609"/>
              <a:ext cx="140760" cy="34560"/>
            </p14:xfrm>
          </p:contentPart>
        </mc:Choice>
        <mc:Fallback>
          <p:pic>
            <p:nvPicPr>
              <p:cNvPr id="51" name="Rukopis 50">
                <a:extLst>
                  <a:ext uri="{FF2B5EF4-FFF2-40B4-BE49-F238E27FC236}">
                    <a16:creationId xmlns:a16="http://schemas.microsoft.com/office/drawing/2014/main" id="{2045D806-BF4E-476A-8CA8-12E9AA89805F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6184818" y="866609"/>
                <a:ext cx="158445" cy="5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56" name="Rukopis 55">
                <a:extLst>
                  <a:ext uri="{FF2B5EF4-FFF2-40B4-BE49-F238E27FC236}">
                    <a16:creationId xmlns:a16="http://schemas.microsoft.com/office/drawing/2014/main" id="{DAB6C343-D9DF-43BE-A27D-E0E877257D49}"/>
                  </a:ext>
                </a:extLst>
              </p14:cNvPr>
              <p14:cNvContentPartPr/>
              <p14:nvPr/>
            </p14:nvContentPartPr>
            <p14:xfrm>
              <a:off x="7291120" y="702449"/>
              <a:ext cx="26280" cy="178200"/>
            </p14:xfrm>
          </p:contentPart>
        </mc:Choice>
        <mc:Fallback>
          <p:pic>
            <p:nvPicPr>
              <p:cNvPr id="56" name="Rukopis 55">
                <a:extLst>
                  <a:ext uri="{FF2B5EF4-FFF2-40B4-BE49-F238E27FC236}">
                    <a16:creationId xmlns:a16="http://schemas.microsoft.com/office/drawing/2014/main" id="{DAB6C343-D9DF-43BE-A27D-E0E877257D49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7282480" y="693449"/>
                <a:ext cx="43920" cy="195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59" name="Rukopis 58">
                <a:extLst>
                  <a:ext uri="{FF2B5EF4-FFF2-40B4-BE49-F238E27FC236}">
                    <a16:creationId xmlns:a16="http://schemas.microsoft.com/office/drawing/2014/main" id="{C29B16ED-4D10-48FE-86BB-5C540E747CEF}"/>
                  </a:ext>
                </a:extLst>
              </p14:cNvPr>
              <p14:cNvContentPartPr/>
              <p14:nvPr/>
            </p14:nvContentPartPr>
            <p14:xfrm>
              <a:off x="7470760" y="624329"/>
              <a:ext cx="159480" cy="214560"/>
            </p14:xfrm>
          </p:contentPart>
        </mc:Choice>
        <mc:Fallback>
          <p:pic>
            <p:nvPicPr>
              <p:cNvPr id="59" name="Rukopis 58">
                <a:extLst>
                  <a:ext uri="{FF2B5EF4-FFF2-40B4-BE49-F238E27FC236}">
                    <a16:creationId xmlns:a16="http://schemas.microsoft.com/office/drawing/2014/main" id="{C29B16ED-4D10-48FE-86BB-5C540E747CEF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7462120" y="615689"/>
                <a:ext cx="177120" cy="23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60" name="Rukopis 59">
                <a:extLst>
                  <a:ext uri="{FF2B5EF4-FFF2-40B4-BE49-F238E27FC236}">
                    <a16:creationId xmlns:a16="http://schemas.microsoft.com/office/drawing/2014/main" id="{56B3F5C7-2198-4584-87DC-DBA942C7CDE2}"/>
                  </a:ext>
                </a:extLst>
              </p14:cNvPr>
              <p14:cNvContentPartPr/>
              <p14:nvPr/>
            </p14:nvContentPartPr>
            <p14:xfrm>
              <a:off x="6761200" y="674009"/>
              <a:ext cx="227160" cy="267120"/>
            </p14:xfrm>
          </p:contentPart>
        </mc:Choice>
        <mc:Fallback>
          <p:pic>
            <p:nvPicPr>
              <p:cNvPr id="60" name="Rukopis 59">
                <a:extLst>
                  <a:ext uri="{FF2B5EF4-FFF2-40B4-BE49-F238E27FC236}">
                    <a16:creationId xmlns:a16="http://schemas.microsoft.com/office/drawing/2014/main" id="{56B3F5C7-2198-4584-87DC-DBA942C7CDE2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6752200" y="665357"/>
                <a:ext cx="244800" cy="28478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68" name="Rukopis 67">
                <a:extLst>
                  <a:ext uri="{FF2B5EF4-FFF2-40B4-BE49-F238E27FC236}">
                    <a16:creationId xmlns:a16="http://schemas.microsoft.com/office/drawing/2014/main" id="{55A10A36-8475-43CE-BBCB-EDD71C878D8A}"/>
                  </a:ext>
                </a:extLst>
              </p14:cNvPr>
              <p14:cNvContentPartPr/>
              <p14:nvPr/>
            </p14:nvContentPartPr>
            <p14:xfrm>
              <a:off x="2983720" y="3291929"/>
              <a:ext cx="154080" cy="41400"/>
            </p14:xfrm>
          </p:contentPart>
        </mc:Choice>
        <mc:Fallback>
          <p:pic>
            <p:nvPicPr>
              <p:cNvPr id="68" name="Rukopis 67">
                <a:extLst>
                  <a:ext uri="{FF2B5EF4-FFF2-40B4-BE49-F238E27FC236}">
                    <a16:creationId xmlns:a16="http://schemas.microsoft.com/office/drawing/2014/main" id="{55A10A36-8475-43CE-BBCB-EDD71C878D8A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2974720" y="3283289"/>
                <a:ext cx="171720" cy="5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69" name="Rukopis 68">
                <a:extLst>
                  <a:ext uri="{FF2B5EF4-FFF2-40B4-BE49-F238E27FC236}">
                    <a16:creationId xmlns:a16="http://schemas.microsoft.com/office/drawing/2014/main" id="{B5E411D7-6412-42B7-8551-EC500349A34D}"/>
                  </a:ext>
                </a:extLst>
              </p14:cNvPr>
              <p14:cNvContentPartPr/>
              <p14:nvPr/>
            </p14:nvContentPartPr>
            <p14:xfrm>
              <a:off x="3043120" y="3222089"/>
              <a:ext cx="115920" cy="14400"/>
            </p14:xfrm>
          </p:contentPart>
        </mc:Choice>
        <mc:Fallback>
          <p:pic>
            <p:nvPicPr>
              <p:cNvPr id="69" name="Rukopis 68">
                <a:extLst>
                  <a:ext uri="{FF2B5EF4-FFF2-40B4-BE49-F238E27FC236}">
                    <a16:creationId xmlns:a16="http://schemas.microsoft.com/office/drawing/2014/main" id="{B5E411D7-6412-42B7-8551-EC500349A34D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3034480" y="3213449"/>
                <a:ext cx="133560" cy="3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71" name="Rukopis 70">
                <a:extLst>
                  <a:ext uri="{FF2B5EF4-FFF2-40B4-BE49-F238E27FC236}">
                    <a16:creationId xmlns:a16="http://schemas.microsoft.com/office/drawing/2014/main" id="{8644B064-4089-4D54-B6CC-99FDE6232C2B}"/>
                  </a:ext>
                </a:extLst>
              </p14:cNvPr>
              <p14:cNvContentPartPr/>
              <p14:nvPr/>
            </p14:nvContentPartPr>
            <p14:xfrm>
              <a:off x="2311600" y="3014729"/>
              <a:ext cx="506880" cy="458640"/>
            </p14:xfrm>
          </p:contentPart>
        </mc:Choice>
        <mc:Fallback>
          <p:pic>
            <p:nvPicPr>
              <p:cNvPr id="71" name="Rukopis 70">
                <a:extLst>
                  <a:ext uri="{FF2B5EF4-FFF2-40B4-BE49-F238E27FC236}">
                    <a16:creationId xmlns:a16="http://schemas.microsoft.com/office/drawing/2014/main" id="{8644B064-4089-4D54-B6CC-99FDE6232C2B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2302954" y="3006089"/>
                <a:ext cx="524533" cy="47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72" name="Rukopis 71">
                <a:extLst>
                  <a:ext uri="{FF2B5EF4-FFF2-40B4-BE49-F238E27FC236}">
                    <a16:creationId xmlns:a16="http://schemas.microsoft.com/office/drawing/2014/main" id="{5E7EB08A-3C3D-449D-B04E-67360BF3FB18}"/>
                  </a:ext>
                </a:extLst>
              </p14:cNvPr>
              <p14:cNvContentPartPr/>
              <p14:nvPr/>
            </p14:nvContentPartPr>
            <p14:xfrm>
              <a:off x="1953040" y="3129569"/>
              <a:ext cx="223920" cy="170640"/>
            </p14:xfrm>
          </p:contentPart>
        </mc:Choice>
        <mc:Fallback>
          <p:pic>
            <p:nvPicPr>
              <p:cNvPr id="72" name="Rukopis 71">
                <a:extLst>
                  <a:ext uri="{FF2B5EF4-FFF2-40B4-BE49-F238E27FC236}">
                    <a16:creationId xmlns:a16="http://schemas.microsoft.com/office/drawing/2014/main" id="{5E7EB08A-3C3D-449D-B04E-67360BF3FB18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1944400" y="3120929"/>
                <a:ext cx="241560" cy="188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2">
            <p14:nvContentPartPr>
              <p14:cNvPr id="73" name="Rukopis 72">
                <a:extLst>
                  <a:ext uri="{FF2B5EF4-FFF2-40B4-BE49-F238E27FC236}">
                    <a16:creationId xmlns:a16="http://schemas.microsoft.com/office/drawing/2014/main" id="{9D4C859F-D090-4252-8A2B-98A71D349F7A}"/>
                  </a:ext>
                </a:extLst>
              </p14:cNvPr>
              <p14:cNvContentPartPr/>
              <p14:nvPr/>
            </p14:nvContentPartPr>
            <p14:xfrm>
              <a:off x="1395040" y="2998169"/>
              <a:ext cx="449280" cy="495360"/>
            </p14:xfrm>
          </p:contentPart>
        </mc:Choice>
        <mc:Fallback>
          <p:pic>
            <p:nvPicPr>
              <p:cNvPr id="73" name="Rukopis 72">
                <a:extLst>
                  <a:ext uri="{FF2B5EF4-FFF2-40B4-BE49-F238E27FC236}">
                    <a16:creationId xmlns:a16="http://schemas.microsoft.com/office/drawing/2014/main" id="{9D4C859F-D090-4252-8A2B-98A71D349F7A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1386047" y="2989169"/>
                <a:ext cx="466906" cy="51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4">
            <p14:nvContentPartPr>
              <p14:cNvPr id="79" name="Rukopis 78">
                <a:extLst>
                  <a:ext uri="{FF2B5EF4-FFF2-40B4-BE49-F238E27FC236}">
                    <a16:creationId xmlns:a16="http://schemas.microsoft.com/office/drawing/2014/main" id="{5E6DEE05-FB1E-4B72-B2DC-EA917EBE8F31}"/>
                  </a:ext>
                </a:extLst>
              </p14:cNvPr>
              <p14:cNvContentPartPr/>
              <p14:nvPr/>
            </p14:nvContentPartPr>
            <p14:xfrm>
              <a:off x="3433360" y="3026969"/>
              <a:ext cx="594720" cy="372600"/>
            </p14:xfrm>
          </p:contentPart>
        </mc:Choice>
        <mc:Fallback>
          <p:pic>
            <p:nvPicPr>
              <p:cNvPr id="79" name="Rukopis 78">
                <a:extLst>
                  <a:ext uri="{FF2B5EF4-FFF2-40B4-BE49-F238E27FC236}">
                    <a16:creationId xmlns:a16="http://schemas.microsoft.com/office/drawing/2014/main" id="{5E6DEE05-FB1E-4B72-B2DC-EA917EBE8F31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3424360" y="3017969"/>
                <a:ext cx="612360" cy="390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6">
            <p14:nvContentPartPr>
              <p14:cNvPr id="90" name="Rukopis 89">
                <a:extLst>
                  <a:ext uri="{FF2B5EF4-FFF2-40B4-BE49-F238E27FC236}">
                    <a16:creationId xmlns:a16="http://schemas.microsoft.com/office/drawing/2014/main" id="{02D78D70-3674-48EB-AFD6-16BF3E7ED24E}"/>
                  </a:ext>
                </a:extLst>
              </p14:cNvPr>
              <p14:cNvContentPartPr/>
              <p14:nvPr/>
            </p14:nvContentPartPr>
            <p14:xfrm>
              <a:off x="4197640" y="2776769"/>
              <a:ext cx="954000" cy="640440"/>
            </p14:xfrm>
          </p:contentPart>
        </mc:Choice>
        <mc:Fallback>
          <p:pic>
            <p:nvPicPr>
              <p:cNvPr id="90" name="Rukopis 89">
                <a:extLst>
                  <a:ext uri="{FF2B5EF4-FFF2-40B4-BE49-F238E27FC236}">
                    <a16:creationId xmlns:a16="http://schemas.microsoft.com/office/drawing/2014/main" id="{02D78D70-3674-48EB-AFD6-16BF3E7ED24E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4188640" y="2767769"/>
                <a:ext cx="971640" cy="658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8">
            <p14:nvContentPartPr>
              <p14:cNvPr id="91" name="Rukopis 90">
                <a:extLst>
                  <a:ext uri="{FF2B5EF4-FFF2-40B4-BE49-F238E27FC236}">
                    <a16:creationId xmlns:a16="http://schemas.microsoft.com/office/drawing/2014/main" id="{501AFF45-350C-4945-9104-E5D909C7BB56}"/>
                  </a:ext>
                </a:extLst>
              </p14:cNvPr>
              <p14:cNvContentPartPr/>
              <p14:nvPr/>
            </p14:nvContentPartPr>
            <p14:xfrm>
              <a:off x="5353240" y="3225689"/>
              <a:ext cx="167400" cy="42840"/>
            </p14:xfrm>
          </p:contentPart>
        </mc:Choice>
        <mc:Fallback>
          <p:pic>
            <p:nvPicPr>
              <p:cNvPr id="91" name="Rukopis 90">
                <a:extLst>
                  <a:ext uri="{FF2B5EF4-FFF2-40B4-BE49-F238E27FC236}">
                    <a16:creationId xmlns:a16="http://schemas.microsoft.com/office/drawing/2014/main" id="{501AFF45-350C-4945-9104-E5D909C7BB56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5344600" y="3216689"/>
                <a:ext cx="185040" cy="60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0">
            <p14:nvContentPartPr>
              <p14:cNvPr id="92" name="Rukopis 91">
                <a:extLst>
                  <a:ext uri="{FF2B5EF4-FFF2-40B4-BE49-F238E27FC236}">
                    <a16:creationId xmlns:a16="http://schemas.microsoft.com/office/drawing/2014/main" id="{9A792950-8491-4CC1-95E1-BC4BA50B2844}"/>
                  </a:ext>
                </a:extLst>
              </p14:cNvPr>
              <p14:cNvContentPartPr/>
              <p14:nvPr/>
            </p14:nvContentPartPr>
            <p14:xfrm>
              <a:off x="5353240" y="3140369"/>
              <a:ext cx="104040" cy="23760"/>
            </p14:xfrm>
          </p:contentPart>
        </mc:Choice>
        <mc:Fallback>
          <p:pic>
            <p:nvPicPr>
              <p:cNvPr id="92" name="Rukopis 91">
                <a:extLst>
                  <a:ext uri="{FF2B5EF4-FFF2-40B4-BE49-F238E27FC236}">
                    <a16:creationId xmlns:a16="http://schemas.microsoft.com/office/drawing/2014/main" id="{9A792950-8491-4CC1-95E1-BC4BA50B2844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5344600" y="3131369"/>
                <a:ext cx="121680" cy="4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2">
            <p14:nvContentPartPr>
              <p14:cNvPr id="93" name="Rukopis 92">
                <a:extLst>
                  <a:ext uri="{FF2B5EF4-FFF2-40B4-BE49-F238E27FC236}">
                    <a16:creationId xmlns:a16="http://schemas.microsoft.com/office/drawing/2014/main" id="{0172A56F-0E1A-4E7F-A57C-8539C55631D1}"/>
                  </a:ext>
                </a:extLst>
              </p14:cNvPr>
              <p14:cNvContentPartPr/>
              <p14:nvPr/>
            </p14:nvContentPartPr>
            <p14:xfrm>
              <a:off x="5872360" y="3013649"/>
              <a:ext cx="136440" cy="207720"/>
            </p14:xfrm>
          </p:contentPart>
        </mc:Choice>
        <mc:Fallback>
          <p:pic>
            <p:nvPicPr>
              <p:cNvPr id="93" name="Rukopis 92">
                <a:extLst>
                  <a:ext uri="{FF2B5EF4-FFF2-40B4-BE49-F238E27FC236}">
                    <a16:creationId xmlns:a16="http://schemas.microsoft.com/office/drawing/2014/main" id="{0172A56F-0E1A-4E7F-A57C-8539C55631D1}"/>
                  </a:ext>
                </a:extLst>
              </p:cNvPr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5863720" y="3004649"/>
                <a:ext cx="154080" cy="22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4">
            <p14:nvContentPartPr>
              <p14:cNvPr id="94" name="Rukopis 93">
                <a:extLst>
                  <a:ext uri="{FF2B5EF4-FFF2-40B4-BE49-F238E27FC236}">
                    <a16:creationId xmlns:a16="http://schemas.microsoft.com/office/drawing/2014/main" id="{5D438707-F161-4D93-B239-321CA83781E9}"/>
                  </a:ext>
                </a:extLst>
              </p14:cNvPr>
              <p14:cNvContentPartPr/>
              <p14:nvPr/>
            </p14:nvContentPartPr>
            <p14:xfrm>
              <a:off x="6126880" y="3168449"/>
              <a:ext cx="94680" cy="105120"/>
            </p14:xfrm>
          </p:contentPart>
        </mc:Choice>
        <mc:Fallback>
          <p:pic>
            <p:nvPicPr>
              <p:cNvPr id="94" name="Rukopis 93">
                <a:extLst>
                  <a:ext uri="{FF2B5EF4-FFF2-40B4-BE49-F238E27FC236}">
                    <a16:creationId xmlns:a16="http://schemas.microsoft.com/office/drawing/2014/main" id="{5D438707-F161-4D93-B239-321CA83781E9}"/>
                  </a:ext>
                </a:extLst>
              </p:cNvPr>
              <p:cNvPicPr/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6117880" y="3159809"/>
                <a:ext cx="112320" cy="122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6">
            <p14:nvContentPartPr>
              <p14:cNvPr id="95" name="Rukopis 94">
                <a:extLst>
                  <a:ext uri="{FF2B5EF4-FFF2-40B4-BE49-F238E27FC236}">
                    <a16:creationId xmlns:a16="http://schemas.microsoft.com/office/drawing/2014/main" id="{F2B1EA8C-C742-47A9-92BA-49EC9E9BAAE6}"/>
                  </a:ext>
                </a:extLst>
              </p14:cNvPr>
              <p14:cNvContentPartPr/>
              <p14:nvPr/>
            </p14:nvContentPartPr>
            <p14:xfrm>
              <a:off x="6344320" y="3187169"/>
              <a:ext cx="113760" cy="38520"/>
            </p14:xfrm>
          </p:contentPart>
        </mc:Choice>
        <mc:Fallback>
          <p:pic>
            <p:nvPicPr>
              <p:cNvPr id="95" name="Rukopis 94">
                <a:extLst>
                  <a:ext uri="{FF2B5EF4-FFF2-40B4-BE49-F238E27FC236}">
                    <a16:creationId xmlns:a16="http://schemas.microsoft.com/office/drawing/2014/main" id="{F2B1EA8C-C742-47A9-92BA-49EC9E9BAAE6}"/>
                  </a:ext>
                </a:extLst>
              </p:cNvPr>
              <p:cNvPicPr/>
              <p:nvPr/>
            </p:nvPicPr>
            <p:blipFill>
              <a:blip r:embed="rId67"/>
              <a:stretch>
                <a:fillRect/>
              </a:stretch>
            </p:blipFill>
            <p:spPr>
              <a:xfrm>
                <a:off x="6335320" y="3178529"/>
                <a:ext cx="131400" cy="5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8">
            <p14:nvContentPartPr>
              <p14:cNvPr id="96" name="Rukopis 95">
                <a:extLst>
                  <a:ext uri="{FF2B5EF4-FFF2-40B4-BE49-F238E27FC236}">
                    <a16:creationId xmlns:a16="http://schemas.microsoft.com/office/drawing/2014/main" id="{47EC5F3E-EF8A-4DBE-BFA6-FF8D22DB796C}"/>
                  </a:ext>
                </a:extLst>
              </p14:cNvPr>
              <p14:cNvContentPartPr/>
              <p14:nvPr/>
            </p14:nvContentPartPr>
            <p14:xfrm>
              <a:off x="6347200" y="3081329"/>
              <a:ext cx="201600" cy="36720"/>
            </p14:xfrm>
          </p:contentPart>
        </mc:Choice>
        <mc:Fallback>
          <p:pic>
            <p:nvPicPr>
              <p:cNvPr id="96" name="Rukopis 95">
                <a:extLst>
                  <a:ext uri="{FF2B5EF4-FFF2-40B4-BE49-F238E27FC236}">
                    <a16:creationId xmlns:a16="http://schemas.microsoft.com/office/drawing/2014/main" id="{47EC5F3E-EF8A-4DBE-BFA6-FF8D22DB796C}"/>
                  </a:ext>
                </a:extLst>
              </p:cNvPr>
              <p:cNvPicPr/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6338560" y="3072329"/>
                <a:ext cx="219240" cy="5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0">
            <p14:nvContentPartPr>
              <p14:cNvPr id="110" name="Rukopis 109">
                <a:extLst>
                  <a:ext uri="{FF2B5EF4-FFF2-40B4-BE49-F238E27FC236}">
                    <a16:creationId xmlns:a16="http://schemas.microsoft.com/office/drawing/2014/main" id="{9684894A-807E-43EF-A3B4-7F608B3B0E6C}"/>
                  </a:ext>
                </a:extLst>
              </p14:cNvPr>
              <p14:cNvContentPartPr/>
              <p14:nvPr/>
            </p14:nvContentPartPr>
            <p14:xfrm>
              <a:off x="8538520" y="2485529"/>
              <a:ext cx="118800" cy="297720"/>
            </p14:xfrm>
          </p:contentPart>
        </mc:Choice>
        <mc:Fallback>
          <p:pic>
            <p:nvPicPr>
              <p:cNvPr id="110" name="Rukopis 109">
                <a:extLst>
                  <a:ext uri="{FF2B5EF4-FFF2-40B4-BE49-F238E27FC236}">
                    <a16:creationId xmlns:a16="http://schemas.microsoft.com/office/drawing/2014/main" id="{9684894A-807E-43EF-A3B4-7F608B3B0E6C}"/>
                  </a:ext>
                </a:extLst>
              </p:cNvPr>
              <p:cNvPicPr/>
              <p:nvPr/>
            </p:nvPicPr>
            <p:blipFill>
              <a:blip r:embed="rId71"/>
              <a:stretch>
                <a:fillRect/>
              </a:stretch>
            </p:blipFill>
            <p:spPr>
              <a:xfrm>
                <a:off x="8529520" y="2476529"/>
                <a:ext cx="136440" cy="31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2">
            <p14:nvContentPartPr>
              <p14:cNvPr id="111" name="Rukopis 110">
                <a:extLst>
                  <a:ext uri="{FF2B5EF4-FFF2-40B4-BE49-F238E27FC236}">
                    <a16:creationId xmlns:a16="http://schemas.microsoft.com/office/drawing/2014/main" id="{5D167987-C1EE-43AC-83C6-9586D72E1D80}"/>
                  </a:ext>
                </a:extLst>
              </p14:cNvPr>
              <p14:cNvContentPartPr/>
              <p14:nvPr/>
            </p14:nvContentPartPr>
            <p14:xfrm>
              <a:off x="8529160" y="3054329"/>
              <a:ext cx="147240" cy="29880"/>
            </p14:xfrm>
          </p:contentPart>
        </mc:Choice>
        <mc:Fallback>
          <p:pic>
            <p:nvPicPr>
              <p:cNvPr id="111" name="Rukopis 110">
                <a:extLst>
                  <a:ext uri="{FF2B5EF4-FFF2-40B4-BE49-F238E27FC236}">
                    <a16:creationId xmlns:a16="http://schemas.microsoft.com/office/drawing/2014/main" id="{5D167987-C1EE-43AC-83C6-9586D72E1D80}"/>
                  </a:ext>
                </a:extLst>
              </p:cNvPr>
              <p:cNvPicPr/>
              <p:nvPr/>
            </p:nvPicPr>
            <p:blipFill>
              <a:blip r:embed="rId73"/>
              <a:stretch>
                <a:fillRect/>
              </a:stretch>
            </p:blipFill>
            <p:spPr>
              <a:xfrm>
                <a:off x="8520160" y="3045689"/>
                <a:ext cx="164880" cy="47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4">
            <p14:nvContentPartPr>
              <p14:cNvPr id="112" name="Rukopis 111">
                <a:extLst>
                  <a:ext uri="{FF2B5EF4-FFF2-40B4-BE49-F238E27FC236}">
                    <a16:creationId xmlns:a16="http://schemas.microsoft.com/office/drawing/2014/main" id="{97B3589A-FF00-4933-802C-8CEC3A28163A}"/>
                  </a:ext>
                </a:extLst>
              </p14:cNvPr>
              <p14:cNvContentPartPr/>
              <p14:nvPr/>
            </p14:nvContentPartPr>
            <p14:xfrm>
              <a:off x="8807080" y="2928329"/>
              <a:ext cx="248040" cy="282960"/>
            </p14:xfrm>
          </p:contentPart>
        </mc:Choice>
        <mc:Fallback>
          <p:pic>
            <p:nvPicPr>
              <p:cNvPr id="112" name="Rukopis 111">
                <a:extLst>
                  <a:ext uri="{FF2B5EF4-FFF2-40B4-BE49-F238E27FC236}">
                    <a16:creationId xmlns:a16="http://schemas.microsoft.com/office/drawing/2014/main" id="{97B3589A-FF00-4933-802C-8CEC3A28163A}"/>
                  </a:ext>
                </a:extLst>
              </p:cNvPr>
              <p:cNvPicPr/>
              <p:nvPr/>
            </p:nvPicPr>
            <p:blipFill>
              <a:blip r:embed="rId75"/>
              <a:stretch>
                <a:fillRect/>
              </a:stretch>
            </p:blipFill>
            <p:spPr>
              <a:xfrm>
                <a:off x="8798440" y="2919689"/>
                <a:ext cx="265680" cy="30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6">
            <p14:nvContentPartPr>
              <p14:cNvPr id="113" name="Rukopis 112">
                <a:extLst>
                  <a:ext uri="{FF2B5EF4-FFF2-40B4-BE49-F238E27FC236}">
                    <a16:creationId xmlns:a16="http://schemas.microsoft.com/office/drawing/2014/main" id="{CB243B9C-E8AC-4472-95AC-BB30B3D60135}"/>
                  </a:ext>
                </a:extLst>
              </p14:cNvPr>
              <p14:cNvContentPartPr/>
              <p14:nvPr/>
            </p14:nvContentPartPr>
            <p14:xfrm>
              <a:off x="7561120" y="2714129"/>
              <a:ext cx="787680" cy="600120"/>
            </p14:xfrm>
          </p:contentPart>
        </mc:Choice>
        <mc:Fallback>
          <p:pic>
            <p:nvPicPr>
              <p:cNvPr id="113" name="Rukopis 112">
                <a:extLst>
                  <a:ext uri="{FF2B5EF4-FFF2-40B4-BE49-F238E27FC236}">
                    <a16:creationId xmlns:a16="http://schemas.microsoft.com/office/drawing/2014/main" id="{CB243B9C-E8AC-4472-95AC-BB30B3D60135}"/>
                  </a:ext>
                </a:extLst>
              </p:cNvPr>
              <p:cNvPicPr/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7552480" y="2705489"/>
                <a:ext cx="805320" cy="617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8">
            <p14:nvContentPartPr>
              <p14:cNvPr id="114" name="Rukopis 113">
                <a:extLst>
                  <a:ext uri="{FF2B5EF4-FFF2-40B4-BE49-F238E27FC236}">
                    <a16:creationId xmlns:a16="http://schemas.microsoft.com/office/drawing/2014/main" id="{3BE9482B-353B-411D-801A-29C5DF7CA72D}"/>
                  </a:ext>
                </a:extLst>
              </p14:cNvPr>
              <p14:cNvContentPartPr/>
              <p14:nvPr/>
            </p14:nvContentPartPr>
            <p14:xfrm>
              <a:off x="7199680" y="3057929"/>
              <a:ext cx="165960" cy="125280"/>
            </p14:xfrm>
          </p:contentPart>
        </mc:Choice>
        <mc:Fallback>
          <p:pic>
            <p:nvPicPr>
              <p:cNvPr id="114" name="Rukopis 113">
                <a:extLst>
                  <a:ext uri="{FF2B5EF4-FFF2-40B4-BE49-F238E27FC236}">
                    <a16:creationId xmlns:a16="http://schemas.microsoft.com/office/drawing/2014/main" id="{3BE9482B-353B-411D-801A-29C5DF7CA72D}"/>
                  </a:ext>
                </a:extLst>
              </p:cNvPr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7190680" y="3048929"/>
                <a:ext cx="183600" cy="142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0">
            <p14:nvContentPartPr>
              <p14:cNvPr id="115" name="Rukopis 114">
                <a:extLst>
                  <a:ext uri="{FF2B5EF4-FFF2-40B4-BE49-F238E27FC236}">
                    <a16:creationId xmlns:a16="http://schemas.microsoft.com/office/drawing/2014/main" id="{9D7E49DD-F88E-4C6A-98A6-300E7F9FD874}"/>
                  </a:ext>
                </a:extLst>
              </p14:cNvPr>
              <p14:cNvContentPartPr/>
              <p14:nvPr/>
            </p14:nvContentPartPr>
            <p14:xfrm>
              <a:off x="6666880" y="2845889"/>
              <a:ext cx="385200" cy="452160"/>
            </p14:xfrm>
          </p:contentPart>
        </mc:Choice>
        <mc:Fallback>
          <p:pic>
            <p:nvPicPr>
              <p:cNvPr id="115" name="Rukopis 114">
                <a:extLst>
                  <a:ext uri="{FF2B5EF4-FFF2-40B4-BE49-F238E27FC236}">
                    <a16:creationId xmlns:a16="http://schemas.microsoft.com/office/drawing/2014/main" id="{9D7E49DD-F88E-4C6A-98A6-300E7F9FD874}"/>
                  </a:ext>
                </a:extLst>
              </p:cNvPr>
              <p:cNvPicPr/>
              <p:nvPr/>
            </p:nvPicPr>
            <p:blipFill>
              <a:blip r:embed="rId81"/>
              <a:stretch>
                <a:fillRect/>
              </a:stretch>
            </p:blipFill>
            <p:spPr>
              <a:xfrm>
                <a:off x="6658240" y="2836889"/>
                <a:ext cx="402840" cy="469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82">
            <p14:nvContentPartPr>
              <p14:cNvPr id="130" name="Rukopis 129">
                <a:extLst>
                  <a:ext uri="{FF2B5EF4-FFF2-40B4-BE49-F238E27FC236}">
                    <a16:creationId xmlns:a16="http://schemas.microsoft.com/office/drawing/2014/main" id="{D8F44E84-52A2-4560-B5AB-B04A1A8E27BF}"/>
                  </a:ext>
                </a:extLst>
              </p14:cNvPr>
              <p14:cNvContentPartPr/>
              <p14:nvPr/>
            </p14:nvContentPartPr>
            <p14:xfrm>
              <a:off x="2173000" y="4129649"/>
              <a:ext cx="159120" cy="199800"/>
            </p14:xfrm>
          </p:contentPart>
        </mc:Choice>
        <mc:Fallback>
          <p:pic>
            <p:nvPicPr>
              <p:cNvPr id="130" name="Rukopis 129">
                <a:extLst>
                  <a:ext uri="{FF2B5EF4-FFF2-40B4-BE49-F238E27FC236}">
                    <a16:creationId xmlns:a16="http://schemas.microsoft.com/office/drawing/2014/main" id="{D8F44E84-52A2-4560-B5AB-B04A1A8E27BF}"/>
                  </a:ext>
                </a:extLst>
              </p:cNvPr>
              <p:cNvPicPr/>
              <p:nvPr/>
            </p:nvPicPr>
            <p:blipFill>
              <a:blip r:embed="rId83"/>
              <a:stretch>
                <a:fillRect/>
              </a:stretch>
            </p:blipFill>
            <p:spPr>
              <a:xfrm>
                <a:off x="2155360" y="4111649"/>
                <a:ext cx="194760" cy="23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84">
            <p14:nvContentPartPr>
              <p14:cNvPr id="131" name="Rukopis 130">
                <a:extLst>
                  <a:ext uri="{FF2B5EF4-FFF2-40B4-BE49-F238E27FC236}">
                    <a16:creationId xmlns:a16="http://schemas.microsoft.com/office/drawing/2014/main" id="{3E3E4D50-535C-4C61-9228-B58E87AD00BD}"/>
                  </a:ext>
                </a:extLst>
              </p14:cNvPr>
              <p14:cNvContentPartPr/>
              <p14:nvPr/>
            </p14:nvContentPartPr>
            <p14:xfrm>
              <a:off x="1661080" y="3914729"/>
              <a:ext cx="401760" cy="563040"/>
            </p14:xfrm>
          </p:contentPart>
        </mc:Choice>
        <mc:Fallback>
          <p:pic>
            <p:nvPicPr>
              <p:cNvPr id="131" name="Rukopis 130">
                <a:extLst>
                  <a:ext uri="{FF2B5EF4-FFF2-40B4-BE49-F238E27FC236}">
                    <a16:creationId xmlns:a16="http://schemas.microsoft.com/office/drawing/2014/main" id="{3E3E4D50-535C-4C61-9228-B58E87AD00BD}"/>
                  </a:ext>
                </a:extLst>
              </p:cNvPr>
              <p:cNvPicPr/>
              <p:nvPr/>
            </p:nvPicPr>
            <p:blipFill>
              <a:blip r:embed="rId85"/>
              <a:stretch>
                <a:fillRect/>
              </a:stretch>
            </p:blipFill>
            <p:spPr>
              <a:xfrm>
                <a:off x="1643080" y="3897089"/>
                <a:ext cx="437400" cy="598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86">
            <p14:nvContentPartPr>
              <p14:cNvPr id="173" name="Rukopis 172">
                <a:extLst>
                  <a:ext uri="{FF2B5EF4-FFF2-40B4-BE49-F238E27FC236}">
                    <a16:creationId xmlns:a16="http://schemas.microsoft.com/office/drawing/2014/main" id="{92001B26-C018-4483-8DC2-5267E88A55A2}"/>
                  </a:ext>
                </a:extLst>
              </p14:cNvPr>
              <p14:cNvContentPartPr/>
              <p14:nvPr/>
            </p14:nvContentPartPr>
            <p14:xfrm>
              <a:off x="8298400" y="3623489"/>
              <a:ext cx="105120" cy="328680"/>
            </p14:xfrm>
          </p:contentPart>
        </mc:Choice>
        <mc:Fallback>
          <p:pic>
            <p:nvPicPr>
              <p:cNvPr id="173" name="Rukopis 172">
                <a:extLst>
                  <a:ext uri="{FF2B5EF4-FFF2-40B4-BE49-F238E27FC236}">
                    <a16:creationId xmlns:a16="http://schemas.microsoft.com/office/drawing/2014/main" id="{92001B26-C018-4483-8DC2-5267E88A55A2}"/>
                  </a:ext>
                </a:extLst>
              </p:cNvPr>
              <p:cNvPicPr/>
              <p:nvPr/>
            </p:nvPicPr>
            <p:blipFill>
              <a:blip r:embed="rId87"/>
              <a:stretch>
                <a:fillRect/>
              </a:stretch>
            </p:blipFill>
            <p:spPr>
              <a:xfrm>
                <a:off x="8280400" y="3605489"/>
                <a:ext cx="140760" cy="364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88">
            <p14:nvContentPartPr>
              <p14:cNvPr id="174" name="Rukopis 173">
                <a:extLst>
                  <a:ext uri="{FF2B5EF4-FFF2-40B4-BE49-F238E27FC236}">
                    <a16:creationId xmlns:a16="http://schemas.microsoft.com/office/drawing/2014/main" id="{4108805C-5B19-4BDD-ABA2-8DDBE50259AD}"/>
                  </a:ext>
                </a:extLst>
              </p14:cNvPr>
              <p14:cNvContentPartPr/>
              <p14:nvPr/>
            </p14:nvContentPartPr>
            <p14:xfrm>
              <a:off x="8532760" y="3569849"/>
              <a:ext cx="139320" cy="268920"/>
            </p14:xfrm>
          </p:contentPart>
        </mc:Choice>
        <mc:Fallback>
          <p:pic>
            <p:nvPicPr>
              <p:cNvPr id="174" name="Rukopis 173">
                <a:extLst>
                  <a:ext uri="{FF2B5EF4-FFF2-40B4-BE49-F238E27FC236}">
                    <a16:creationId xmlns:a16="http://schemas.microsoft.com/office/drawing/2014/main" id="{4108805C-5B19-4BDD-ABA2-8DDBE50259AD}"/>
                  </a:ext>
                </a:extLst>
              </p:cNvPr>
              <p:cNvPicPr/>
              <p:nvPr/>
            </p:nvPicPr>
            <p:blipFill>
              <a:blip r:embed="rId89"/>
              <a:stretch>
                <a:fillRect/>
              </a:stretch>
            </p:blipFill>
            <p:spPr>
              <a:xfrm>
                <a:off x="8514760" y="3552209"/>
                <a:ext cx="174960" cy="304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90">
            <p14:nvContentPartPr>
              <p14:cNvPr id="175" name="Rukopis 174">
                <a:extLst>
                  <a:ext uri="{FF2B5EF4-FFF2-40B4-BE49-F238E27FC236}">
                    <a16:creationId xmlns:a16="http://schemas.microsoft.com/office/drawing/2014/main" id="{083A67D0-DF64-4B51-9038-46F6E1E621D3}"/>
                  </a:ext>
                </a:extLst>
              </p14:cNvPr>
              <p14:cNvContentPartPr/>
              <p14:nvPr/>
            </p14:nvContentPartPr>
            <p14:xfrm>
              <a:off x="8780440" y="3550409"/>
              <a:ext cx="92160" cy="481320"/>
            </p14:xfrm>
          </p:contentPart>
        </mc:Choice>
        <mc:Fallback>
          <p:pic>
            <p:nvPicPr>
              <p:cNvPr id="175" name="Rukopis 174">
                <a:extLst>
                  <a:ext uri="{FF2B5EF4-FFF2-40B4-BE49-F238E27FC236}">
                    <a16:creationId xmlns:a16="http://schemas.microsoft.com/office/drawing/2014/main" id="{083A67D0-DF64-4B51-9038-46F6E1E621D3}"/>
                  </a:ext>
                </a:extLst>
              </p:cNvPr>
              <p:cNvPicPr/>
              <p:nvPr/>
            </p:nvPicPr>
            <p:blipFill>
              <a:blip r:embed="rId91"/>
              <a:stretch>
                <a:fillRect/>
              </a:stretch>
            </p:blipFill>
            <p:spPr>
              <a:xfrm>
                <a:off x="8762800" y="3532409"/>
                <a:ext cx="127800" cy="51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92">
            <p14:nvContentPartPr>
              <p14:cNvPr id="187" name="Rukopis 186">
                <a:extLst>
                  <a:ext uri="{FF2B5EF4-FFF2-40B4-BE49-F238E27FC236}">
                    <a16:creationId xmlns:a16="http://schemas.microsoft.com/office/drawing/2014/main" id="{C0DB2378-9DDE-454B-947D-C84E5C2C9D91}"/>
                  </a:ext>
                </a:extLst>
              </p14:cNvPr>
              <p14:cNvContentPartPr/>
              <p14:nvPr/>
            </p14:nvContentPartPr>
            <p14:xfrm>
              <a:off x="1957360" y="4960169"/>
              <a:ext cx="331560" cy="373320"/>
            </p14:xfrm>
          </p:contentPart>
        </mc:Choice>
        <mc:Fallback>
          <p:pic>
            <p:nvPicPr>
              <p:cNvPr id="187" name="Rukopis 186">
                <a:extLst>
                  <a:ext uri="{FF2B5EF4-FFF2-40B4-BE49-F238E27FC236}">
                    <a16:creationId xmlns:a16="http://schemas.microsoft.com/office/drawing/2014/main" id="{C0DB2378-9DDE-454B-947D-C84E5C2C9D91}"/>
                  </a:ext>
                </a:extLst>
              </p:cNvPr>
              <p:cNvPicPr/>
              <p:nvPr/>
            </p:nvPicPr>
            <p:blipFill>
              <a:blip r:embed="rId93"/>
              <a:stretch>
                <a:fillRect/>
              </a:stretch>
            </p:blipFill>
            <p:spPr>
              <a:xfrm>
                <a:off x="1939701" y="4942529"/>
                <a:ext cx="367239" cy="40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94">
            <p14:nvContentPartPr>
              <p14:cNvPr id="192" name="Rukopis 191">
                <a:extLst>
                  <a:ext uri="{FF2B5EF4-FFF2-40B4-BE49-F238E27FC236}">
                    <a16:creationId xmlns:a16="http://schemas.microsoft.com/office/drawing/2014/main" id="{1F19524B-4439-497D-A113-B7BE8AD0EF1A}"/>
                  </a:ext>
                </a:extLst>
              </p14:cNvPr>
              <p14:cNvContentPartPr/>
              <p14:nvPr/>
            </p14:nvContentPartPr>
            <p14:xfrm>
              <a:off x="2447320" y="3597569"/>
              <a:ext cx="2036520" cy="1652040"/>
            </p14:xfrm>
          </p:contentPart>
        </mc:Choice>
        <mc:Fallback>
          <p:pic>
            <p:nvPicPr>
              <p:cNvPr id="192" name="Rukopis 191">
                <a:extLst>
                  <a:ext uri="{FF2B5EF4-FFF2-40B4-BE49-F238E27FC236}">
                    <a16:creationId xmlns:a16="http://schemas.microsoft.com/office/drawing/2014/main" id="{1F19524B-4439-497D-A113-B7BE8AD0EF1A}"/>
                  </a:ext>
                </a:extLst>
              </p:cNvPr>
              <p:cNvPicPr/>
              <p:nvPr/>
            </p:nvPicPr>
            <p:blipFill>
              <a:blip r:embed="rId95"/>
              <a:stretch>
                <a:fillRect/>
              </a:stretch>
            </p:blipFill>
            <p:spPr>
              <a:xfrm>
                <a:off x="2429680" y="3579569"/>
                <a:ext cx="2072160" cy="168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96">
            <p14:nvContentPartPr>
              <p14:cNvPr id="193" name="Rukopis 192">
                <a:extLst>
                  <a:ext uri="{FF2B5EF4-FFF2-40B4-BE49-F238E27FC236}">
                    <a16:creationId xmlns:a16="http://schemas.microsoft.com/office/drawing/2014/main" id="{55E9B278-7992-4041-B2B9-5BCFE9DA3187}"/>
                  </a:ext>
                </a:extLst>
              </p14:cNvPr>
              <p14:cNvContentPartPr/>
              <p14:nvPr/>
            </p14:nvContentPartPr>
            <p14:xfrm>
              <a:off x="1771600" y="5627609"/>
              <a:ext cx="252360" cy="546120"/>
            </p14:xfrm>
          </p:contentPart>
        </mc:Choice>
        <mc:Fallback>
          <p:pic>
            <p:nvPicPr>
              <p:cNvPr id="193" name="Rukopis 192">
                <a:extLst>
                  <a:ext uri="{FF2B5EF4-FFF2-40B4-BE49-F238E27FC236}">
                    <a16:creationId xmlns:a16="http://schemas.microsoft.com/office/drawing/2014/main" id="{55E9B278-7992-4041-B2B9-5BCFE9DA3187}"/>
                  </a:ext>
                </a:extLst>
              </p:cNvPr>
              <p:cNvPicPr/>
              <p:nvPr/>
            </p:nvPicPr>
            <p:blipFill>
              <a:blip r:embed="rId97"/>
              <a:stretch>
                <a:fillRect/>
              </a:stretch>
            </p:blipFill>
            <p:spPr>
              <a:xfrm>
                <a:off x="1753960" y="5609609"/>
                <a:ext cx="288000" cy="58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98">
            <p14:nvContentPartPr>
              <p14:cNvPr id="194" name="Rukopis 193">
                <a:extLst>
                  <a:ext uri="{FF2B5EF4-FFF2-40B4-BE49-F238E27FC236}">
                    <a16:creationId xmlns:a16="http://schemas.microsoft.com/office/drawing/2014/main" id="{AD033D4F-5C72-4DDA-9ED6-89CC09D1F5B0}"/>
                  </a:ext>
                </a:extLst>
              </p14:cNvPr>
              <p14:cNvContentPartPr/>
              <p14:nvPr/>
            </p14:nvContentPartPr>
            <p14:xfrm>
              <a:off x="2186320" y="5917049"/>
              <a:ext cx="115920" cy="19440"/>
            </p14:xfrm>
          </p:contentPart>
        </mc:Choice>
        <mc:Fallback>
          <p:pic>
            <p:nvPicPr>
              <p:cNvPr id="194" name="Rukopis 193">
                <a:extLst>
                  <a:ext uri="{FF2B5EF4-FFF2-40B4-BE49-F238E27FC236}">
                    <a16:creationId xmlns:a16="http://schemas.microsoft.com/office/drawing/2014/main" id="{AD033D4F-5C72-4DDA-9ED6-89CC09D1F5B0}"/>
                  </a:ext>
                </a:extLst>
              </p:cNvPr>
              <p:cNvPicPr/>
              <p:nvPr/>
            </p:nvPicPr>
            <p:blipFill>
              <a:blip r:embed="rId99"/>
              <a:stretch>
                <a:fillRect/>
              </a:stretch>
            </p:blipFill>
            <p:spPr>
              <a:xfrm>
                <a:off x="2168680" y="5899409"/>
                <a:ext cx="151560" cy="5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100">
            <p14:nvContentPartPr>
              <p14:cNvPr id="195" name="Rukopis 194">
                <a:extLst>
                  <a:ext uri="{FF2B5EF4-FFF2-40B4-BE49-F238E27FC236}">
                    <a16:creationId xmlns:a16="http://schemas.microsoft.com/office/drawing/2014/main" id="{D9A62030-AAA4-45BB-BEDE-F868B35C41D2}"/>
                  </a:ext>
                </a:extLst>
              </p14:cNvPr>
              <p14:cNvContentPartPr/>
              <p14:nvPr/>
            </p14:nvContentPartPr>
            <p14:xfrm>
              <a:off x="2214760" y="5847569"/>
              <a:ext cx="92160" cy="360"/>
            </p14:xfrm>
          </p:contentPart>
        </mc:Choice>
        <mc:Fallback>
          <p:pic>
            <p:nvPicPr>
              <p:cNvPr id="195" name="Rukopis 194">
                <a:extLst>
                  <a:ext uri="{FF2B5EF4-FFF2-40B4-BE49-F238E27FC236}">
                    <a16:creationId xmlns:a16="http://schemas.microsoft.com/office/drawing/2014/main" id="{D9A62030-AAA4-45BB-BEDE-F868B35C41D2}"/>
                  </a:ext>
                </a:extLst>
              </p:cNvPr>
              <p:cNvPicPr/>
              <p:nvPr/>
            </p:nvPicPr>
            <p:blipFill>
              <a:blip r:embed="rId101"/>
              <a:stretch>
                <a:fillRect/>
              </a:stretch>
            </p:blipFill>
            <p:spPr>
              <a:xfrm>
                <a:off x="2197120" y="5829569"/>
                <a:ext cx="1278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102">
            <p14:nvContentPartPr>
              <p14:cNvPr id="198" name="Rukopis 197">
                <a:extLst>
                  <a:ext uri="{FF2B5EF4-FFF2-40B4-BE49-F238E27FC236}">
                    <a16:creationId xmlns:a16="http://schemas.microsoft.com/office/drawing/2014/main" id="{9168C74C-9489-42D4-84BF-86ACD10AEE8E}"/>
                  </a:ext>
                </a:extLst>
              </p14:cNvPr>
              <p14:cNvContentPartPr/>
              <p14:nvPr/>
            </p14:nvContentPartPr>
            <p14:xfrm>
              <a:off x="2601760" y="5529329"/>
              <a:ext cx="563040" cy="456840"/>
            </p14:xfrm>
          </p:contentPart>
        </mc:Choice>
        <mc:Fallback>
          <p:pic>
            <p:nvPicPr>
              <p:cNvPr id="198" name="Rukopis 197">
                <a:extLst>
                  <a:ext uri="{FF2B5EF4-FFF2-40B4-BE49-F238E27FC236}">
                    <a16:creationId xmlns:a16="http://schemas.microsoft.com/office/drawing/2014/main" id="{9168C74C-9489-42D4-84BF-86ACD10AEE8E}"/>
                  </a:ext>
                </a:extLst>
              </p:cNvPr>
              <p:cNvPicPr/>
              <p:nvPr/>
            </p:nvPicPr>
            <p:blipFill>
              <a:blip r:embed="rId103"/>
              <a:stretch>
                <a:fillRect/>
              </a:stretch>
            </p:blipFill>
            <p:spPr>
              <a:xfrm>
                <a:off x="2584109" y="5511689"/>
                <a:ext cx="598703" cy="49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104">
            <p14:nvContentPartPr>
              <p14:cNvPr id="199" name="Rukopis 198">
                <a:extLst>
                  <a:ext uri="{FF2B5EF4-FFF2-40B4-BE49-F238E27FC236}">
                    <a16:creationId xmlns:a16="http://schemas.microsoft.com/office/drawing/2014/main" id="{2C925DD4-254D-4844-A389-F42963C3FC7D}"/>
                  </a:ext>
                </a:extLst>
              </p14:cNvPr>
              <p14:cNvContentPartPr/>
              <p14:nvPr/>
            </p14:nvContentPartPr>
            <p14:xfrm>
              <a:off x="3289720" y="5647409"/>
              <a:ext cx="114120" cy="396720"/>
            </p14:xfrm>
          </p:contentPart>
        </mc:Choice>
        <mc:Fallback>
          <p:pic>
            <p:nvPicPr>
              <p:cNvPr id="199" name="Rukopis 198">
                <a:extLst>
                  <a:ext uri="{FF2B5EF4-FFF2-40B4-BE49-F238E27FC236}">
                    <a16:creationId xmlns:a16="http://schemas.microsoft.com/office/drawing/2014/main" id="{2C925DD4-254D-4844-A389-F42963C3FC7D}"/>
                  </a:ext>
                </a:extLst>
              </p:cNvPr>
              <p:cNvPicPr/>
              <p:nvPr/>
            </p:nvPicPr>
            <p:blipFill>
              <a:blip r:embed="rId105"/>
              <a:stretch>
                <a:fillRect/>
              </a:stretch>
            </p:blipFill>
            <p:spPr>
              <a:xfrm>
                <a:off x="3271720" y="5629409"/>
                <a:ext cx="149760" cy="43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106">
            <p14:nvContentPartPr>
              <p14:cNvPr id="206" name="Rukopis 205">
                <a:extLst>
                  <a:ext uri="{FF2B5EF4-FFF2-40B4-BE49-F238E27FC236}">
                    <a16:creationId xmlns:a16="http://schemas.microsoft.com/office/drawing/2014/main" id="{8C9F6401-8528-4A29-B475-CE2B10DD480A}"/>
                  </a:ext>
                </a:extLst>
              </p14:cNvPr>
              <p14:cNvContentPartPr/>
              <p14:nvPr/>
            </p14:nvContentPartPr>
            <p14:xfrm>
              <a:off x="3987400" y="5618609"/>
              <a:ext cx="451080" cy="550440"/>
            </p14:xfrm>
          </p:contentPart>
        </mc:Choice>
        <mc:Fallback>
          <p:pic>
            <p:nvPicPr>
              <p:cNvPr id="206" name="Rukopis 205">
                <a:extLst>
                  <a:ext uri="{FF2B5EF4-FFF2-40B4-BE49-F238E27FC236}">
                    <a16:creationId xmlns:a16="http://schemas.microsoft.com/office/drawing/2014/main" id="{8C9F6401-8528-4A29-B475-CE2B10DD480A}"/>
                  </a:ext>
                </a:extLst>
              </p:cNvPr>
              <p:cNvPicPr/>
              <p:nvPr/>
            </p:nvPicPr>
            <p:blipFill>
              <a:blip r:embed="rId107"/>
              <a:stretch>
                <a:fillRect/>
              </a:stretch>
            </p:blipFill>
            <p:spPr>
              <a:xfrm>
                <a:off x="3969400" y="5600609"/>
                <a:ext cx="486720" cy="58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108">
            <p14:nvContentPartPr>
              <p14:cNvPr id="207" name="Rukopis 206">
                <a:extLst>
                  <a:ext uri="{FF2B5EF4-FFF2-40B4-BE49-F238E27FC236}">
                    <a16:creationId xmlns:a16="http://schemas.microsoft.com/office/drawing/2014/main" id="{68C81D58-0349-47D2-B1AB-3E2202BB6BDC}"/>
                  </a:ext>
                </a:extLst>
              </p14:cNvPr>
              <p14:cNvContentPartPr/>
              <p14:nvPr/>
            </p14:nvContentPartPr>
            <p14:xfrm>
              <a:off x="3496720" y="5707889"/>
              <a:ext cx="399960" cy="273600"/>
            </p14:xfrm>
          </p:contentPart>
        </mc:Choice>
        <mc:Fallback>
          <p:pic>
            <p:nvPicPr>
              <p:cNvPr id="207" name="Rukopis 206">
                <a:extLst>
                  <a:ext uri="{FF2B5EF4-FFF2-40B4-BE49-F238E27FC236}">
                    <a16:creationId xmlns:a16="http://schemas.microsoft.com/office/drawing/2014/main" id="{68C81D58-0349-47D2-B1AB-3E2202BB6BDC}"/>
                  </a:ext>
                </a:extLst>
              </p:cNvPr>
              <p:cNvPicPr/>
              <p:nvPr/>
            </p:nvPicPr>
            <p:blipFill>
              <a:blip r:embed="rId109"/>
              <a:stretch>
                <a:fillRect/>
              </a:stretch>
            </p:blipFill>
            <p:spPr>
              <a:xfrm>
                <a:off x="3478736" y="5690249"/>
                <a:ext cx="435568" cy="309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110">
            <p14:nvContentPartPr>
              <p14:cNvPr id="232" name="Rukopis 231">
                <a:extLst>
                  <a:ext uri="{FF2B5EF4-FFF2-40B4-BE49-F238E27FC236}">
                    <a16:creationId xmlns:a16="http://schemas.microsoft.com/office/drawing/2014/main" id="{1B0FEB52-7BA3-4F31-B01F-E40ECA4C8253}"/>
                  </a:ext>
                </a:extLst>
              </p14:cNvPr>
              <p14:cNvContentPartPr/>
              <p14:nvPr/>
            </p14:nvContentPartPr>
            <p14:xfrm>
              <a:off x="8242600" y="4801769"/>
              <a:ext cx="144360" cy="120960"/>
            </p14:xfrm>
          </p:contentPart>
        </mc:Choice>
        <mc:Fallback>
          <p:pic>
            <p:nvPicPr>
              <p:cNvPr id="232" name="Rukopis 231">
                <a:extLst>
                  <a:ext uri="{FF2B5EF4-FFF2-40B4-BE49-F238E27FC236}">
                    <a16:creationId xmlns:a16="http://schemas.microsoft.com/office/drawing/2014/main" id="{1B0FEB52-7BA3-4F31-B01F-E40ECA4C8253}"/>
                  </a:ext>
                </a:extLst>
              </p:cNvPr>
              <p:cNvPicPr/>
              <p:nvPr/>
            </p:nvPicPr>
            <p:blipFill>
              <a:blip r:embed="rId111"/>
              <a:stretch>
                <a:fillRect/>
              </a:stretch>
            </p:blipFill>
            <p:spPr>
              <a:xfrm>
                <a:off x="8224960" y="4784129"/>
                <a:ext cx="180000" cy="156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112">
            <p14:nvContentPartPr>
              <p14:cNvPr id="240" name="Rukopis 239">
                <a:extLst>
                  <a:ext uri="{FF2B5EF4-FFF2-40B4-BE49-F238E27FC236}">
                    <a16:creationId xmlns:a16="http://schemas.microsoft.com/office/drawing/2014/main" id="{A672FE19-C3B8-4DDD-97DD-9312F0E1092A}"/>
                  </a:ext>
                </a:extLst>
              </p14:cNvPr>
              <p14:cNvContentPartPr/>
              <p14:nvPr/>
            </p14:nvContentPartPr>
            <p14:xfrm>
              <a:off x="8584960" y="4316849"/>
              <a:ext cx="1386000" cy="966600"/>
            </p14:xfrm>
          </p:contentPart>
        </mc:Choice>
        <mc:Fallback>
          <p:pic>
            <p:nvPicPr>
              <p:cNvPr id="240" name="Rukopis 239">
                <a:extLst>
                  <a:ext uri="{FF2B5EF4-FFF2-40B4-BE49-F238E27FC236}">
                    <a16:creationId xmlns:a16="http://schemas.microsoft.com/office/drawing/2014/main" id="{A672FE19-C3B8-4DDD-97DD-9312F0E1092A}"/>
                  </a:ext>
                </a:extLst>
              </p:cNvPr>
              <p:cNvPicPr/>
              <p:nvPr/>
            </p:nvPicPr>
            <p:blipFill>
              <a:blip r:embed="rId113"/>
              <a:stretch>
                <a:fillRect/>
              </a:stretch>
            </p:blipFill>
            <p:spPr>
              <a:xfrm>
                <a:off x="8566960" y="4298849"/>
                <a:ext cx="1421640" cy="1002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114">
            <p14:nvContentPartPr>
              <p14:cNvPr id="242" name="Rukopis 241">
                <a:extLst>
                  <a:ext uri="{FF2B5EF4-FFF2-40B4-BE49-F238E27FC236}">
                    <a16:creationId xmlns:a16="http://schemas.microsoft.com/office/drawing/2014/main" id="{A8B83C93-0A4A-445C-A6CE-D28241DAA991}"/>
                  </a:ext>
                </a:extLst>
              </p14:cNvPr>
              <p14:cNvContentPartPr/>
              <p14:nvPr/>
            </p14:nvContentPartPr>
            <p14:xfrm>
              <a:off x="4586800" y="3595409"/>
              <a:ext cx="3524400" cy="1948680"/>
            </p14:xfrm>
          </p:contentPart>
        </mc:Choice>
        <mc:Fallback>
          <p:pic>
            <p:nvPicPr>
              <p:cNvPr id="242" name="Rukopis 241">
                <a:extLst>
                  <a:ext uri="{FF2B5EF4-FFF2-40B4-BE49-F238E27FC236}">
                    <a16:creationId xmlns:a16="http://schemas.microsoft.com/office/drawing/2014/main" id="{A8B83C93-0A4A-445C-A6CE-D28241DAA991}"/>
                  </a:ext>
                </a:extLst>
              </p:cNvPr>
              <p:cNvPicPr/>
              <p:nvPr/>
            </p:nvPicPr>
            <p:blipFill>
              <a:blip r:embed="rId115"/>
              <a:stretch>
                <a:fillRect/>
              </a:stretch>
            </p:blipFill>
            <p:spPr>
              <a:xfrm>
                <a:off x="4568800" y="3577406"/>
                <a:ext cx="3560040" cy="198432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6">
            <p14:nvContentPartPr>
              <p14:cNvPr id="243" name="Rukopis 242">
                <a:extLst>
                  <a:ext uri="{FF2B5EF4-FFF2-40B4-BE49-F238E27FC236}">
                    <a16:creationId xmlns:a16="http://schemas.microsoft.com/office/drawing/2014/main" id="{2448A4BC-73CB-4CCB-A698-C506E708EF7A}"/>
                  </a:ext>
                </a:extLst>
              </p14:cNvPr>
              <p14:cNvContentPartPr/>
              <p14:nvPr/>
            </p14:nvContentPartPr>
            <p14:xfrm>
              <a:off x="1245640" y="3461489"/>
              <a:ext cx="3714840" cy="1362600"/>
            </p14:xfrm>
          </p:contentPart>
        </mc:Choice>
        <mc:Fallback>
          <p:pic>
            <p:nvPicPr>
              <p:cNvPr id="243" name="Rukopis 242">
                <a:extLst>
                  <a:ext uri="{FF2B5EF4-FFF2-40B4-BE49-F238E27FC236}">
                    <a16:creationId xmlns:a16="http://schemas.microsoft.com/office/drawing/2014/main" id="{2448A4BC-73CB-4CCB-A698-C506E708EF7A}"/>
                  </a:ext>
                </a:extLst>
              </p:cNvPr>
              <p:cNvPicPr/>
              <p:nvPr/>
            </p:nvPicPr>
            <p:blipFill>
              <a:blip r:embed="rId117"/>
              <a:stretch>
                <a:fillRect/>
              </a:stretch>
            </p:blipFill>
            <p:spPr>
              <a:xfrm>
                <a:off x="1191640" y="3353489"/>
                <a:ext cx="3822480" cy="1578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26013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8" name="Rukopis 7">
                <a:extLst>
                  <a:ext uri="{FF2B5EF4-FFF2-40B4-BE49-F238E27FC236}">
                    <a16:creationId xmlns:a16="http://schemas.microsoft.com/office/drawing/2014/main" id="{4D8373FC-C907-4C8D-92F7-BB6DCA53BD46}"/>
                  </a:ext>
                </a:extLst>
              </p14:cNvPr>
              <p14:cNvContentPartPr/>
              <p14:nvPr/>
            </p14:nvContentPartPr>
            <p14:xfrm>
              <a:off x="870520" y="600929"/>
              <a:ext cx="142920" cy="262080"/>
            </p14:xfrm>
          </p:contentPart>
        </mc:Choice>
        <mc:Fallback>
          <p:pic>
            <p:nvPicPr>
              <p:cNvPr id="8" name="Rukopis 7">
                <a:extLst>
                  <a:ext uri="{FF2B5EF4-FFF2-40B4-BE49-F238E27FC236}">
                    <a16:creationId xmlns:a16="http://schemas.microsoft.com/office/drawing/2014/main" id="{4D8373FC-C907-4C8D-92F7-BB6DCA53BD4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61520" y="592289"/>
                <a:ext cx="160560" cy="279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9" name="Rukopis 8">
                <a:extLst>
                  <a:ext uri="{FF2B5EF4-FFF2-40B4-BE49-F238E27FC236}">
                    <a16:creationId xmlns:a16="http://schemas.microsoft.com/office/drawing/2014/main" id="{10B891F8-0FEE-4F90-8755-4EFFC1FF1870}"/>
                  </a:ext>
                </a:extLst>
              </p14:cNvPr>
              <p14:cNvContentPartPr/>
              <p14:nvPr/>
            </p14:nvContentPartPr>
            <p14:xfrm>
              <a:off x="1117840" y="784889"/>
              <a:ext cx="90720" cy="40680"/>
            </p14:xfrm>
          </p:contentPart>
        </mc:Choice>
        <mc:Fallback>
          <p:pic>
            <p:nvPicPr>
              <p:cNvPr id="9" name="Rukopis 8">
                <a:extLst>
                  <a:ext uri="{FF2B5EF4-FFF2-40B4-BE49-F238E27FC236}">
                    <a16:creationId xmlns:a16="http://schemas.microsoft.com/office/drawing/2014/main" id="{10B891F8-0FEE-4F90-8755-4EFFC1FF187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109200" y="775889"/>
                <a:ext cx="108360" cy="58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0" name="Rukopis 9">
                <a:extLst>
                  <a:ext uri="{FF2B5EF4-FFF2-40B4-BE49-F238E27FC236}">
                    <a16:creationId xmlns:a16="http://schemas.microsoft.com/office/drawing/2014/main" id="{1AC4BEEB-69C7-4EFA-848D-395070CF1844}"/>
                  </a:ext>
                </a:extLst>
              </p14:cNvPr>
              <p14:cNvContentPartPr/>
              <p14:nvPr/>
            </p14:nvContentPartPr>
            <p14:xfrm>
              <a:off x="1138720" y="711089"/>
              <a:ext cx="90000" cy="7920"/>
            </p14:xfrm>
          </p:contentPart>
        </mc:Choice>
        <mc:Fallback>
          <p:pic>
            <p:nvPicPr>
              <p:cNvPr id="10" name="Rukopis 9">
                <a:extLst>
                  <a:ext uri="{FF2B5EF4-FFF2-40B4-BE49-F238E27FC236}">
                    <a16:creationId xmlns:a16="http://schemas.microsoft.com/office/drawing/2014/main" id="{1AC4BEEB-69C7-4EFA-848D-395070CF1844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130080" y="702089"/>
                <a:ext cx="107640" cy="2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1" name="Rukopis 10">
                <a:extLst>
                  <a:ext uri="{FF2B5EF4-FFF2-40B4-BE49-F238E27FC236}">
                    <a16:creationId xmlns:a16="http://schemas.microsoft.com/office/drawing/2014/main" id="{81CFDB46-2737-43FA-93CA-B549037E1FA3}"/>
                  </a:ext>
                </a:extLst>
              </p14:cNvPr>
              <p14:cNvContentPartPr/>
              <p14:nvPr/>
            </p14:nvContentPartPr>
            <p14:xfrm>
              <a:off x="644440" y="506249"/>
              <a:ext cx="144360" cy="323280"/>
            </p14:xfrm>
          </p:contentPart>
        </mc:Choice>
        <mc:Fallback>
          <p:pic>
            <p:nvPicPr>
              <p:cNvPr id="11" name="Rukopis 10">
                <a:extLst>
                  <a:ext uri="{FF2B5EF4-FFF2-40B4-BE49-F238E27FC236}">
                    <a16:creationId xmlns:a16="http://schemas.microsoft.com/office/drawing/2014/main" id="{81CFDB46-2737-43FA-93CA-B549037E1FA3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35440" y="497249"/>
                <a:ext cx="162000" cy="34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9" name="Rukopis 18">
                <a:extLst>
                  <a:ext uri="{FF2B5EF4-FFF2-40B4-BE49-F238E27FC236}">
                    <a16:creationId xmlns:a16="http://schemas.microsoft.com/office/drawing/2014/main" id="{001EBEEF-1B2B-4DAE-B526-B58ED151A9E3}"/>
                  </a:ext>
                </a:extLst>
              </p14:cNvPr>
              <p14:cNvContentPartPr/>
              <p14:nvPr/>
            </p14:nvContentPartPr>
            <p14:xfrm>
              <a:off x="2423560" y="590129"/>
              <a:ext cx="113400" cy="162000"/>
            </p14:xfrm>
          </p:contentPart>
        </mc:Choice>
        <mc:Fallback>
          <p:pic>
            <p:nvPicPr>
              <p:cNvPr id="19" name="Rukopis 18">
                <a:extLst>
                  <a:ext uri="{FF2B5EF4-FFF2-40B4-BE49-F238E27FC236}">
                    <a16:creationId xmlns:a16="http://schemas.microsoft.com/office/drawing/2014/main" id="{001EBEEF-1B2B-4DAE-B526-B58ED151A9E3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414920" y="581489"/>
                <a:ext cx="131040" cy="179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3" name="Rukopis 22">
                <a:extLst>
                  <a:ext uri="{FF2B5EF4-FFF2-40B4-BE49-F238E27FC236}">
                    <a16:creationId xmlns:a16="http://schemas.microsoft.com/office/drawing/2014/main" id="{D6492D7A-A56B-47D5-A57E-522EEEDD9C2B}"/>
                  </a:ext>
                </a:extLst>
              </p14:cNvPr>
              <p14:cNvContentPartPr/>
              <p14:nvPr/>
            </p14:nvContentPartPr>
            <p14:xfrm>
              <a:off x="2804800" y="509849"/>
              <a:ext cx="90720" cy="398160"/>
            </p14:xfrm>
          </p:contentPart>
        </mc:Choice>
        <mc:Fallback>
          <p:pic>
            <p:nvPicPr>
              <p:cNvPr id="23" name="Rukopis 22">
                <a:extLst>
                  <a:ext uri="{FF2B5EF4-FFF2-40B4-BE49-F238E27FC236}">
                    <a16:creationId xmlns:a16="http://schemas.microsoft.com/office/drawing/2014/main" id="{D6492D7A-A56B-47D5-A57E-522EEEDD9C2B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795800" y="500849"/>
                <a:ext cx="108360" cy="415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4" name="Rukopis 23">
                <a:extLst>
                  <a:ext uri="{FF2B5EF4-FFF2-40B4-BE49-F238E27FC236}">
                    <a16:creationId xmlns:a16="http://schemas.microsoft.com/office/drawing/2014/main" id="{47B6933D-35B2-4AD1-B3C3-E6BF7F3F3CC8}"/>
                  </a:ext>
                </a:extLst>
              </p14:cNvPr>
              <p14:cNvContentPartPr/>
              <p14:nvPr/>
            </p14:nvContentPartPr>
            <p14:xfrm>
              <a:off x="2596720" y="617129"/>
              <a:ext cx="138960" cy="173880"/>
            </p14:xfrm>
          </p:contentPart>
        </mc:Choice>
        <mc:Fallback>
          <p:pic>
            <p:nvPicPr>
              <p:cNvPr id="24" name="Rukopis 23">
                <a:extLst>
                  <a:ext uri="{FF2B5EF4-FFF2-40B4-BE49-F238E27FC236}">
                    <a16:creationId xmlns:a16="http://schemas.microsoft.com/office/drawing/2014/main" id="{47B6933D-35B2-4AD1-B3C3-E6BF7F3F3CC8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587720" y="608129"/>
                <a:ext cx="156600" cy="191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5" name="Rukopis 24">
                <a:extLst>
                  <a:ext uri="{FF2B5EF4-FFF2-40B4-BE49-F238E27FC236}">
                    <a16:creationId xmlns:a16="http://schemas.microsoft.com/office/drawing/2014/main" id="{357CA583-A03D-4E59-A255-FB27148C50E2}"/>
                  </a:ext>
                </a:extLst>
              </p14:cNvPr>
              <p14:cNvContentPartPr/>
              <p14:nvPr/>
            </p14:nvContentPartPr>
            <p14:xfrm>
              <a:off x="2193160" y="663929"/>
              <a:ext cx="118080" cy="121680"/>
            </p14:xfrm>
          </p:contentPart>
        </mc:Choice>
        <mc:Fallback>
          <p:pic>
            <p:nvPicPr>
              <p:cNvPr id="25" name="Rukopis 24">
                <a:extLst>
                  <a:ext uri="{FF2B5EF4-FFF2-40B4-BE49-F238E27FC236}">
                    <a16:creationId xmlns:a16="http://schemas.microsoft.com/office/drawing/2014/main" id="{357CA583-A03D-4E59-A255-FB27148C50E2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184520" y="655289"/>
                <a:ext cx="135720" cy="13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27" name="Rukopis 26">
                <a:extLst>
                  <a:ext uri="{FF2B5EF4-FFF2-40B4-BE49-F238E27FC236}">
                    <a16:creationId xmlns:a16="http://schemas.microsoft.com/office/drawing/2014/main" id="{8659E042-0C84-4791-9A33-093FDBE5B600}"/>
                  </a:ext>
                </a:extLst>
              </p14:cNvPr>
              <p14:cNvContentPartPr/>
              <p14:nvPr/>
            </p14:nvContentPartPr>
            <p14:xfrm>
              <a:off x="1326640" y="569969"/>
              <a:ext cx="178560" cy="236880"/>
            </p14:xfrm>
          </p:contentPart>
        </mc:Choice>
        <mc:Fallback>
          <p:pic>
            <p:nvPicPr>
              <p:cNvPr id="27" name="Rukopis 26">
                <a:extLst>
                  <a:ext uri="{FF2B5EF4-FFF2-40B4-BE49-F238E27FC236}">
                    <a16:creationId xmlns:a16="http://schemas.microsoft.com/office/drawing/2014/main" id="{8659E042-0C84-4791-9A33-093FDBE5B600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318000" y="560969"/>
                <a:ext cx="196200" cy="254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31" name="Rukopis 30">
                <a:extLst>
                  <a:ext uri="{FF2B5EF4-FFF2-40B4-BE49-F238E27FC236}">
                    <a16:creationId xmlns:a16="http://schemas.microsoft.com/office/drawing/2014/main" id="{2F2FB6D9-D037-4D1E-BA7B-4D968CFF7CC2}"/>
                  </a:ext>
                </a:extLst>
              </p14:cNvPr>
              <p14:cNvContentPartPr/>
              <p14:nvPr/>
            </p14:nvContentPartPr>
            <p14:xfrm>
              <a:off x="878440" y="1211129"/>
              <a:ext cx="161280" cy="287280"/>
            </p14:xfrm>
          </p:contentPart>
        </mc:Choice>
        <mc:Fallback>
          <p:pic>
            <p:nvPicPr>
              <p:cNvPr id="31" name="Rukopis 30">
                <a:extLst>
                  <a:ext uri="{FF2B5EF4-FFF2-40B4-BE49-F238E27FC236}">
                    <a16:creationId xmlns:a16="http://schemas.microsoft.com/office/drawing/2014/main" id="{2F2FB6D9-D037-4D1E-BA7B-4D968CFF7CC2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869800" y="1202129"/>
                <a:ext cx="178920" cy="304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32" name="Rukopis 31">
                <a:extLst>
                  <a:ext uri="{FF2B5EF4-FFF2-40B4-BE49-F238E27FC236}">
                    <a16:creationId xmlns:a16="http://schemas.microsoft.com/office/drawing/2014/main" id="{091CC1DC-89BC-4768-8F48-5E1A9708CC74}"/>
                  </a:ext>
                </a:extLst>
              </p14:cNvPr>
              <p14:cNvContentPartPr/>
              <p14:nvPr/>
            </p14:nvContentPartPr>
            <p14:xfrm>
              <a:off x="1126840" y="1377449"/>
              <a:ext cx="80280" cy="37440"/>
            </p14:xfrm>
          </p:contentPart>
        </mc:Choice>
        <mc:Fallback>
          <p:pic>
            <p:nvPicPr>
              <p:cNvPr id="32" name="Rukopis 31">
                <a:extLst>
                  <a:ext uri="{FF2B5EF4-FFF2-40B4-BE49-F238E27FC236}">
                    <a16:creationId xmlns:a16="http://schemas.microsoft.com/office/drawing/2014/main" id="{091CC1DC-89BC-4768-8F48-5E1A9708CC74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1118200" y="1368449"/>
                <a:ext cx="97920" cy="5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33" name="Rukopis 32">
                <a:extLst>
                  <a:ext uri="{FF2B5EF4-FFF2-40B4-BE49-F238E27FC236}">
                    <a16:creationId xmlns:a16="http://schemas.microsoft.com/office/drawing/2014/main" id="{302B9804-3B44-4983-A804-088D263072E2}"/>
                  </a:ext>
                </a:extLst>
              </p14:cNvPr>
              <p14:cNvContentPartPr/>
              <p14:nvPr/>
            </p14:nvContentPartPr>
            <p14:xfrm>
              <a:off x="1129000" y="1313729"/>
              <a:ext cx="90720" cy="10440"/>
            </p14:xfrm>
          </p:contentPart>
        </mc:Choice>
        <mc:Fallback>
          <p:pic>
            <p:nvPicPr>
              <p:cNvPr id="33" name="Rukopis 32">
                <a:extLst>
                  <a:ext uri="{FF2B5EF4-FFF2-40B4-BE49-F238E27FC236}">
                    <a16:creationId xmlns:a16="http://schemas.microsoft.com/office/drawing/2014/main" id="{302B9804-3B44-4983-A804-088D263072E2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1120360" y="1304729"/>
                <a:ext cx="108360" cy="28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41" name="Rukopis 40">
                <a:extLst>
                  <a:ext uri="{FF2B5EF4-FFF2-40B4-BE49-F238E27FC236}">
                    <a16:creationId xmlns:a16="http://schemas.microsoft.com/office/drawing/2014/main" id="{F5C11292-2763-412E-A643-6BA5C13A5CB5}"/>
                  </a:ext>
                </a:extLst>
              </p14:cNvPr>
              <p14:cNvContentPartPr/>
              <p14:nvPr/>
            </p14:nvContentPartPr>
            <p14:xfrm>
              <a:off x="2275960" y="1239209"/>
              <a:ext cx="142200" cy="165600"/>
            </p14:xfrm>
          </p:contentPart>
        </mc:Choice>
        <mc:Fallback>
          <p:pic>
            <p:nvPicPr>
              <p:cNvPr id="41" name="Rukopis 40">
                <a:extLst>
                  <a:ext uri="{FF2B5EF4-FFF2-40B4-BE49-F238E27FC236}">
                    <a16:creationId xmlns:a16="http://schemas.microsoft.com/office/drawing/2014/main" id="{F5C11292-2763-412E-A643-6BA5C13A5CB5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2267320" y="1230209"/>
                <a:ext cx="159840" cy="18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43" name="Rukopis 42">
                <a:extLst>
                  <a:ext uri="{FF2B5EF4-FFF2-40B4-BE49-F238E27FC236}">
                    <a16:creationId xmlns:a16="http://schemas.microsoft.com/office/drawing/2014/main" id="{30D4119E-14E2-43CB-A150-60E319083753}"/>
                  </a:ext>
                </a:extLst>
              </p14:cNvPr>
              <p14:cNvContentPartPr/>
              <p14:nvPr/>
            </p14:nvContentPartPr>
            <p14:xfrm>
              <a:off x="1426720" y="1212569"/>
              <a:ext cx="144720" cy="233280"/>
            </p14:xfrm>
          </p:contentPart>
        </mc:Choice>
        <mc:Fallback>
          <p:pic>
            <p:nvPicPr>
              <p:cNvPr id="43" name="Rukopis 42">
                <a:extLst>
                  <a:ext uri="{FF2B5EF4-FFF2-40B4-BE49-F238E27FC236}">
                    <a16:creationId xmlns:a16="http://schemas.microsoft.com/office/drawing/2014/main" id="{30D4119E-14E2-43CB-A150-60E319083753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1417720" y="1203916"/>
                <a:ext cx="162360" cy="25094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44" name="Rukopis 43">
                <a:extLst>
                  <a:ext uri="{FF2B5EF4-FFF2-40B4-BE49-F238E27FC236}">
                    <a16:creationId xmlns:a16="http://schemas.microsoft.com/office/drawing/2014/main" id="{FD8FABF8-898A-4B8B-931C-F0C24D86FA53}"/>
                  </a:ext>
                </a:extLst>
              </p14:cNvPr>
              <p14:cNvContentPartPr/>
              <p14:nvPr/>
            </p14:nvContentPartPr>
            <p14:xfrm>
              <a:off x="617800" y="1210409"/>
              <a:ext cx="183600" cy="330120"/>
            </p14:xfrm>
          </p:contentPart>
        </mc:Choice>
        <mc:Fallback>
          <p:pic>
            <p:nvPicPr>
              <p:cNvPr id="44" name="Rukopis 43">
                <a:extLst>
                  <a:ext uri="{FF2B5EF4-FFF2-40B4-BE49-F238E27FC236}">
                    <a16:creationId xmlns:a16="http://schemas.microsoft.com/office/drawing/2014/main" id="{FD8FABF8-898A-4B8B-931C-F0C24D86FA53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609160" y="1201409"/>
                <a:ext cx="201240" cy="347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54" name="Rukopis 53">
                <a:extLst>
                  <a:ext uri="{FF2B5EF4-FFF2-40B4-BE49-F238E27FC236}">
                    <a16:creationId xmlns:a16="http://schemas.microsoft.com/office/drawing/2014/main" id="{8BCAEDF4-9C75-4CDC-B1C2-0F073EB32B8A}"/>
                  </a:ext>
                </a:extLst>
              </p14:cNvPr>
              <p14:cNvContentPartPr/>
              <p14:nvPr/>
            </p14:nvContentPartPr>
            <p14:xfrm>
              <a:off x="3144640" y="934649"/>
              <a:ext cx="70560" cy="168120"/>
            </p14:xfrm>
          </p:contentPart>
        </mc:Choice>
        <mc:Fallback>
          <p:pic>
            <p:nvPicPr>
              <p:cNvPr id="54" name="Rukopis 53">
                <a:extLst>
                  <a:ext uri="{FF2B5EF4-FFF2-40B4-BE49-F238E27FC236}">
                    <a16:creationId xmlns:a16="http://schemas.microsoft.com/office/drawing/2014/main" id="{8BCAEDF4-9C75-4CDC-B1C2-0F073EB32B8A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3136000" y="925649"/>
                <a:ext cx="88200" cy="185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55" name="Rukopis 54">
                <a:extLst>
                  <a:ext uri="{FF2B5EF4-FFF2-40B4-BE49-F238E27FC236}">
                    <a16:creationId xmlns:a16="http://schemas.microsoft.com/office/drawing/2014/main" id="{FBE51D22-927B-4B94-A923-9943FC502407}"/>
                  </a:ext>
                </a:extLst>
              </p14:cNvPr>
              <p14:cNvContentPartPr/>
              <p14:nvPr/>
            </p14:nvContentPartPr>
            <p14:xfrm>
              <a:off x="2498080" y="958769"/>
              <a:ext cx="549000" cy="555120"/>
            </p14:xfrm>
          </p:contentPart>
        </mc:Choice>
        <mc:Fallback>
          <p:pic>
            <p:nvPicPr>
              <p:cNvPr id="55" name="Rukopis 54">
                <a:extLst>
                  <a:ext uri="{FF2B5EF4-FFF2-40B4-BE49-F238E27FC236}">
                    <a16:creationId xmlns:a16="http://schemas.microsoft.com/office/drawing/2014/main" id="{FBE51D22-927B-4B94-A923-9943FC502407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2489086" y="949775"/>
                <a:ext cx="566628" cy="57274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62" name="Rukopis 61">
                <a:extLst>
                  <a:ext uri="{FF2B5EF4-FFF2-40B4-BE49-F238E27FC236}">
                    <a16:creationId xmlns:a16="http://schemas.microsoft.com/office/drawing/2014/main" id="{92067A72-0DCA-4AD0-BCC3-9296E139AC5F}"/>
                  </a:ext>
                </a:extLst>
              </p14:cNvPr>
              <p14:cNvContentPartPr/>
              <p14:nvPr/>
            </p14:nvContentPartPr>
            <p14:xfrm>
              <a:off x="830920" y="1775249"/>
              <a:ext cx="351000" cy="208080"/>
            </p14:xfrm>
          </p:contentPart>
        </mc:Choice>
        <mc:Fallback>
          <p:pic>
            <p:nvPicPr>
              <p:cNvPr id="62" name="Rukopis 61">
                <a:extLst>
                  <a:ext uri="{FF2B5EF4-FFF2-40B4-BE49-F238E27FC236}">
                    <a16:creationId xmlns:a16="http://schemas.microsoft.com/office/drawing/2014/main" id="{92067A72-0DCA-4AD0-BCC3-9296E139AC5F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821911" y="1766609"/>
                <a:ext cx="368658" cy="225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66" name="Rukopis 65">
                <a:extLst>
                  <a:ext uri="{FF2B5EF4-FFF2-40B4-BE49-F238E27FC236}">
                    <a16:creationId xmlns:a16="http://schemas.microsoft.com/office/drawing/2014/main" id="{1010963E-FD6C-48D0-BE38-BEA5E395BD70}"/>
                  </a:ext>
                </a:extLst>
              </p14:cNvPr>
              <p14:cNvContentPartPr/>
              <p14:nvPr/>
            </p14:nvContentPartPr>
            <p14:xfrm>
              <a:off x="627520" y="1802969"/>
              <a:ext cx="144720" cy="218160"/>
            </p14:xfrm>
          </p:contentPart>
        </mc:Choice>
        <mc:Fallback>
          <p:pic>
            <p:nvPicPr>
              <p:cNvPr id="66" name="Rukopis 65">
                <a:extLst>
                  <a:ext uri="{FF2B5EF4-FFF2-40B4-BE49-F238E27FC236}">
                    <a16:creationId xmlns:a16="http://schemas.microsoft.com/office/drawing/2014/main" id="{1010963E-FD6C-48D0-BE38-BEA5E395BD70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618520" y="1793969"/>
                <a:ext cx="162360" cy="235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70" name="Rukopis 69">
                <a:extLst>
                  <a:ext uri="{FF2B5EF4-FFF2-40B4-BE49-F238E27FC236}">
                    <a16:creationId xmlns:a16="http://schemas.microsoft.com/office/drawing/2014/main" id="{D12B26C6-FFC7-4571-B717-D9B3EAFE6616}"/>
                  </a:ext>
                </a:extLst>
              </p14:cNvPr>
              <p14:cNvContentPartPr/>
              <p14:nvPr/>
            </p14:nvContentPartPr>
            <p14:xfrm>
              <a:off x="1422760" y="1742489"/>
              <a:ext cx="166680" cy="232560"/>
            </p14:xfrm>
          </p:contentPart>
        </mc:Choice>
        <mc:Fallback>
          <p:pic>
            <p:nvPicPr>
              <p:cNvPr id="70" name="Rukopis 69">
                <a:extLst>
                  <a:ext uri="{FF2B5EF4-FFF2-40B4-BE49-F238E27FC236}">
                    <a16:creationId xmlns:a16="http://schemas.microsoft.com/office/drawing/2014/main" id="{D12B26C6-FFC7-4571-B717-D9B3EAFE6616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1414120" y="1733489"/>
                <a:ext cx="184320" cy="250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74" name="Rukopis 73">
                <a:extLst>
                  <a:ext uri="{FF2B5EF4-FFF2-40B4-BE49-F238E27FC236}">
                    <a16:creationId xmlns:a16="http://schemas.microsoft.com/office/drawing/2014/main" id="{EF98E875-E8B5-4BAA-B227-0AD1852619C6}"/>
                  </a:ext>
                </a:extLst>
              </p14:cNvPr>
              <p14:cNvContentPartPr/>
              <p14:nvPr/>
            </p14:nvContentPartPr>
            <p14:xfrm>
              <a:off x="1645240" y="1761929"/>
              <a:ext cx="370080" cy="240840"/>
            </p14:xfrm>
          </p:contentPart>
        </mc:Choice>
        <mc:Fallback>
          <p:pic>
            <p:nvPicPr>
              <p:cNvPr id="74" name="Rukopis 73">
                <a:extLst>
                  <a:ext uri="{FF2B5EF4-FFF2-40B4-BE49-F238E27FC236}">
                    <a16:creationId xmlns:a16="http://schemas.microsoft.com/office/drawing/2014/main" id="{EF98E875-E8B5-4BAA-B227-0AD1852619C6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1636600" y="1753289"/>
                <a:ext cx="387720" cy="25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77" name="Rukopis 76">
                <a:extLst>
                  <a:ext uri="{FF2B5EF4-FFF2-40B4-BE49-F238E27FC236}">
                    <a16:creationId xmlns:a16="http://schemas.microsoft.com/office/drawing/2014/main" id="{97B98FDD-A216-43FE-9133-0C580A6FEFF9}"/>
                  </a:ext>
                </a:extLst>
              </p14:cNvPr>
              <p14:cNvContentPartPr/>
              <p14:nvPr/>
            </p14:nvContentPartPr>
            <p14:xfrm>
              <a:off x="1646680" y="1176929"/>
              <a:ext cx="524520" cy="331200"/>
            </p14:xfrm>
          </p:contentPart>
        </mc:Choice>
        <mc:Fallback>
          <p:pic>
            <p:nvPicPr>
              <p:cNvPr id="77" name="Rukopis 76">
                <a:extLst>
                  <a:ext uri="{FF2B5EF4-FFF2-40B4-BE49-F238E27FC236}">
                    <a16:creationId xmlns:a16="http://schemas.microsoft.com/office/drawing/2014/main" id="{97B98FDD-A216-43FE-9133-0C580A6FEFF9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1637680" y="1167929"/>
                <a:ext cx="542160" cy="348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80" name="Rukopis 79">
                <a:extLst>
                  <a:ext uri="{FF2B5EF4-FFF2-40B4-BE49-F238E27FC236}">
                    <a16:creationId xmlns:a16="http://schemas.microsoft.com/office/drawing/2014/main" id="{9D67F6D3-C687-485B-BBDF-6B9B95149745}"/>
                  </a:ext>
                </a:extLst>
              </p14:cNvPr>
              <p14:cNvContentPartPr/>
              <p14:nvPr/>
            </p14:nvContentPartPr>
            <p14:xfrm>
              <a:off x="1607080" y="550529"/>
              <a:ext cx="516240" cy="338040"/>
            </p14:xfrm>
          </p:contentPart>
        </mc:Choice>
        <mc:Fallback>
          <p:pic>
            <p:nvPicPr>
              <p:cNvPr id="80" name="Rukopis 79">
                <a:extLst>
                  <a:ext uri="{FF2B5EF4-FFF2-40B4-BE49-F238E27FC236}">
                    <a16:creationId xmlns:a16="http://schemas.microsoft.com/office/drawing/2014/main" id="{9D67F6D3-C687-485B-BBDF-6B9B95149745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1598434" y="541889"/>
                <a:ext cx="533892" cy="355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81" name="Rukopis 80">
                <a:extLst>
                  <a:ext uri="{FF2B5EF4-FFF2-40B4-BE49-F238E27FC236}">
                    <a16:creationId xmlns:a16="http://schemas.microsoft.com/office/drawing/2014/main" id="{1A336501-B2D7-45E4-A107-8B12802B34D0}"/>
                  </a:ext>
                </a:extLst>
              </p14:cNvPr>
              <p14:cNvContentPartPr/>
              <p14:nvPr/>
            </p14:nvContentPartPr>
            <p14:xfrm>
              <a:off x="2074000" y="1688849"/>
              <a:ext cx="87840" cy="94320"/>
            </p14:xfrm>
          </p:contentPart>
        </mc:Choice>
        <mc:Fallback>
          <p:pic>
            <p:nvPicPr>
              <p:cNvPr id="81" name="Rukopis 80">
                <a:extLst>
                  <a:ext uri="{FF2B5EF4-FFF2-40B4-BE49-F238E27FC236}">
                    <a16:creationId xmlns:a16="http://schemas.microsoft.com/office/drawing/2014/main" id="{1A336501-B2D7-45E4-A107-8B12802B34D0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2065000" y="1679849"/>
                <a:ext cx="105480" cy="11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85" name="Rukopis 84">
                <a:extLst>
                  <a:ext uri="{FF2B5EF4-FFF2-40B4-BE49-F238E27FC236}">
                    <a16:creationId xmlns:a16="http://schemas.microsoft.com/office/drawing/2014/main" id="{8524DF21-D1FA-40E6-9CAB-D332C3650A6D}"/>
                  </a:ext>
                </a:extLst>
              </p14:cNvPr>
              <p14:cNvContentPartPr/>
              <p14:nvPr/>
            </p14:nvContentPartPr>
            <p14:xfrm>
              <a:off x="2228080" y="1660769"/>
              <a:ext cx="141480" cy="123120"/>
            </p14:xfrm>
          </p:contentPart>
        </mc:Choice>
        <mc:Fallback>
          <p:pic>
            <p:nvPicPr>
              <p:cNvPr id="85" name="Rukopis 84">
                <a:extLst>
                  <a:ext uri="{FF2B5EF4-FFF2-40B4-BE49-F238E27FC236}">
                    <a16:creationId xmlns:a16="http://schemas.microsoft.com/office/drawing/2014/main" id="{8524DF21-D1FA-40E6-9CAB-D332C3650A6D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2219418" y="1651769"/>
                <a:ext cx="159165" cy="14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52">
            <p14:nvContentPartPr>
              <p14:cNvPr id="88" name="Rukopis 87">
                <a:extLst>
                  <a:ext uri="{FF2B5EF4-FFF2-40B4-BE49-F238E27FC236}">
                    <a16:creationId xmlns:a16="http://schemas.microsoft.com/office/drawing/2014/main" id="{9D465930-F01D-45AC-8F8E-5435DBE291BC}"/>
                  </a:ext>
                </a:extLst>
              </p14:cNvPr>
              <p14:cNvContentPartPr/>
              <p14:nvPr/>
            </p14:nvContentPartPr>
            <p14:xfrm>
              <a:off x="5140120" y="1107089"/>
              <a:ext cx="160200" cy="27720"/>
            </p14:xfrm>
          </p:contentPart>
        </mc:Choice>
        <mc:Fallback>
          <p:pic>
            <p:nvPicPr>
              <p:cNvPr id="88" name="Rukopis 87">
                <a:extLst>
                  <a:ext uri="{FF2B5EF4-FFF2-40B4-BE49-F238E27FC236}">
                    <a16:creationId xmlns:a16="http://schemas.microsoft.com/office/drawing/2014/main" id="{9D465930-F01D-45AC-8F8E-5435DBE291BC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5122120" y="1089089"/>
                <a:ext cx="195840" cy="63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54">
            <p14:nvContentPartPr>
              <p14:cNvPr id="89" name="Rukopis 88">
                <a:extLst>
                  <a:ext uri="{FF2B5EF4-FFF2-40B4-BE49-F238E27FC236}">
                    <a16:creationId xmlns:a16="http://schemas.microsoft.com/office/drawing/2014/main" id="{7BA70810-762D-4D85-9929-71F48C0F99CC}"/>
                  </a:ext>
                </a:extLst>
              </p14:cNvPr>
              <p14:cNvContentPartPr/>
              <p14:nvPr/>
            </p14:nvContentPartPr>
            <p14:xfrm>
              <a:off x="5199520" y="995489"/>
              <a:ext cx="138960" cy="3960"/>
            </p14:xfrm>
          </p:contentPart>
        </mc:Choice>
        <mc:Fallback>
          <p:pic>
            <p:nvPicPr>
              <p:cNvPr id="89" name="Rukopis 88">
                <a:extLst>
                  <a:ext uri="{FF2B5EF4-FFF2-40B4-BE49-F238E27FC236}">
                    <a16:creationId xmlns:a16="http://schemas.microsoft.com/office/drawing/2014/main" id="{7BA70810-762D-4D85-9929-71F48C0F99CC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5181880" y="977489"/>
                <a:ext cx="174600" cy="39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56">
            <p14:nvContentPartPr>
              <p14:cNvPr id="90" name="Rukopis 89">
                <a:extLst>
                  <a:ext uri="{FF2B5EF4-FFF2-40B4-BE49-F238E27FC236}">
                    <a16:creationId xmlns:a16="http://schemas.microsoft.com/office/drawing/2014/main" id="{3C74B7FA-167A-4BC8-B5E7-61FC4FC1AE0F}"/>
                  </a:ext>
                </a:extLst>
              </p14:cNvPr>
              <p14:cNvContentPartPr/>
              <p14:nvPr/>
            </p14:nvContentPartPr>
            <p14:xfrm>
              <a:off x="4403920" y="933929"/>
              <a:ext cx="535680" cy="373320"/>
            </p14:xfrm>
          </p:contentPart>
        </mc:Choice>
        <mc:Fallback>
          <p:pic>
            <p:nvPicPr>
              <p:cNvPr id="90" name="Rukopis 89">
                <a:extLst>
                  <a:ext uri="{FF2B5EF4-FFF2-40B4-BE49-F238E27FC236}">
                    <a16:creationId xmlns:a16="http://schemas.microsoft.com/office/drawing/2014/main" id="{3C74B7FA-167A-4BC8-B5E7-61FC4FC1AE0F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4386280" y="915929"/>
                <a:ext cx="571320" cy="40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58">
            <p14:nvContentPartPr>
              <p14:cNvPr id="97" name="Rukopis 96">
                <a:extLst>
                  <a:ext uri="{FF2B5EF4-FFF2-40B4-BE49-F238E27FC236}">
                    <a16:creationId xmlns:a16="http://schemas.microsoft.com/office/drawing/2014/main" id="{7D3F80E5-16D6-4286-A530-35593132C081}"/>
                  </a:ext>
                </a:extLst>
              </p14:cNvPr>
              <p14:cNvContentPartPr/>
              <p14:nvPr/>
            </p14:nvContentPartPr>
            <p14:xfrm>
              <a:off x="6180160" y="925289"/>
              <a:ext cx="247320" cy="182160"/>
            </p14:xfrm>
          </p:contentPart>
        </mc:Choice>
        <mc:Fallback>
          <p:pic>
            <p:nvPicPr>
              <p:cNvPr id="97" name="Rukopis 96">
                <a:extLst>
                  <a:ext uri="{FF2B5EF4-FFF2-40B4-BE49-F238E27FC236}">
                    <a16:creationId xmlns:a16="http://schemas.microsoft.com/office/drawing/2014/main" id="{7D3F80E5-16D6-4286-A530-35593132C081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6162520" y="907289"/>
                <a:ext cx="282960" cy="217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60">
            <p14:nvContentPartPr>
              <p14:cNvPr id="98" name="Rukopis 97">
                <a:extLst>
                  <a:ext uri="{FF2B5EF4-FFF2-40B4-BE49-F238E27FC236}">
                    <a16:creationId xmlns:a16="http://schemas.microsoft.com/office/drawing/2014/main" id="{1CD4D450-EED1-43A9-8912-6225DF20663C}"/>
                  </a:ext>
                </a:extLst>
              </p14:cNvPr>
              <p14:cNvContentPartPr/>
              <p14:nvPr/>
            </p14:nvContentPartPr>
            <p14:xfrm>
              <a:off x="5584000" y="738449"/>
              <a:ext cx="427320" cy="633960"/>
            </p14:xfrm>
          </p:contentPart>
        </mc:Choice>
        <mc:Fallback>
          <p:pic>
            <p:nvPicPr>
              <p:cNvPr id="98" name="Rukopis 97">
                <a:extLst>
                  <a:ext uri="{FF2B5EF4-FFF2-40B4-BE49-F238E27FC236}">
                    <a16:creationId xmlns:a16="http://schemas.microsoft.com/office/drawing/2014/main" id="{1CD4D450-EED1-43A9-8912-6225DF20663C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5566015" y="720809"/>
                <a:ext cx="462930" cy="669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62">
            <p14:nvContentPartPr>
              <p14:cNvPr id="104" name="Rukopis 103">
                <a:extLst>
                  <a:ext uri="{FF2B5EF4-FFF2-40B4-BE49-F238E27FC236}">
                    <a16:creationId xmlns:a16="http://schemas.microsoft.com/office/drawing/2014/main" id="{E924CB03-D614-45B2-B21F-B8434D4425A1}"/>
                  </a:ext>
                </a:extLst>
              </p14:cNvPr>
              <p14:cNvContentPartPr/>
              <p14:nvPr/>
            </p14:nvContentPartPr>
            <p14:xfrm>
              <a:off x="6603160" y="514889"/>
              <a:ext cx="1765440" cy="866880"/>
            </p14:xfrm>
          </p:contentPart>
        </mc:Choice>
        <mc:Fallback>
          <p:pic>
            <p:nvPicPr>
              <p:cNvPr id="104" name="Rukopis 103">
                <a:extLst>
                  <a:ext uri="{FF2B5EF4-FFF2-40B4-BE49-F238E27FC236}">
                    <a16:creationId xmlns:a16="http://schemas.microsoft.com/office/drawing/2014/main" id="{E924CB03-D614-45B2-B21F-B8434D4425A1}"/>
                  </a:ext>
                </a:extLst>
              </p:cNvPr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6585164" y="497242"/>
                <a:ext cx="1801073" cy="90253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64">
            <p14:nvContentPartPr>
              <p14:cNvPr id="105" name="Rukopis 104">
                <a:extLst>
                  <a:ext uri="{FF2B5EF4-FFF2-40B4-BE49-F238E27FC236}">
                    <a16:creationId xmlns:a16="http://schemas.microsoft.com/office/drawing/2014/main" id="{3FE86FFE-E65A-403E-88F1-4FDF19534F8A}"/>
                  </a:ext>
                </a:extLst>
              </p14:cNvPr>
              <p14:cNvContentPartPr/>
              <p14:nvPr/>
            </p14:nvContentPartPr>
            <p14:xfrm>
              <a:off x="8729680" y="690929"/>
              <a:ext cx="276480" cy="460440"/>
            </p14:xfrm>
          </p:contentPart>
        </mc:Choice>
        <mc:Fallback>
          <p:pic>
            <p:nvPicPr>
              <p:cNvPr id="105" name="Rukopis 104">
                <a:extLst>
                  <a:ext uri="{FF2B5EF4-FFF2-40B4-BE49-F238E27FC236}">
                    <a16:creationId xmlns:a16="http://schemas.microsoft.com/office/drawing/2014/main" id="{3FE86FFE-E65A-403E-88F1-4FDF19534F8A}"/>
                  </a:ext>
                </a:extLst>
              </p:cNvPr>
              <p:cNvPicPr/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8711680" y="673289"/>
                <a:ext cx="312120" cy="49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66">
            <p14:nvContentPartPr>
              <p14:cNvPr id="111" name="Rukopis 110">
                <a:extLst>
                  <a:ext uri="{FF2B5EF4-FFF2-40B4-BE49-F238E27FC236}">
                    <a16:creationId xmlns:a16="http://schemas.microsoft.com/office/drawing/2014/main" id="{C4D648BF-7AC8-4F99-8D1A-68E23F0A671B}"/>
                  </a:ext>
                </a:extLst>
              </p14:cNvPr>
              <p14:cNvContentPartPr/>
              <p14:nvPr/>
            </p14:nvContentPartPr>
            <p14:xfrm>
              <a:off x="4276480" y="1815209"/>
              <a:ext cx="644760" cy="696240"/>
            </p14:xfrm>
          </p:contentPart>
        </mc:Choice>
        <mc:Fallback>
          <p:pic>
            <p:nvPicPr>
              <p:cNvPr id="111" name="Rukopis 110">
                <a:extLst>
                  <a:ext uri="{FF2B5EF4-FFF2-40B4-BE49-F238E27FC236}">
                    <a16:creationId xmlns:a16="http://schemas.microsoft.com/office/drawing/2014/main" id="{C4D648BF-7AC8-4F99-8D1A-68E23F0A671B}"/>
                  </a:ext>
                </a:extLst>
              </p:cNvPr>
              <p:cNvPicPr/>
              <p:nvPr/>
            </p:nvPicPr>
            <p:blipFill>
              <a:blip r:embed="rId67"/>
              <a:stretch>
                <a:fillRect/>
              </a:stretch>
            </p:blipFill>
            <p:spPr>
              <a:xfrm>
                <a:off x="4258830" y="1797569"/>
                <a:ext cx="680420" cy="731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68">
            <p14:nvContentPartPr>
              <p14:cNvPr id="115" name="Rukopis 114">
                <a:extLst>
                  <a:ext uri="{FF2B5EF4-FFF2-40B4-BE49-F238E27FC236}">
                    <a16:creationId xmlns:a16="http://schemas.microsoft.com/office/drawing/2014/main" id="{E4A8E589-BE07-4D13-9B89-6F54938CF038}"/>
                  </a:ext>
                </a:extLst>
              </p14:cNvPr>
              <p14:cNvContentPartPr/>
              <p14:nvPr/>
            </p14:nvContentPartPr>
            <p14:xfrm>
              <a:off x="6193480" y="1771289"/>
              <a:ext cx="665640" cy="618120"/>
            </p14:xfrm>
          </p:contentPart>
        </mc:Choice>
        <mc:Fallback>
          <p:pic>
            <p:nvPicPr>
              <p:cNvPr id="115" name="Rukopis 114">
                <a:extLst>
                  <a:ext uri="{FF2B5EF4-FFF2-40B4-BE49-F238E27FC236}">
                    <a16:creationId xmlns:a16="http://schemas.microsoft.com/office/drawing/2014/main" id="{E4A8E589-BE07-4D13-9B89-6F54938CF038}"/>
                  </a:ext>
                </a:extLst>
              </p:cNvPr>
              <p:cNvPicPr/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6175480" y="1753649"/>
                <a:ext cx="701280" cy="653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70">
            <p14:nvContentPartPr>
              <p14:cNvPr id="116" name="Rukopis 115">
                <a:extLst>
                  <a:ext uri="{FF2B5EF4-FFF2-40B4-BE49-F238E27FC236}">
                    <a16:creationId xmlns:a16="http://schemas.microsoft.com/office/drawing/2014/main" id="{0ECA1437-312D-4922-8F07-4DB161A1EF51}"/>
                  </a:ext>
                </a:extLst>
              </p14:cNvPr>
              <p14:cNvContentPartPr/>
              <p14:nvPr/>
            </p14:nvContentPartPr>
            <p14:xfrm>
              <a:off x="7094200" y="1837889"/>
              <a:ext cx="126360" cy="239760"/>
            </p14:xfrm>
          </p:contentPart>
        </mc:Choice>
        <mc:Fallback>
          <p:pic>
            <p:nvPicPr>
              <p:cNvPr id="116" name="Rukopis 115">
                <a:extLst>
                  <a:ext uri="{FF2B5EF4-FFF2-40B4-BE49-F238E27FC236}">
                    <a16:creationId xmlns:a16="http://schemas.microsoft.com/office/drawing/2014/main" id="{0ECA1437-312D-4922-8F07-4DB161A1EF51}"/>
                  </a:ext>
                </a:extLst>
              </p:cNvPr>
              <p:cNvPicPr/>
              <p:nvPr/>
            </p:nvPicPr>
            <p:blipFill>
              <a:blip r:embed="rId71"/>
              <a:stretch>
                <a:fillRect/>
              </a:stretch>
            </p:blipFill>
            <p:spPr>
              <a:xfrm>
                <a:off x="7076560" y="1819889"/>
                <a:ext cx="162000" cy="27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72">
            <p14:nvContentPartPr>
              <p14:cNvPr id="119" name="Rukopis 118">
                <a:extLst>
                  <a:ext uri="{FF2B5EF4-FFF2-40B4-BE49-F238E27FC236}">
                    <a16:creationId xmlns:a16="http://schemas.microsoft.com/office/drawing/2014/main" id="{F1018317-92BA-46CA-BF54-D058EDA59D86}"/>
                  </a:ext>
                </a:extLst>
              </p14:cNvPr>
              <p14:cNvContentPartPr/>
              <p14:nvPr/>
            </p14:nvContentPartPr>
            <p14:xfrm>
              <a:off x="7369600" y="1742489"/>
              <a:ext cx="430200" cy="619200"/>
            </p14:xfrm>
          </p:contentPart>
        </mc:Choice>
        <mc:Fallback>
          <p:pic>
            <p:nvPicPr>
              <p:cNvPr id="119" name="Rukopis 118">
                <a:extLst>
                  <a:ext uri="{FF2B5EF4-FFF2-40B4-BE49-F238E27FC236}">
                    <a16:creationId xmlns:a16="http://schemas.microsoft.com/office/drawing/2014/main" id="{F1018317-92BA-46CA-BF54-D058EDA59D86}"/>
                  </a:ext>
                </a:extLst>
              </p:cNvPr>
              <p:cNvPicPr/>
              <p:nvPr/>
            </p:nvPicPr>
            <p:blipFill>
              <a:blip r:embed="rId73"/>
              <a:stretch>
                <a:fillRect/>
              </a:stretch>
            </p:blipFill>
            <p:spPr>
              <a:xfrm>
                <a:off x="7351600" y="1724489"/>
                <a:ext cx="465840" cy="65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74">
            <p14:nvContentPartPr>
              <p14:cNvPr id="124" name="Rukopis 123">
                <a:extLst>
                  <a:ext uri="{FF2B5EF4-FFF2-40B4-BE49-F238E27FC236}">
                    <a16:creationId xmlns:a16="http://schemas.microsoft.com/office/drawing/2014/main" id="{679E663C-1043-45D9-98D3-965C68FB0946}"/>
                  </a:ext>
                </a:extLst>
              </p14:cNvPr>
              <p14:cNvContentPartPr/>
              <p14:nvPr/>
            </p14:nvContentPartPr>
            <p14:xfrm>
              <a:off x="4284760" y="2849849"/>
              <a:ext cx="514080" cy="380880"/>
            </p14:xfrm>
          </p:contentPart>
        </mc:Choice>
        <mc:Fallback>
          <p:pic>
            <p:nvPicPr>
              <p:cNvPr id="124" name="Rukopis 123">
                <a:extLst>
                  <a:ext uri="{FF2B5EF4-FFF2-40B4-BE49-F238E27FC236}">
                    <a16:creationId xmlns:a16="http://schemas.microsoft.com/office/drawing/2014/main" id="{679E663C-1043-45D9-98D3-965C68FB0946}"/>
                  </a:ext>
                </a:extLst>
              </p:cNvPr>
              <p:cNvPicPr/>
              <p:nvPr/>
            </p:nvPicPr>
            <p:blipFill>
              <a:blip r:embed="rId75"/>
              <a:stretch>
                <a:fillRect/>
              </a:stretch>
            </p:blipFill>
            <p:spPr>
              <a:xfrm>
                <a:off x="4266760" y="2831866"/>
                <a:ext cx="549720" cy="41648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76">
            <p14:nvContentPartPr>
              <p14:cNvPr id="127" name="Rukopis 126">
                <a:extLst>
                  <a:ext uri="{FF2B5EF4-FFF2-40B4-BE49-F238E27FC236}">
                    <a16:creationId xmlns:a16="http://schemas.microsoft.com/office/drawing/2014/main" id="{FA4ED049-5372-4BE1-83EE-0387B19CFDCA}"/>
                  </a:ext>
                </a:extLst>
              </p14:cNvPr>
              <p14:cNvContentPartPr/>
              <p14:nvPr/>
            </p14:nvContentPartPr>
            <p14:xfrm>
              <a:off x="5227240" y="1781729"/>
              <a:ext cx="815040" cy="996480"/>
            </p14:xfrm>
          </p:contentPart>
        </mc:Choice>
        <mc:Fallback>
          <p:pic>
            <p:nvPicPr>
              <p:cNvPr id="127" name="Rukopis 126">
                <a:extLst>
                  <a:ext uri="{FF2B5EF4-FFF2-40B4-BE49-F238E27FC236}">
                    <a16:creationId xmlns:a16="http://schemas.microsoft.com/office/drawing/2014/main" id="{FA4ED049-5372-4BE1-83EE-0387B19CFDCA}"/>
                  </a:ext>
                </a:extLst>
              </p:cNvPr>
              <p:cNvPicPr/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5209600" y="1763722"/>
                <a:ext cx="850680" cy="103213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78">
            <p14:nvContentPartPr>
              <p14:cNvPr id="128" name="Rukopis 127">
                <a:extLst>
                  <a:ext uri="{FF2B5EF4-FFF2-40B4-BE49-F238E27FC236}">
                    <a16:creationId xmlns:a16="http://schemas.microsoft.com/office/drawing/2014/main" id="{BCCBAE28-0313-4A18-B103-A7FD0FF067BC}"/>
                  </a:ext>
                </a:extLst>
              </p14:cNvPr>
              <p14:cNvContentPartPr/>
              <p14:nvPr/>
            </p14:nvContentPartPr>
            <p14:xfrm>
              <a:off x="5101960" y="2870009"/>
              <a:ext cx="690120" cy="254880"/>
            </p14:xfrm>
          </p:contentPart>
        </mc:Choice>
        <mc:Fallback>
          <p:pic>
            <p:nvPicPr>
              <p:cNvPr id="128" name="Rukopis 127">
                <a:extLst>
                  <a:ext uri="{FF2B5EF4-FFF2-40B4-BE49-F238E27FC236}">
                    <a16:creationId xmlns:a16="http://schemas.microsoft.com/office/drawing/2014/main" id="{BCCBAE28-0313-4A18-B103-A7FD0FF067BC}"/>
                  </a:ext>
                </a:extLst>
              </p:cNvPr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5084320" y="2852009"/>
                <a:ext cx="725760" cy="29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80">
            <p14:nvContentPartPr>
              <p14:cNvPr id="129" name="Rukopis 128">
                <a:extLst>
                  <a:ext uri="{FF2B5EF4-FFF2-40B4-BE49-F238E27FC236}">
                    <a16:creationId xmlns:a16="http://schemas.microsoft.com/office/drawing/2014/main" id="{6E44885E-3B9A-48E9-B629-76281D7F53A0}"/>
                  </a:ext>
                </a:extLst>
              </p14:cNvPr>
              <p14:cNvContentPartPr/>
              <p14:nvPr/>
            </p14:nvContentPartPr>
            <p14:xfrm>
              <a:off x="6013120" y="3051089"/>
              <a:ext cx="170280" cy="5040"/>
            </p14:xfrm>
          </p:contentPart>
        </mc:Choice>
        <mc:Fallback>
          <p:pic>
            <p:nvPicPr>
              <p:cNvPr id="129" name="Rukopis 128">
                <a:extLst>
                  <a:ext uri="{FF2B5EF4-FFF2-40B4-BE49-F238E27FC236}">
                    <a16:creationId xmlns:a16="http://schemas.microsoft.com/office/drawing/2014/main" id="{6E44885E-3B9A-48E9-B629-76281D7F53A0}"/>
                  </a:ext>
                </a:extLst>
              </p:cNvPr>
              <p:cNvPicPr/>
              <p:nvPr/>
            </p:nvPicPr>
            <p:blipFill>
              <a:blip r:embed="rId81"/>
              <a:stretch>
                <a:fillRect/>
              </a:stretch>
            </p:blipFill>
            <p:spPr>
              <a:xfrm>
                <a:off x="5995480" y="3033089"/>
                <a:ext cx="205920" cy="4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82">
            <p14:nvContentPartPr>
              <p14:cNvPr id="130" name="Rukopis 129">
                <a:extLst>
                  <a:ext uri="{FF2B5EF4-FFF2-40B4-BE49-F238E27FC236}">
                    <a16:creationId xmlns:a16="http://schemas.microsoft.com/office/drawing/2014/main" id="{9CBF54EA-BE97-4F49-BB29-FD5CE3E7EC2C}"/>
                  </a:ext>
                </a:extLst>
              </p14:cNvPr>
              <p14:cNvContentPartPr/>
              <p14:nvPr/>
            </p14:nvContentPartPr>
            <p14:xfrm>
              <a:off x="6345040" y="2871809"/>
              <a:ext cx="289800" cy="337320"/>
            </p14:xfrm>
          </p:contentPart>
        </mc:Choice>
        <mc:Fallback>
          <p:pic>
            <p:nvPicPr>
              <p:cNvPr id="130" name="Rukopis 129">
                <a:extLst>
                  <a:ext uri="{FF2B5EF4-FFF2-40B4-BE49-F238E27FC236}">
                    <a16:creationId xmlns:a16="http://schemas.microsoft.com/office/drawing/2014/main" id="{9CBF54EA-BE97-4F49-BB29-FD5CE3E7EC2C}"/>
                  </a:ext>
                </a:extLst>
              </p:cNvPr>
              <p:cNvPicPr/>
              <p:nvPr/>
            </p:nvPicPr>
            <p:blipFill>
              <a:blip r:embed="rId83"/>
              <a:stretch>
                <a:fillRect/>
              </a:stretch>
            </p:blipFill>
            <p:spPr>
              <a:xfrm>
                <a:off x="6327040" y="2853809"/>
                <a:ext cx="325440" cy="372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4">
            <p14:nvContentPartPr>
              <p14:cNvPr id="135" name="Rukopis 134">
                <a:extLst>
                  <a:ext uri="{FF2B5EF4-FFF2-40B4-BE49-F238E27FC236}">
                    <a16:creationId xmlns:a16="http://schemas.microsoft.com/office/drawing/2014/main" id="{627E8A26-2DF6-4072-8045-6B6253B9DD30}"/>
                  </a:ext>
                </a:extLst>
              </p14:cNvPr>
              <p14:cNvContentPartPr/>
              <p14:nvPr/>
            </p14:nvContentPartPr>
            <p14:xfrm>
              <a:off x="959080" y="2727089"/>
              <a:ext cx="136800" cy="20520"/>
            </p14:xfrm>
          </p:contentPart>
        </mc:Choice>
        <mc:Fallback>
          <p:pic>
            <p:nvPicPr>
              <p:cNvPr id="135" name="Rukopis 134">
                <a:extLst>
                  <a:ext uri="{FF2B5EF4-FFF2-40B4-BE49-F238E27FC236}">
                    <a16:creationId xmlns:a16="http://schemas.microsoft.com/office/drawing/2014/main" id="{627E8A26-2DF6-4072-8045-6B6253B9DD30}"/>
                  </a:ext>
                </a:extLst>
              </p:cNvPr>
              <p:cNvPicPr/>
              <p:nvPr/>
            </p:nvPicPr>
            <p:blipFill>
              <a:blip r:embed="rId85"/>
              <a:stretch>
                <a:fillRect/>
              </a:stretch>
            </p:blipFill>
            <p:spPr>
              <a:xfrm>
                <a:off x="950440" y="2718089"/>
                <a:ext cx="154440" cy="3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6">
            <p14:nvContentPartPr>
              <p14:cNvPr id="136" name="Rukopis 135">
                <a:extLst>
                  <a:ext uri="{FF2B5EF4-FFF2-40B4-BE49-F238E27FC236}">
                    <a16:creationId xmlns:a16="http://schemas.microsoft.com/office/drawing/2014/main" id="{0B8ADF61-08BB-4B8D-A535-CBF36E584EA5}"/>
                  </a:ext>
                </a:extLst>
              </p14:cNvPr>
              <p14:cNvContentPartPr/>
              <p14:nvPr/>
            </p14:nvContentPartPr>
            <p14:xfrm>
              <a:off x="1006240" y="2663729"/>
              <a:ext cx="122040" cy="1800"/>
            </p14:xfrm>
          </p:contentPart>
        </mc:Choice>
        <mc:Fallback>
          <p:pic>
            <p:nvPicPr>
              <p:cNvPr id="136" name="Rukopis 135">
                <a:extLst>
                  <a:ext uri="{FF2B5EF4-FFF2-40B4-BE49-F238E27FC236}">
                    <a16:creationId xmlns:a16="http://schemas.microsoft.com/office/drawing/2014/main" id="{0B8ADF61-08BB-4B8D-A535-CBF36E584EA5}"/>
                  </a:ext>
                </a:extLst>
              </p:cNvPr>
              <p:cNvPicPr/>
              <p:nvPr/>
            </p:nvPicPr>
            <p:blipFill>
              <a:blip r:embed="rId87"/>
              <a:stretch>
                <a:fillRect/>
              </a:stretch>
            </p:blipFill>
            <p:spPr>
              <a:xfrm>
                <a:off x="997240" y="2655089"/>
                <a:ext cx="139680" cy="1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8">
            <p14:nvContentPartPr>
              <p14:cNvPr id="137" name="Rukopis 136">
                <a:extLst>
                  <a:ext uri="{FF2B5EF4-FFF2-40B4-BE49-F238E27FC236}">
                    <a16:creationId xmlns:a16="http://schemas.microsoft.com/office/drawing/2014/main" id="{BA95C1E5-CAB1-424F-A14A-2CAB11C0D019}"/>
                  </a:ext>
                </a:extLst>
              </p14:cNvPr>
              <p14:cNvContentPartPr/>
              <p14:nvPr/>
            </p14:nvContentPartPr>
            <p14:xfrm>
              <a:off x="406480" y="2532329"/>
              <a:ext cx="401040" cy="279000"/>
            </p14:xfrm>
          </p:contentPart>
        </mc:Choice>
        <mc:Fallback>
          <p:pic>
            <p:nvPicPr>
              <p:cNvPr id="137" name="Rukopis 136">
                <a:extLst>
                  <a:ext uri="{FF2B5EF4-FFF2-40B4-BE49-F238E27FC236}">
                    <a16:creationId xmlns:a16="http://schemas.microsoft.com/office/drawing/2014/main" id="{BA95C1E5-CAB1-424F-A14A-2CAB11C0D019}"/>
                  </a:ext>
                </a:extLst>
              </p:cNvPr>
              <p:cNvPicPr/>
              <p:nvPr/>
            </p:nvPicPr>
            <p:blipFill>
              <a:blip r:embed="rId89"/>
              <a:stretch>
                <a:fillRect/>
              </a:stretch>
            </p:blipFill>
            <p:spPr>
              <a:xfrm>
                <a:off x="397840" y="2523329"/>
                <a:ext cx="418680" cy="29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0">
            <p14:nvContentPartPr>
              <p14:cNvPr id="142" name="Rukopis 141">
                <a:extLst>
                  <a:ext uri="{FF2B5EF4-FFF2-40B4-BE49-F238E27FC236}">
                    <a16:creationId xmlns:a16="http://schemas.microsoft.com/office/drawing/2014/main" id="{38FE9D55-A17E-46E3-855C-67A7040591A7}"/>
                  </a:ext>
                </a:extLst>
              </p14:cNvPr>
              <p14:cNvContentPartPr/>
              <p14:nvPr/>
            </p14:nvContentPartPr>
            <p14:xfrm>
              <a:off x="1739920" y="2610089"/>
              <a:ext cx="233280" cy="195120"/>
            </p14:xfrm>
          </p:contentPart>
        </mc:Choice>
        <mc:Fallback>
          <p:pic>
            <p:nvPicPr>
              <p:cNvPr id="142" name="Rukopis 141">
                <a:extLst>
                  <a:ext uri="{FF2B5EF4-FFF2-40B4-BE49-F238E27FC236}">
                    <a16:creationId xmlns:a16="http://schemas.microsoft.com/office/drawing/2014/main" id="{38FE9D55-A17E-46E3-855C-67A7040591A7}"/>
                  </a:ext>
                </a:extLst>
              </p:cNvPr>
              <p:cNvPicPr/>
              <p:nvPr/>
            </p:nvPicPr>
            <p:blipFill>
              <a:blip r:embed="rId91"/>
              <a:stretch>
                <a:fillRect/>
              </a:stretch>
            </p:blipFill>
            <p:spPr>
              <a:xfrm>
                <a:off x="1730920" y="2601449"/>
                <a:ext cx="250920" cy="212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2">
            <p14:nvContentPartPr>
              <p14:cNvPr id="147" name="Rukopis 146">
                <a:extLst>
                  <a:ext uri="{FF2B5EF4-FFF2-40B4-BE49-F238E27FC236}">
                    <a16:creationId xmlns:a16="http://schemas.microsoft.com/office/drawing/2014/main" id="{B9FEC81A-B49B-4BF4-BA98-174D682ECF0B}"/>
                  </a:ext>
                </a:extLst>
              </p14:cNvPr>
              <p14:cNvContentPartPr/>
              <p14:nvPr/>
            </p14:nvContentPartPr>
            <p14:xfrm>
              <a:off x="2374240" y="2237129"/>
              <a:ext cx="165960" cy="293400"/>
            </p14:xfrm>
          </p:contentPart>
        </mc:Choice>
        <mc:Fallback>
          <p:pic>
            <p:nvPicPr>
              <p:cNvPr id="147" name="Rukopis 146">
                <a:extLst>
                  <a:ext uri="{FF2B5EF4-FFF2-40B4-BE49-F238E27FC236}">
                    <a16:creationId xmlns:a16="http://schemas.microsoft.com/office/drawing/2014/main" id="{B9FEC81A-B49B-4BF4-BA98-174D682ECF0B}"/>
                  </a:ext>
                </a:extLst>
              </p:cNvPr>
              <p:cNvPicPr/>
              <p:nvPr/>
            </p:nvPicPr>
            <p:blipFill>
              <a:blip r:embed="rId93"/>
              <a:stretch>
                <a:fillRect/>
              </a:stretch>
            </p:blipFill>
            <p:spPr>
              <a:xfrm>
                <a:off x="2365600" y="2228129"/>
                <a:ext cx="183600" cy="311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4">
            <p14:nvContentPartPr>
              <p14:cNvPr id="148" name="Rukopis 147">
                <a:extLst>
                  <a:ext uri="{FF2B5EF4-FFF2-40B4-BE49-F238E27FC236}">
                    <a16:creationId xmlns:a16="http://schemas.microsoft.com/office/drawing/2014/main" id="{520E4120-5006-4459-AB6A-420776A2CBC3}"/>
                  </a:ext>
                </a:extLst>
              </p14:cNvPr>
              <p14:cNvContentPartPr/>
              <p14:nvPr/>
            </p14:nvContentPartPr>
            <p14:xfrm>
              <a:off x="2065720" y="2188169"/>
              <a:ext cx="220320" cy="369360"/>
            </p14:xfrm>
          </p:contentPart>
        </mc:Choice>
        <mc:Fallback>
          <p:pic>
            <p:nvPicPr>
              <p:cNvPr id="148" name="Rukopis 147">
                <a:extLst>
                  <a:ext uri="{FF2B5EF4-FFF2-40B4-BE49-F238E27FC236}">
                    <a16:creationId xmlns:a16="http://schemas.microsoft.com/office/drawing/2014/main" id="{520E4120-5006-4459-AB6A-420776A2CBC3}"/>
                  </a:ext>
                </a:extLst>
              </p:cNvPr>
              <p:cNvPicPr/>
              <p:nvPr/>
            </p:nvPicPr>
            <p:blipFill>
              <a:blip r:embed="rId95"/>
              <a:stretch>
                <a:fillRect/>
              </a:stretch>
            </p:blipFill>
            <p:spPr>
              <a:xfrm>
                <a:off x="2056720" y="2179169"/>
                <a:ext cx="237960" cy="387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6">
            <p14:nvContentPartPr>
              <p14:cNvPr id="149" name="Rukopis 148">
                <a:extLst>
                  <a:ext uri="{FF2B5EF4-FFF2-40B4-BE49-F238E27FC236}">
                    <a16:creationId xmlns:a16="http://schemas.microsoft.com/office/drawing/2014/main" id="{98F1D7A0-6F53-4BCC-BF5D-785A04774CE2}"/>
                  </a:ext>
                </a:extLst>
              </p14:cNvPr>
              <p14:cNvContentPartPr/>
              <p14:nvPr/>
            </p14:nvContentPartPr>
            <p14:xfrm>
              <a:off x="1193440" y="2549969"/>
              <a:ext cx="424440" cy="214920"/>
            </p14:xfrm>
          </p:contentPart>
        </mc:Choice>
        <mc:Fallback>
          <p:pic>
            <p:nvPicPr>
              <p:cNvPr id="149" name="Rukopis 148">
                <a:extLst>
                  <a:ext uri="{FF2B5EF4-FFF2-40B4-BE49-F238E27FC236}">
                    <a16:creationId xmlns:a16="http://schemas.microsoft.com/office/drawing/2014/main" id="{98F1D7A0-6F53-4BCC-BF5D-785A04774CE2}"/>
                  </a:ext>
                </a:extLst>
              </p:cNvPr>
              <p:cNvPicPr/>
              <p:nvPr/>
            </p:nvPicPr>
            <p:blipFill>
              <a:blip r:embed="rId97"/>
              <a:stretch>
                <a:fillRect/>
              </a:stretch>
            </p:blipFill>
            <p:spPr>
              <a:xfrm>
                <a:off x="1184448" y="2541329"/>
                <a:ext cx="442065" cy="23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8">
            <p14:nvContentPartPr>
              <p14:cNvPr id="155" name="Rukopis 154">
                <a:extLst>
                  <a:ext uri="{FF2B5EF4-FFF2-40B4-BE49-F238E27FC236}">
                    <a16:creationId xmlns:a16="http://schemas.microsoft.com/office/drawing/2014/main" id="{97FA471D-3A12-4EF1-B325-38C891DC3DC0}"/>
                  </a:ext>
                </a:extLst>
              </p14:cNvPr>
              <p14:cNvContentPartPr/>
              <p14:nvPr/>
            </p14:nvContentPartPr>
            <p14:xfrm>
              <a:off x="646600" y="3436649"/>
              <a:ext cx="435960" cy="331560"/>
            </p14:xfrm>
          </p:contentPart>
        </mc:Choice>
        <mc:Fallback>
          <p:pic>
            <p:nvPicPr>
              <p:cNvPr id="155" name="Rukopis 154">
                <a:extLst>
                  <a:ext uri="{FF2B5EF4-FFF2-40B4-BE49-F238E27FC236}">
                    <a16:creationId xmlns:a16="http://schemas.microsoft.com/office/drawing/2014/main" id="{97FA471D-3A12-4EF1-B325-38C891DC3DC0}"/>
                  </a:ext>
                </a:extLst>
              </p:cNvPr>
              <p:cNvPicPr/>
              <p:nvPr/>
            </p:nvPicPr>
            <p:blipFill>
              <a:blip r:embed="rId99"/>
              <a:stretch>
                <a:fillRect/>
              </a:stretch>
            </p:blipFill>
            <p:spPr>
              <a:xfrm>
                <a:off x="637960" y="3427649"/>
                <a:ext cx="453600" cy="34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0">
            <p14:nvContentPartPr>
              <p14:cNvPr id="156" name="Rukopis 155">
                <a:extLst>
                  <a:ext uri="{FF2B5EF4-FFF2-40B4-BE49-F238E27FC236}">
                    <a16:creationId xmlns:a16="http://schemas.microsoft.com/office/drawing/2014/main" id="{55D69863-806E-42EE-8A83-E987023A1AA2}"/>
                  </a:ext>
                </a:extLst>
              </p14:cNvPr>
              <p14:cNvContentPartPr/>
              <p14:nvPr/>
            </p14:nvContentPartPr>
            <p14:xfrm>
              <a:off x="1096960" y="2892689"/>
              <a:ext cx="253800" cy="332640"/>
            </p14:xfrm>
          </p:contentPart>
        </mc:Choice>
        <mc:Fallback>
          <p:pic>
            <p:nvPicPr>
              <p:cNvPr id="156" name="Rukopis 155">
                <a:extLst>
                  <a:ext uri="{FF2B5EF4-FFF2-40B4-BE49-F238E27FC236}">
                    <a16:creationId xmlns:a16="http://schemas.microsoft.com/office/drawing/2014/main" id="{55D69863-806E-42EE-8A83-E987023A1AA2}"/>
                  </a:ext>
                </a:extLst>
              </p:cNvPr>
              <p:cNvPicPr/>
              <p:nvPr/>
            </p:nvPicPr>
            <p:blipFill>
              <a:blip r:embed="rId101"/>
              <a:stretch>
                <a:fillRect/>
              </a:stretch>
            </p:blipFill>
            <p:spPr>
              <a:xfrm>
                <a:off x="1088320" y="2884058"/>
                <a:ext cx="271440" cy="35026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2">
            <p14:nvContentPartPr>
              <p14:cNvPr id="157" name="Rukopis 156">
                <a:extLst>
                  <a:ext uri="{FF2B5EF4-FFF2-40B4-BE49-F238E27FC236}">
                    <a16:creationId xmlns:a16="http://schemas.microsoft.com/office/drawing/2014/main" id="{A2862E4A-067B-4590-9449-2600E33C1A14}"/>
                  </a:ext>
                </a:extLst>
              </p14:cNvPr>
              <p14:cNvContentPartPr/>
              <p14:nvPr/>
            </p14:nvContentPartPr>
            <p14:xfrm>
              <a:off x="1149880" y="3653729"/>
              <a:ext cx="159120" cy="27720"/>
            </p14:xfrm>
          </p:contentPart>
        </mc:Choice>
        <mc:Fallback>
          <p:pic>
            <p:nvPicPr>
              <p:cNvPr id="157" name="Rukopis 156">
                <a:extLst>
                  <a:ext uri="{FF2B5EF4-FFF2-40B4-BE49-F238E27FC236}">
                    <a16:creationId xmlns:a16="http://schemas.microsoft.com/office/drawing/2014/main" id="{A2862E4A-067B-4590-9449-2600E33C1A14}"/>
                  </a:ext>
                </a:extLst>
              </p:cNvPr>
              <p:cNvPicPr/>
              <p:nvPr/>
            </p:nvPicPr>
            <p:blipFill>
              <a:blip r:embed="rId103"/>
              <a:stretch>
                <a:fillRect/>
              </a:stretch>
            </p:blipFill>
            <p:spPr>
              <a:xfrm>
                <a:off x="1141240" y="3644729"/>
                <a:ext cx="176760" cy="4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4">
            <p14:nvContentPartPr>
              <p14:cNvPr id="158" name="Rukopis 157">
                <a:extLst>
                  <a:ext uri="{FF2B5EF4-FFF2-40B4-BE49-F238E27FC236}">
                    <a16:creationId xmlns:a16="http://schemas.microsoft.com/office/drawing/2014/main" id="{C80937EC-B5F2-4822-8884-B603EED3F5C6}"/>
                  </a:ext>
                </a:extLst>
              </p14:cNvPr>
              <p14:cNvContentPartPr/>
              <p14:nvPr/>
            </p14:nvContentPartPr>
            <p14:xfrm>
              <a:off x="1176880" y="3573809"/>
              <a:ext cx="147960" cy="5040"/>
            </p14:xfrm>
          </p:contentPart>
        </mc:Choice>
        <mc:Fallback>
          <p:pic>
            <p:nvPicPr>
              <p:cNvPr id="158" name="Rukopis 157">
                <a:extLst>
                  <a:ext uri="{FF2B5EF4-FFF2-40B4-BE49-F238E27FC236}">
                    <a16:creationId xmlns:a16="http://schemas.microsoft.com/office/drawing/2014/main" id="{C80937EC-B5F2-4822-8884-B603EED3F5C6}"/>
                  </a:ext>
                </a:extLst>
              </p:cNvPr>
              <p:cNvPicPr/>
              <p:nvPr/>
            </p:nvPicPr>
            <p:blipFill>
              <a:blip r:embed="rId105"/>
              <a:stretch>
                <a:fillRect/>
              </a:stretch>
            </p:blipFill>
            <p:spPr>
              <a:xfrm>
                <a:off x="1167880" y="3565169"/>
                <a:ext cx="165600" cy="2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6">
            <p14:nvContentPartPr>
              <p14:cNvPr id="164" name="Rukopis 163">
                <a:extLst>
                  <a:ext uri="{FF2B5EF4-FFF2-40B4-BE49-F238E27FC236}">
                    <a16:creationId xmlns:a16="http://schemas.microsoft.com/office/drawing/2014/main" id="{346B485C-5C7D-46CC-9E2F-25A0ACE37592}"/>
                  </a:ext>
                </a:extLst>
              </p14:cNvPr>
              <p14:cNvContentPartPr/>
              <p14:nvPr/>
            </p14:nvContentPartPr>
            <p14:xfrm>
              <a:off x="1702480" y="3233609"/>
              <a:ext cx="402120" cy="206640"/>
            </p14:xfrm>
          </p:contentPart>
        </mc:Choice>
        <mc:Fallback>
          <p:pic>
            <p:nvPicPr>
              <p:cNvPr id="164" name="Rukopis 163">
                <a:extLst>
                  <a:ext uri="{FF2B5EF4-FFF2-40B4-BE49-F238E27FC236}">
                    <a16:creationId xmlns:a16="http://schemas.microsoft.com/office/drawing/2014/main" id="{346B485C-5C7D-46CC-9E2F-25A0ACE37592}"/>
                  </a:ext>
                </a:extLst>
              </p:cNvPr>
              <p:cNvPicPr/>
              <p:nvPr/>
            </p:nvPicPr>
            <p:blipFill>
              <a:blip r:embed="rId107"/>
              <a:stretch>
                <a:fillRect/>
              </a:stretch>
            </p:blipFill>
            <p:spPr>
              <a:xfrm>
                <a:off x="1693840" y="3224609"/>
                <a:ext cx="419760" cy="224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8">
            <p14:nvContentPartPr>
              <p14:cNvPr id="170" name="Rukopis 169">
                <a:extLst>
                  <a:ext uri="{FF2B5EF4-FFF2-40B4-BE49-F238E27FC236}">
                    <a16:creationId xmlns:a16="http://schemas.microsoft.com/office/drawing/2014/main" id="{5E27F2F4-EFA9-492E-BA67-448197C38454}"/>
                  </a:ext>
                </a:extLst>
              </p14:cNvPr>
              <p14:cNvContentPartPr/>
              <p14:nvPr/>
            </p14:nvContentPartPr>
            <p14:xfrm>
              <a:off x="2363800" y="3691889"/>
              <a:ext cx="92880" cy="6480"/>
            </p14:xfrm>
          </p:contentPart>
        </mc:Choice>
        <mc:Fallback>
          <p:pic>
            <p:nvPicPr>
              <p:cNvPr id="170" name="Rukopis 169">
                <a:extLst>
                  <a:ext uri="{FF2B5EF4-FFF2-40B4-BE49-F238E27FC236}">
                    <a16:creationId xmlns:a16="http://schemas.microsoft.com/office/drawing/2014/main" id="{5E27F2F4-EFA9-492E-BA67-448197C38454}"/>
                  </a:ext>
                </a:extLst>
              </p:cNvPr>
              <p:cNvPicPr/>
              <p:nvPr/>
            </p:nvPicPr>
            <p:blipFill>
              <a:blip r:embed="rId109"/>
              <a:stretch>
                <a:fillRect/>
              </a:stretch>
            </p:blipFill>
            <p:spPr>
              <a:xfrm>
                <a:off x="2355160" y="3683249"/>
                <a:ext cx="110520" cy="2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0">
            <p14:nvContentPartPr>
              <p14:cNvPr id="171" name="Rukopis 170">
                <a:extLst>
                  <a:ext uri="{FF2B5EF4-FFF2-40B4-BE49-F238E27FC236}">
                    <a16:creationId xmlns:a16="http://schemas.microsoft.com/office/drawing/2014/main" id="{43A7699A-900F-4509-80D9-7103E455B6A2}"/>
                  </a:ext>
                </a:extLst>
              </p14:cNvPr>
              <p14:cNvContentPartPr/>
              <p14:nvPr/>
            </p14:nvContentPartPr>
            <p14:xfrm>
              <a:off x="2406280" y="3614849"/>
              <a:ext cx="92880" cy="12960"/>
            </p14:xfrm>
          </p:contentPart>
        </mc:Choice>
        <mc:Fallback>
          <p:pic>
            <p:nvPicPr>
              <p:cNvPr id="171" name="Rukopis 170">
                <a:extLst>
                  <a:ext uri="{FF2B5EF4-FFF2-40B4-BE49-F238E27FC236}">
                    <a16:creationId xmlns:a16="http://schemas.microsoft.com/office/drawing/2014/main" id="{43A7699A-900F-4509-80D9-7103E455B6A2}"/>
                  </a:ext>
                </a:extLst>
              </p:cNvPr>
              <p:cNvPicPr/>
              <p:nvPr/>
            </p:nvPicPr>
            <p:blipFill>
              <a:blip r:embed="rId111"/>
              <a:stretch>
                <a:fillRect/>
              </a:stretch>
            </p:blipFill>
            <p:spPr>
              <a:xfrm>
                <a:off x="2397640" y="3605849"/>
                <a:ext cx="110520" cy="3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2">
            <p14:nvContentPartPr>
              <p14:cNvPr id="172" name="Rukopis 171">
                <a:extLst>
                  <a:ext uri="{FF2B5EF4-FFF2-40B4-BE49-F238E27FC236}">
                    <a16:creationId xmlns:a16="http://schemas.microsoft.com/office/drawing/2014/main" id="{4DDE6BB0-379A-49F8-8D7A-BDCE86C0B080}"/>
                  </a:ext>
                </a:extLst>
              </p14:cNvPr>
              <p14:cNvContentPartPr/>
              <p14:nvPr/>
            </p14:nvContentPartPr>
            <p14:xfrm>
              <a:off x="1648840" y="3505409"/>
              <a:ext cx="549360" cy="357840"/>
            </p14:xfrm>
          </p:contentPart>
        </mc:Choice>
        <mc:Fallback>
          <p:pic>
            <p:nvPicPr>
              <p:cNvPr id="172" name="Rukopis 171">
                <a:extLst>
                  <a:ext uri="{FF2B5EF4-FFF2-40B4-BE49-F238E27FC236}">
                    <a16:creationId xmlns:a16="http://schemas.microsoft.com/office/drawing/2014/main" id="{4DDE6BB0-379A-49F8-8D7A-BDCE86C0B080}"/>
                  </a:ext>
                </a:extLst>
              </p:cNvPr>
              <p:cNvPicPr/>
              <p:nvPr/>
            </p:nvPicPr>
            <p:blipFill>
              <a:blip r:embed="rId113"/>
              <a:stretch>
                <a:fillRect/>
              </a:stretch>
            </p:blipFill>
            <p:spPr>
              <a:xfrm>
                <a:off x="1640194" y="3496418"/>
                <a:ext cx="567012" cy="37546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4">
            <p14:nvContentPartPr>
              <p14:cNvPr id="178" name="Rukopis 177">
                <a:extLst>
                  <a:ext uri="{FF2B5EF4-FFF2-40B4-BE49-F238E27FC236}">
                    <a16:creationId xmlns:a16="http://schemas.microsoft.com/office/drawing/2014/main" id="{4B91B88C-9988-4037-B7AC-6224A6867D26}"/>
                  </a:ext>
                </a:extLst>
              </p14:cNvPr>
              <p14:cNvContentPartPr/>
              <p14:nvPr/>
            </p14:nvContentPartPr>
            <p14:xfrm>
              <a:off x="2759800" y="3456449"/>
              <a:ext cx="349560" cy="259560"/>
            </p14:xfrm>
          </p:contentPart>
        </mc:Choice>
        <mc:Fallback>
          <p:pic>
            <p:nvPicPr>
              <p:cNvPr id="178" name="Rukopis 177">
                <a:extLst>
                  <a:ext uri="{FF2B5EF4-FFF2-40B4-BE49-F238E27FC236}">
                    <a16:creationId xmlns:a16="http://schemas.microsoft.com/office/drawing/2014/main" id="{4B91B88C-9988-4037-B7AC-6224A6867D26}"/>
                  </a:ext>
                </a:extLst>
              </p:cNvPr>
              <p:cNvPicPr/>
              <p:nvPr/>
            </p:nvPicPr>
            <p:blipFill>
              <a:blip r:embed="rId115"/>
              <a:stretch>
                <a:fillRect/>
              </a:stretch>
            </p:blipFill>
            <p:spPr>
              <a:xfrm>
                <a:off x="2751151" y="3447449"/>
                <a:ext cx="367218" cy="27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6">
            <p14:nvContentPartPr>
              <p14:cNvPr id="182" name="Rukopis 181">
                <a:extLst>
                  <a:ext uri="{FF2B5EF4-FFF2-40B4-BE49-F238E27FC236}">
                    <a16:creationId xmlns:a16="http://schemas.microsoft.com/office/drawing/2014/main" id="{A2D8B438-FC51-4851-BCD5-D260F360F859}"/>
                  </a:ext>
                </a:extLst>
              </p14:cNvPr>
              <p14:cNvContentPartPr/>
              <p14:nvPr/>
            </p14:nvContentPartPr>
            <p14:xfrm>
              <a:off x="3194680" y="3549329"/>
              <a:ext cx="304920" cy="169920"/>
            </p14:xfrm>
          </p:contentPart>
        </mc:Choice>
        <mc:Fallback>
          <p:pic>
            <p:nvPicPr>
              <p:cNvPr id="182" name="Rukopis 181">
                <a:extLst>
                  <a:ext uri="{FF2B5EF4-FFF2-40B4-BE49-F238E27FC236}">
                    <a16:creationId xmlns:a16="http://schemas.microsoft.com/office/drawing/2014/main" id="{A2D8B438-FC51-4851-BCD5-D260F360F859}"/>
                  </a:ext>
                </a:extLst>
              </p:cNvPr>
              <p:cNvPicPr/>
              <p:nvPr/>
            </p:nvPicPr>
            <p:blipFill>
              <a:blip r:embed="rId117"/>
              <a:stretch>
                <a:fillRect/>
              </a:stretch>
            </p:blipFill>
            <p:spPr>
              <a:xfrm>
                <a:off x="3185691" y="3540671"/>
                <a:ext cx="322539" cy="18759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8">
            <p14:nvContentPartPr>
              <p14:cNvPr id="183" name="Rukopis 182">
                <a:extLst>
                  <a:ext uri="{FF2B5EF4-FFF2-40B4-BE49-F238E27FC236}">
                    <a16:creationId xmlns:a16="http://schemas.microsoft.com/office/drawing/2014/main" id="{C08CB6FA-5B56-4EDE-9640-19F0CA3C8C7E}"/>
                  </a:ext>
                </a:extLst>
              </p14:cNvPr>
              <p14:cNvContentPartPr/>
              <p14:nvPr/>
            </p14:nvContentPartPr>
            <p14:xfrm>
              <a:off x="3524080" y="3410009"/>
              <a:ext cx="59400" cy="19080"/>
            </p14:xfrm>
          </p:contentPart>
        </mc:Choice>
        <mc:Fallback>
          <p:pic>
            <p:nvPicPr>
              <p:cNvPr id="183" name="Rukopis 182">
                <a:extLst>
                  <a:ext uri="{FF2B5EF4-FFF2-40B4-BE49-F238E27FC236}">
                    <a16:creationId xmlns:a16="http://schemas.microsoft.com/office/drawing/2014/main" id="{C08CB6FA-5B56-4EDE-9640-19F0CA3C8C7E}"/>
                  </a:ext>
                </a:extLst>
              </p:cNvPr>
              <p:cNvPicPr/>
              <p:nvPr/>
            </p:nvPicPr>
            <p:blipFill>
              <a:blip r:embed="rId119"/>
              <a:stretch>
                <a:fillRect/>
              </a:stretch>
            </p:blipFill>
            <p:spPr>
              <a:xfrm>
                <a:off x="3515440" y="3401369"/>
                <a:ext cx="77040" cy="3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0">
            <p14:nvContentPartPr>
              <p14:cNvPr id="188" name="Rukopis 187">
                <a:extLst>
                  <a:ext uri="{FF2B5EF4-FFF2-40B4-BE49-F238E27FC236}">
                    <a16:creationId xmlns:a16="http://schemas.microsoft.com/office/drawing/2014/main" id="{1C2CF606-E663-421F-8BFE-9464C4F01BE3}"/>
                  </a:ext>
                </a:extLst>
              </p14:cNvPr>
              <p14:cNvContentPartPr/>
              <p14:nvPr/>
            </p14:nvContentPartPr>
            <p14:xfrm>
              <a:off x="3916480" y="3238289"/>
              <a:ext cx="101160" cy="213480"/>
            </p14:xfrm>
          </p:contentPart>
        </mc:Choice>
        <mc:Fallback>
          <p:pic>
            <p:nvPicPr>
              <p:cNvPr id="188" name="Rukopis 187">
                <a:extLst>
                  <a:ext uri="{FF2B5EF4-FFF2-40B4-BE49-F238E27FC236}">
                    <a16:creationId xmlns:a16="http://schemas.microsoft.com/office/drawing/2014/main" id="{1C2CF606-E663-421F-8BFE-9464C4F01BE3}"/>
                  </a:ext>
                </a:extLst>
              </p:cNvPr>
              <p:cNvPicPr/>
              <p:nvPr/>
            </p:nvPicPr>
            <p:blipFill>
              <a:blip r:embed="rId121"/>
              <a:stretch>
                <a:fillRect/>
              </a:stretch>
            </p:blipFill>
            <p:spPr>
              <a:xfrm>
                <a:off x="3907480" y="3229649"/>
                <a:ext cx="118800" cy="231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2">
            <p14:nvContentPartPr>
              <p14:cNvPr id="189" name="Rukopis 188">
                <a:extLst>
                  <a:ext uri="{FF2B5EF4-FFF2-40B4-BE49-F238E27FC236}">
                    <a16:creationId xmlns:a16="http://schemas.microsoft.com/office/drawing/2014/main" id="{AE415687-DFF6-4690-BE98-89295CD57C7C}"/>
                  </a:ext>
                </a:extLst>
              </p14:cNvPr>
              <p14:cNvContentPartPr/>
              <p14:nvPr/>
            </p14:nvContentPartPr>
            <p14:xfrm>
              <a:off x="3646480" y="3193289"/>
              <a:ext cx="177120" cy="320400"/>
            </p14:xfrm>
          </p:contentPart>
        </mc:Choice>
        <mc:Fallback>
          <p:pic>
            <p:nvPicPr>
              <p:cNvPr id="189" name="Rukopis 188">
                <a:extLst>
                  <a:ext uri="{FF2B5EF4-FFF2-40B4-BE49-F238E27FC236}">
                    <a16:creationId xmlns:a16="http://schemas.microsoft.com/office/drawing/2014/main" id="{AE415687-DFF6-4690-BE98-89295CD57C7C}"/>
                  </a:ext>
                </a:extLst>
              </p:cNvPr>
              <p:cNvPicPr/>
              <p:nvPr/>
            </p:nvPicPr>
            <p:blipFill>
              <a:blip r:embed="rId123"/>
              <a:stretch>
                <a:fillRect/>
              </a:stretch>
            </p:blipFill>
            <p:spPr>
              <a:xfrm>
                <a:off x="3637480" y="3184649"/>
                <a:ext cx="194760" cy="338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03946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Rukopis 5">
                <a:extLst>
                  <a:ext uri="{FF2B5EF4-FFF2-40B4-BE49-F238E27FC236}">
                    <a16:creationId xmlns:a16="http://schemas.microsoft.com/office/drawing/2014/main" id="{E15F498D-D640-4E29-99B3-31C0C0E9D29D}"/>
                  </a:ext>
                </a:extLst>
              </p14:cNvPr>
              <p14:cNvContentPartPr/>
              <p14:nvPr/>
            </p14:nvContentPartPr>
            <p14:xfrm>
              <a:off x="747400" y="443249"/>
              <a:ext cx="154080" cy="275040"/>
            </p14:xfrm>
          </p:contentPart>
        </mc:Choice>
        <mc:Fallback>
          <p:pic>
            <p:nvPicPr>
              <p:cNvPr id="6" name="Rukopis 5">
                <a:extLst>
                  <a:ext uri="{FF2B5EF4-FFF2-40B4-BE49-F238E27FC236}">
                    <a16:creationId xmlns:a16="http://schemas.microsoft.com/office/drawing/2014/main" id="{E15F498D-D640-4E29-99B3-31C0C0E9D29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38400" y="434609"/>
                <a:ext cx="171720" cy="29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9" name="Rukopis 8">
                <a:extLst>
                  <a:ext uri="{FF2B5EF4-FFF2-40B4-BE49-F238E27FC236}">
                    <a16:creationId xmlns:a16="http://schemas.microsoft.com/office/drawing/2014/main" id="{6B1BB1E3-4DA5-436F-B1B7-E70A4CB67CDC}"/>
                  </a:ext>
                </a:extLst>
              </p14:cNvPr>
              <p14:cNvContentPartPr/>
              <p14:nvPr/>
            </p14:nvContentPartPr>
            <p14:xfrm>
              <a:off x="1429600" y="454049"/>
              <a:ext cx="115200" cy="306360"/>
            </p14:xfrm>
          </p:contentPart>
        </mc:Choice>
        <mc:Fallback>
          <p:pic>
            <p:nvPicPr>
              <p:cNvPr id="9" name="Rukopis 8">
                <a:extLst>
                  <a:ext uri="{FF2B5EF4-FFF2-40B4-BE49-F238E27FC236}">
                    <a16:creationId xmlns:a16="http://schemas.microsoft.com/office/drawing/2014/main" id="{6B1BB1E3-4DA5-436F-B1B7-E70A4CB67CD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420960" y="445049"/>
                <a:ext cx="132840" cy="3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2" name="Rukopis 11">
                <a:extLst>
                  <a:ext uri="{FF2B5EF4-FFF2-40B4-BE49-F238E27FC236}">
                    <a16:creationId xmlns:a16="http://schemas.microsoft.com/office/drawing/2014/main" id="{15AAAAC6-0771-4B2B-8BBB-10E1E5793CE8}"/>
                  </a:ext>
                </a:extLst>
              </p14:cNvPr>
              <p14:cNvContentPartPr/>
              <p14:nvPr/>
            </p14:nvContentPartPr>
            <p14:xfrm>
              <a:off x="1685560" y="483569"/>
              <a:ext cx="85320" cy="285120"/>
            </p14:xfrm>
          </p:contentPart>
        </mc:Choice>
        <mc:Fallback>
          <p:pic>
            <p:nvPicPr>
              <p:cNvPr id="12" name="Rukopis 11">
                <a:extLst>
                  <a:ext uri="{FF2B5EF4-FFF2-40B4-BE49-F238E27FC236}">
                    <a16:creationId xmlns:a16="http://schemas.microsoft.com/office/drawing/2014/main" id="{15AAAAC6-0771-4B2B-8BBB-10E1E5793CE8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676883" y="474569"/>
                <a:ext cx="103035" cy="302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3" name="Rukopis 12">
                <a:extLst>
                  <a:ext uri="{FF2B5EF4-FFF2-40B4-BE49-F238E27FC236}">
                    <a16:creationId xmlns:a16="http://schemas.microsoft.com/office/drawing/2014/main" id="{9B6DDA90-2F3C-481E-A109-B4AE1885CBED}"/>
                  </a:ext>
                </a:extLst>
              </p14:cNvPr>
              <p14:cNvContentPartPr/>
              <p14:nvPr/>
            </p14:nvContentPartPr>
            <p14:xfrm>
              <a:off x="1009840" y="623249"/>
              <a:ext cx="142920" cy="75240"/>
            </p14:xfrm>
          </p:contentPart>
        </mc:Choice>
        <mc:Fallback>
          <p:pic>
            <p:nvPicPr>
              <p:cNvPr id="13" name="Rukopis 12">
                <a:extLst>
                  <a:ext uri="{FF2B5EF4-FFF2-40B4-BE49-F238E27FC236}">
                    <a16:creationId xmlns:a16="http://schemas.microsoft.com/office/drawing/2014/main" id="{9B6DDA90-2F3C-481E-A109-B4AE1885CBED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001200" y="614292"/>
                <a:ext cx="160560" cy="9279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4" name="Rukopis 13">
                <a:extLst>
                  <a:ext uri="{FF2B5EF4-FFF2-40B4-BE49-F238E27FC236}">
                    <a16:creationId xmlns:a16="http://schemas.microsoft.com/office/drawing/2014/main" id="{F0DDA00F-874D-4166-86ED-C73BDA75B9F9}"/>
                  </a:ext>
                </a:extLst>
              </p14:cNvPr>
              <p14:cNvContentPartPr/>
              <p14:nvPr/>
            </p14:nvContentPartPr>
            <p14:xfrm>
              <a:off x="440320" y="429929"/>
              <a:ext cx="180720" cy="317160"/>
            </p14:xfrm>
          </p:contentPart>
        </mc:Choice>
        <mc:Fallback>
          <p:pic>
            <p:nvPicPr>
              <p:cNvPr id="14" name="Rukopis 13">
                <a:extLst>
                  <a:ext uri="{FF2B5EF4-FFF2-40B4-BE49-F238E27FC236}">
                    <a16:creationId xmlns:a16="http://schemas.microsoft.com/office/drawing/2014/main" id="{F0DDA00F-874D-4166-86ED-C73BDA75B9F9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31320" y="421289"/>
                <a:ext cx="198360" cy="33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5" name="Rukopis 14">
                <a:extLst>
                  <a:ext uri="{FF2B5EF4-FFF2-40B4-BE49-F238E27FC236}">
                    <a16:creationId xmlns:a16="http://schemas.microsoft.com/office/drawing/2014/main" id="{CC7C7872-C157-4559-8CAE-99363787C8B5}"/>
                  </a:ext>
                </a:extLst>
              </p14:cNvPr>
              <p14:cNvContentPartPr/>
              <p14:nvPr/>
            </p14:nvContentPartPr>
            <p14:xfrm>
              <a:off x="2027920" y="548009"/>
              <a:ext cx="136080" cy="165960"/>
            </p14:xfrm>
          </p:contentPart>
        </mc:Choice>
        <mc:Fallback>
          <p:pic>
            <p:nvPicPr>
              <p:cNvPr id="15" name="Rukopis 14">
                <a:extLst>
                  <a:ext uri="{FF2B5EF4-FFF2-40B4-BE49-F238E27FC236}">
                    <a16:creationId xmlns:a16="http://schemas.microsoft.com/office/drawing/2014/main" id="{CC7C7872-C157-4559-8CAE-99363787C8B5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019280" y="539009"/>
                <a:ext cx="153720" cy="183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8" name="Rukopis 17">
                <a:extLst>
                  <a:ext uri="{FF2B5EF4-FFF2-40B4-BE49-F238E27FC236}">
                    <a16:creationId xmlns:a16="http://schemas.microsoft.com/office/drawing/2014/main" id="{57F0E7A0-8A5C-4B97-BA0A-4F12E68CCEC3}"/>
                  </a:ext>
                </a:extLst>
              </p14:cNvPr>
              <p14:cNvContentPartPr/>
              <p14:nvPr/>
            </p14:nvContentPartPr>
            <p14:xfrm>
              <a:off x="2256880" y="586169"/>
              <a:ext cx="273960" cy="166680"/>
            </p14:xfrm>
          </p:contentPart>
        </mc:Choice>
        <mc:Fallback>
          <p:pic>
            <p:nvPicPr>
              <p:cNvPr id="18" name="Rukopis 17">
                <a:extLst>
                  <a:ext uri="{FF2B5EF4-FFF2-40B4-BE49-F238E27FC236}">
                    <a16:creationId xmlns:a16="http://schemas.microsoft.com/office/drawing/2014/main" id="{57F0E7A0-8A5C-4B97-BA0A-4F12E68CCEC3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248240" y="577548"/>
                <a:ext cx="291600" cy="18428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9" name="Rukopis 18">
                <a:extLst>
                  <a:ext uri="{FF2B5EF4-FFF2-40B4-BE49-F238E27FC236}">
                    <a16:creationId xmlns:a16="http://schemas.microsoft.com/office/drawing/2014/main" id="{C5DF735D-531A-4E06-A7E5-37C5A60ED6C6}"/>
                  </a:ext>
                </a:extLst>
              </p14:cNvPr>
              <p14:cNvContentPartPr/>
              <p14:nvPr/>
            </p14:nvContentPartPr>
            <p14:xfrm>
              <a:off x="2790400" y="651329"/>
              <a:ext cx="8640" cy="174960"/>
            </p14:xfrm>
          </p:contentPart>
        </mc:Choice>
        <mc:Fallback>
          <p:pic>
            <p:nvPicPr>
              <p:cNvPr id="19" name="Rukopis 18">
                <a:extLst>
                  <a:ext uri="{FF2B5EF4-FFF2-40B4-BE49-F238E27FC236}">
                    <a16:creationId xmlns:a16="http://schemas.microsoft.com/office/drawing/2014/main" id="{C5DF735D-531A-4E06-A7E5-37C5A60ED6C6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781760" y="642329"/>
                <a:ext cx="26280" cy="19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23" name="Rukopis 22">
                <a:extLst>
                  <a:ext uri="{FF2B5EF4-FFF2-40B4-BE49-F238E27FC236}">
                    <a16:creationId xmlns:a16="http://schemas.microsoft.com/office/drawing/2014/main" id="{31B134C0-5AEB-46DC-A1BA-601E6FE5A075}"/>
                  </a:ext>
                </a:extLst>
              </p14:cNvPr>
              <p14:cNvContentPartPr/>
              <p14:nvPr/>
            </p14:nvContentPartPr>
            <p14:xfrm>
              <a:off x="3283240" y="372689"/>
              <a:ext cx="168840" cy="279000"/>
            </p14:xfrm>
          </p:contentPart>
        </mc:Choice>
        <mc:Fallback>
          <p:pic>
            <p:nvPicPr>
              <p:cNvPr id="23" name="Rukopis 22">
                <a:extLst>
                  <a:ext uri="{FF2B5EF4-FFF2-40B4-BE49-F238E27FC236}">
                    <a16:creationId xmlns:a16="http://schemas.microsoft.com/office/drawing/2014/main" id="{31B134C0-5AEB-46DC-A1BA-601E6FE5A075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274600" y="364049"/>
                <a:ext cx="186480" cy="29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24" name="Rukopis 23">
                <a:extLst>
                  <a:ext uri="{FF2B5EF4-FFF2-40B4-BE49-F238E27FC236}">
                    <a16:creationId xmlns:a16="http://schemas.microsoft.com/office/drawing/2014/main" id="{1B08E133-7835-4B0C-9691-8B6C50EDC476}"/>
                  </a:ext>
                </a:extLst>
              </p14:cNvPr>
              <p14:cNvContentPartPr/>
              <p14:nvPr/>
            </p14:nvContentPartPr>
            <p14:xfrm>
              <a:off x="3554680" y="609209"/>
              <a:ext cx="119520" cy="25920"/>
            </p14:xfrm>
          </p:contentPart>
        </mc:Choice>
        <mc:Fallback>
          <p:pic>
            <p:nvPicPr>
              <p:cNvPr id="24" name="Rukopis 23">
                <a:extLst>
                  <a:ext uri="{FF2B5EF4-FFF2-40B4-BE49-F238E27FC236}">
                    <a16:creationId xmlns:a16="http://schemas.microsoft.com/office/drawing/2014/main" id="{1B08E133-7835-4B0C-9691-8B6C50EDC476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3546040" y="600209"/>
                <a:ext cx="137160" cy="4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25" name="Rukopis 24">
                <a:extLst>
                  <a:ext uri="{FF2B5EF4-FFF2-40B4-BE49-F238E27FC236}">
                    <a16:creationId xmlns:a16="http://schemas.microsoft.com/office/drawing/2014/main" id="{7C498393-65C9-42AC-BFD0-097854C0A381}"/>
                  </a:ext>
                </a:extLst>
              </p14:cNvPr>
              <p14:cNvContentPartPr/>
              <p14:nvPr/>
            </p14:nvContentPartPr>
            <p14:xfrm>
              <a:off x="3551800" y="513089"/>
              <a:ext cx="114480" cy="17640"/>
            </p14:xfrm>
          </p:contentPart>
        </mc:Choice>
        <mc:Fallback>
          <p:pic>
            <p:nvPicPr>
              <p:cNvPr id="25" name="Rukopis 24">
                <a:extLst>
                  <a:ext uri="{FF2B5EF4-FFF2-40B4-BE49-F238E27FC236}">
                    <a16:creationId xmlns:a16="http://schemas.microsoft.com/office/drawing/2014/main" id="{7C498393-65C9-42AC-BFD0-097854C0A381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3542800" y="504089"/>
                <a:ext cx="132120" cy="3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26" name="Rukopis 25">
                <a:extLst>
                  <a:ext uri="{FF2B5EF4-FFF2-40B4-BE49-F238E27FC236}">
                    <a16:creationId xmlns:a16="http://schemas.microsoft.com/office/drawing/2014/main" id="{DAD8DAF8-6217-41E7-B483-9D17B793DE40}"/>
                  </a:ext>
                </a:extLst>
              </p14:cNvPr>
              <p14:cNvContentPartPr/>
              <p14:nvPr/>
            </p14:nvContentPartPr>
            <p14:xfrm>
              <a:off x="3056800" y="389609"/>
              <a:ext cx="115200" cy="206280"/>
            </p14:xfrm>
          </p:contentPart>
        </mc:Choice>
        <mc:Fallback>
          <p:pic>
            <p:nvPicPr>
              <p:cNvPr id="26" name="Rukopis 25">
                <a:extLst>
                  <a:ext uri="{FF2B5EF4-FFF2-40B4-BE49-F238E27FC236}">
                    <a16:creationId xmlns:a16="http://schemas.microsoft.com/office/drawing/2014/main" id="{DAD8DAF8-6217-41E7-B483-9D17B793DE40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3047800" y="380609"/>
                <a:ext cx="132840" cy="22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27" name="Rukopis 26">
                <a:extLst>
                  <a:ext uri="{FF2B5EF4-FFF2-40B4-BE49-F238E27FC236}">
                    <a16:creationId xmlns:a16="http://schemas.microsoft.com/office/drawing/2014/main" id="{3796BE3C-95A5-4757-B445-D17B09BEA400}"/>
                  </a:ext>
                </a:extLst>
              </p14:cNvPr>
              <p14:cNvContentPartPr/>
              <p14:nvPr/>
            </p14:nvContentPartPr>
            <p14:xfrm>
              <a:off x="3902800" y="401849"/>
              <a:ext cx="106200" cy="230040"/>
            </p14:xfrm>
          </p:contentPart>
        </mc:Choice>
        <mc:Fallback>
          <p:pic>
            <p:nvPicPr>
              <p:cNvPr id="27" name="Rukopis 26">
                <a:extLst>
                  <a:ext uri="{FF2B5EF4-FFF2-40B4-BE49-F238E27FC236}">
                    <a16:creationId xmlns:a16="http://schemas.microsoft.com/office/drawing/2014/main" id="{3796BE3C-95A5-4757-B445-D17B09BEA400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3894160" y="392849"/>
                <a:ext cx="123840" cy="24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28" name="Rukopis 27">
                <a:extLst>
                  <a:ext uri="{FF2B5EF4-FFF2-40B4-BE49-F238E27FC236}">
                    <a16:creationId xmlns:a16="http://schemas.microsoft.com/office/drawing/2014/main" id="{E80269A2-B50A-4D77-BF4B-7D4B5EDCAE2C}"/>
                  </a:ext>
                </a:extLst>
              </p14:cNvPr>
              <p14:cNvContentPartPr/>
              <p14:nvPr/>
            </p14:nvContentPartPr>
            <p14:xfrm>
              <a:off x="4159480" y="405809"/>
              <a:ext cx="99360" cy="241200"/>
            </p14:xfrm>
          </p:contentPart>
        </mc:Choice>
        <mc:Fallback>
          <p:pic>
            <p:nvPicPr>
              <p:cNvPr id="28" name="Rukopis 27">
                <a:extLst>
                  <a:ext uri="{FF2B5EF4-FFF2-40B4-BE49-F238E27FC236}">
                    <a16:creationId xmlns:a16="http://schemas.microsoft.com/office/drawing/2014/main" id="{E80269A2-B50A-4D77-BF4B-7D4B5EDCAE2C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4150840" y="397169"/>
                <a:ext cx="117000" cy="258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32" name="Rukopis 31">
                <a:extLst>
                  <a:ext uri="{FF2B5EF4-FFF2-40B4-BE49-F238E27FC236}">
                    <a16:creationId xmlns:a16="http://schemas.microsoft.com/office/drawing/2014/main" id="{80AF2936-3D6E-42C6-995C-D1E70AC93C6D}"/>
                  </a:ext>
                </a:extLst>
              </p14:cNvPr>
              <p14:cNvContentPartPr/>
              <p14:nvPr/>
            </p14:nvContentPartPr>
            <p14:xfrm>
              <a:off x="5210680" y="642689"/>
              <a:ext cx="22680" cy="202320"/>
            </p14:xfrm>
          </p:contentPart>
        </mc:Choice>
        <mc:Fallback>
          <p:pic>
            <p:nvPicPr>
              <p:cNvPr id="32" name="Rukopis 31">
                <a:extLst>
                  <a:ext uri="{FF2B5EF4-FFF2-40B4-BE49-F238E27FC236}">
                    <a16:creationId xmlns:a16="http://schemas.microsoft.com/office/drawing/2014/main" id="{80AF2936-3D6E-42C6-995C-D1E70AC93C6D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5202040" y="633689"/>
                <a:ext cx="40320" cy="219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33" name="Rukopis 32">
                <a:extLst>
                  <a:ext uri="{FF2B5EF4-FFF2-40B4-BE49-F238E27FC236}">
                    <a16:creationId xmlns:a16="http://schemas.microsoft.com/office/drawing/2014/main" id="{714B93AA-0A13-46CB-A550-6E390C96D915}"/>
                  </a:ext>
                </a:extLst>
              </p14:cNvPr>
              <p14:cNvContentPartPr/>
              <p14:nvPr/>
            </p14:nvContentPartPr>
            <p14:xfrm>
              <a:off x="4452520" y="474929"/>
              <a:ext cx="431640" cy="150480"/>
            </p14:xfrm>
          </p:contentPart>
        </mc:Choice>
        <mc:Fallback>
          <p:pic>
            <p:nvPicPr>
              <p:cNvPr id="33" name="Rukopis 32">
                <a:extLst>
                  <a:ext uri="{FF2B5EF4-FFF2-40B4-BE49-F238E27FC236}">
                    <a16:creationId xmlns:a16="http://schemas.microsoft.com/office/drawing/2014/main" id="{714B93AA-0A13-46CB-A550-6E390C96D915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4443887" y="465929"/>
                <a:ext cx="449265" cy="168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36" name="Rukopis 35">
                <a:extLst>
                  <a:ext uri="{FF2B5EF4-FFF2-40B4-BE49-F238E27FC236}">
                    <a16:creationId xmlns:a16="http://schemas.microsoft.com/office/drawing/2014/main" id="{D3A89583-40B8-4F8E-BDF1-DA2C8C7C3B2C}"/>
                  </a:ext>
                </a:extLst>
              </p14:cNvPr>
              <p14:cNvContentPartPr/>
              <p14:nvPr/>
            </p14:nvContentPartPr>
            <p14:xfrm>
              <a:off x="5456200" y="374849"/>
              <a:ext cx="217440" cy="213480"/>
            </p14:xfrm>
          </p:contentPart>
        </mc:Choice>
        <mc:Fallback>
          <p:pic>
            <p:nvPicPr>
              <p:cNvPr id="36" name="Rukopis 35">
                <a:extLst>
                  <a:ext uri="{FF2B5EF4-FFF2-40B4-BE49-F238E27FC236}">
                    <a16:creationId xmlns:a16="http://schemas.microsoft.com/office/drawing/2014/main" id="{D3A89583-40B8-4F8E-BDF1-DA2C8C7C3B2C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5447200" y="365864"/>
                <a:ext cx="235080" cy="23109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37" name="Rukopis 36">
                <a:extLst>
                  <a:ext uri="{FF2B5EF4-FFF2-40B4-BE49-F238E27FC236}">
                    <a16:creationId xmlns:a16="http://schemas.microsoft.com/office/drawing/2014/main" id="{BE9278BB-589C-4E9D-825A-A5A67DF1524F}"/>
                  </a:ext>
                </a:extLst>
              </p14:cNvPr>
              <p14:cNvContentPartPr/>
              <p14:nvPr/>
            </p14:nvContentPartPr>
            <p14:xfrm>
              <a:off x="5846800" y="544409"/>
              <a:ext cx="95760" cy="7920"/>
            </p14:xfrm>
          </p:contentPart>
        </mc:Choice>
        <mc:Fallback>
          <p:pic>
            <p:nvPicPr>
              <p:cNvPr id="37" name="Rukopis 36">
                <a:extLst>
                  <a:ext uri="{FF2B5EF4-FFF2-40B4-BE49-F238E27FC236}">
                    <a16:creationId xmlns:a16="http://schemas.microsoft.com/office/drawing/2014/main" id="{BE9278BB-589C-4E9D-825A-A5A67DF1524F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5838160" y="535769"/>
                <a:ext cx="113400" cy="2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38" name="Rukopis 37">
                <a:extLst>
                  <a:ext uri="{FF2B5EF4-FFF2-40B4-BE49-F238E27FC236}">
                    <a16:creationId xmlns:a16="http://schemas.microsoft.com/office/drawing/2014/main" id="{F3BB69AA-BE5A-41FB-A712-AAA3F0D7A77C}"/>
                  </a:ext>
                </a:extLst>
              </p14:cNvPr>
              <p14:cNvContentPartPr/>
              <p14:nvPr/>
            </p14:nvContentPartPr>
            <p14:xfrm>
              <a:off x="5866240" y="440009"/>
              <a:ext cx="98640" cy="11880"/>
            </p14:xfrm>
          </p:contentPart>
        </mc:Choice>
        <mc:Fallback>
          <p:pic>
            <p:nvPicPr>
              <p:cNvPr id="38" name="Rukopis 37">
                <a:extLst>
                  <a:ext uri="{FF2B5EF4-FFF2-40B4-BE49-F238E27FC236}">
                    <a16:creationId xmlns:a16="http://schemas.microsoft.com/office/drawing/2014/main" id="{F3BB69AA-BE5A-41FB-A712-AAA3F0D7A77C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5857600" y="431009"/>
                <a:ext cx="116280" cy="2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44" name="Rukopis 43">
                <a:extLst>
                  <a:ext uri="{FF2B5EF4-FFF2-40B4-BE49-F238E27FC236}">
                    <a16:creationId xmlns:a16="http://schemas.microsoft.com/office/drawing/2014/main" id="{523453AA-B053-4243-A665-1DF96544A892}"/>
                  </a:ext>
                </a:extLst>
              </p14:cNvPr>
              <p14:cNvContentPartPr/>
              <p14:nvPr/>
            </p14:nvContentPartPr>
            <p14:xfrm>
              <a:off x="6973600" y="542609"/>
              <a:ext cx="64440" cy="129960"/>
            </p14:xfrm>
          </p:contentPart>
        </mc:Choice>
        <mc:Fallback>
          <p:pic>
            <p:nvPicPr>
              <p:cNvPr id="44" name="Rukopis 43">
                <a:extLst>
                  <a:ext uri="{FF2B5EF4-FFF2-40B4-BE49-F238E27FC236}">
                    <a16:creationId xmlns:a16="http://schemas.microsoft.com/office/drawing/2014/main" id="{523453AA-B053-4243-A665-1DF96544A892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6964600" y="533609"/>
                <a:ext cx="82080" cy="14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45" name="Rukopis 44">
                <a:extLst>
                  <a:ext uri="{FF2B5EF4-FFF2-40B4-BE49-F238E27FC236}">
                    <a16:creationId xmlns:a16="http://schemas.microsoft.com/office/drawing/2014/main" id="{861A123D-02E8-44F7-9429-3CA6521C2F86}"/>
                  </a:ext>
                </a:extLst>
              </p14:cNvPr>
              <p14:cNvContentPartPr/>
              <p14:nvPr/>
            </p14:nvContentPartPr>
            <p14:xfrm>
              <a:off x="7160440" y="533249"/>
              <a:ext cx="72000" cy="195480"/>
            </p14:xfrm>
          </p:contentPart>
        </mc:Choice>
        <mc:Fallback>
          <p:pic>
            <p:nvPicPr>
              <p:cNvPr id="45" name="Rukopis 44">
                <a:extLst>
                  <a:ext uri="{FF2B5EF4-FFF2-40B4-BE49-F238E27FC236}">
                    <a16:creationId xmlns:a16="http://schemas.microsoft.com/office/drawing/2014/main" id="{861A123D-02E8-44F7-9429-3CA6521C2F86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7151800" y="524249"/>
                <a:ext cx="89640" cy="21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46" name="Rukopis 45">
                <a:extLst>
                  <a:ext uri="{FF2B5EF4-FFF2-40B4-BE49-F238E27FC236}">
                    <a16:creationId xmlns:a16="http://schemas.microsoft.com/office/drawing/2014/main" id="{9329CEEA-9ACB-4541-8FB4-8972B3FB6A55}"/>
                  </a:ext>
                </a:extLst>
              </p14:cNvPr>
              <p14:cNvContentPartPr/>
              <p14:nvPr/>
            </p14:nvContentPartPr>
            <p14:xfrm>
              <a:off x="6591640" y="512369"/>
              <a:ext cx="304920" cy="193320"/>
            </p14:xfrm>
          </p:contentPart>
        </mc:Choice>
        <mc:Fallback>
          <p:pic>
            <p:nvPicPr>
              <p:cNvPr id="46" name="Rukopis 45">
                <a:extLst>
                  <a:ext uri="{FF2B5EF4-FFF2-40B4-BE49-F238E27FC236}">
                    <a16:creationId xmlns:a16="http://schemas.microsoft.com/office/drawing/2014/main" id="{9329CEEA-9ACB-4541-8FB4-8972B3FB6A55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6582990" y="503745"/>
                <a:ext cx="322581" cy="21092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47" name="Rukopis 46">
                <a:extLst>
                  <a:ext uri="{FF2B5EF4-FFF2-40B4-BE49-F238E27FC236}">
                    <a16:creationId xmlns:a16="http://schemas.microsoft.com/office/drawing/2014/main" id="{AE5B24FF-02D7-49CD-94B9-E853CCE77234}"/>
                  </a:ext>
                </a:extLst>
              </p14:cNvPr>
              <p14:cNvContentPartPr/>
              <p14:nvPr/>
            </p14:nvContentPartPr>
            <p14:xfrm>
              <a:off x="6090880" y="347489"/>
              <a:ext cx="352800" cy="607320"/>
            </p14:xfrm>
          </p:contentPart>
        </mc:Choice>
        <mc:Fallback>
          <p:pic>
            <p:nvPicPr>
              <p:cNvPr id="47" name="Rukopis 46">
                <a:extLst>
                  <a:ext uri="{FF2B5EF4-FFF2-40B4-BE49-F238E27FC236}">
                    <a16:creationId xmlns:a16="http://schemas.microsoft.com/office/drawing/2014/main" id="{AE5B24FF-02D7-49CD-94B9-E853CCE77234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6081889" y="338489"/>
                <a:ext cx="370422" cy="624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48" name="Rukopis 47">
                <a:extLst>
                  <a:ext uri="{FF2B5EF4-FFF2-40B4-BE49-F238E27FC236}">
                    <a16:creationId xmlns:a16="http://schemas.microsoft.com/office/drawing/2014/main" id="{14077BB3-B88A-42FA-A49F-7FEF077EE81B}"/>
                  </a:ext>
                </a:extLst>
              </p14:cNvPr>
              <p14:cNvContentPartPr/>
              <p14:nvPr/>
            </p14:nvContentPartPr>
            <p14:xfrm>
              <a:off x="7473280" y="611009"/>
              <a:ext cx="27000" cy="135720"/>
            </p14:xfrm>
          </p:contentPart>
        </mc:Choice>
        <mc:Fallback>
          <p:pic>
            <p:nvPicPr>
              <p:cNvPr id="48" name="Rukopis 47">
                <a:extLst>
                  <a:ext uri="{FF2B5EF4-FFF2-40B4-BE49-F238E27FC236}">
                    <a16:creationId xmlns:a16="http://schemas.microsoft.com/office/drawing/2014/main" id="{14077BB3-B88A-42FA-A49F-7FEF077EE81B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7464640" y="602369"/>
                <a:ext cx="44640" cy="153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49" name="Rukopis 48">
                <a:extLst>
                  <a:ext uri="{FF2B5EF4-FFF2-40B4-BE49-F238E27FC236}">
                    <a16:creationId xmlns:a16="http://schemas.microsoft.com/office/drawing/2014/main" id="{B977BE7B-4534-48F1-A88F-353CD9E9A3E6}"/>
                  </a:ext>
                </a:extLst>
              </p14:cNvPr>
              <p14:cNvContentPartPr/>
              <p14:nvPr/>
            </p14:nvContentPartPr>
            <p14:xfrm>
              <a:off x="7695040" y="369089"/>
              <a:ext cx="235080" cy="478800"/>
            </p14:xfrm>
          </p:contentPart>
        </mc:Choice>
        <mc:Fallback>
          <p:pic>
            <p:nvPicPr>
              <p:cNvPr id="49" name="Rukopis 48">
                <a:extLst>
                  <a:ext uri="{FF2B5EF4-FFF2-40B4-BE49-F238E27FC236}">
                    <a16:creationId xmlns:a16="http://schemas.microsoft.com/office/drawing/2014/main" id="{B977BE7B-4534-48F1-A88F-353CD9E9A3E6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7686040" y="360089"/>
                <a:ext cx="252720" cy="49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2">
            <p14:nvContentPartPr>
              <p14:cNvPr id="50" name="Rukopis 49">
                <a:extLst>
                  <a:ext uri="{FF2B5EF4-FFF2-40B4-BE49-F238E27FC236}">
                    <a16:creationId xmlns:a16="http://schemas.microsoft.com/office/drawing/2014/main" id="{4F71AB2C-5F4E-4C32-9299-6491CC9131FA}"/>
                  </a:ext>
                </a:extLst>
              </p14:cNvPr>
              <p14:cNvContentPartPr/>
              <p14:nvPr/>
            </p14:nvContentPartPr>
            <p14:xfrm>
              <a:off x="8100400" y="631169"/>
              <a:ext cx="130680" cy="39240"/>
            </p14:xfrm>
          </p:contentPart>
        </mc:Choice>
        <mc:Fallback>
          <p:pic>
            <p:nvPicPr>
              <p:cNvPr id="50" name="Rukopis 49">
                <a:extLst>
                  <a:ext uri="{FF2B5EF4-FFF2-40B4-BE49-F238E27FC236}">
                    <a16:creationId xmlns:a16="http://schemas.microsoft.com/office/drawing/2014/main" id="{4F71AB2C-5F4E-4C32-9299-6491CC9131FA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8091400" y="622529"/>
                <a:ext cx="148320" cy="56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4">
            <p14:nvContentPartPr>
              <p14:cNvPr id="51" name="Rukopis 50">
                <a:extLst>
                  <a:ext uri="{FF2B5EF4-FFF2-40B4-BE49-F238E27FC236}">
                    <a16:creationId xmlns:a16="http://schemas.microsoft.com/office/drawing/2014/main" id="{7AA76A68-2C14-4505-84A2-FC109FF5DD1B}"/>
                  </a:ext>
                </a:extLst>
              </p14:cNvPr>
              <p14:cNvContentPartPr/>
              <p14:nvPr/>
            </p14:nvContentPartPr>
            <p14:xfrm>
              <a:off x="8140360" y="574649"/>
              <a:ext cx="136080" cy="5760"/>
            </p14:xfrm>
          </p:contentPart>
        </mc:Choice>
        <mc:Fallback>
          <p:pic>
            <p:nvPicPr>
              <p:cNvPr id="51" name="Rukopis 50">
                <a:extLst>
                  <a:ext uri="{FF2B5EF4-FFF2-40B4-BE49-F238E27FC236}">
                    <a16:creationId xmlns:a16="http://schemas.microsoft.com/office/drawing/2014/main" id="{7AA76A68-2C14-4505-84A2-FC109FF5DD1B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8131720" y="566009"/>
                <a:ext cx="153720" cy="23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6">
            <p14:nvContentPartPr>
              <p14:cNvPr id="52" name="Rukopis 51">
                <a:extLst>
                  <a:ext uri="{FF2B5EF4-FFF2-40B4-BE49-F238E27FC236}">
                    <a16:creationId xmlns:a16="http://schemas.microsoft.com/office/drawing/2014/main" id="{7D4A5CFF-982C-4DC5-9090-DF4D102661B2}"/>
                  </a:ext>
                </a:extLst>
              </p14:cNvPr>
              <p14:cNvContentPartPr/>
              <p14:nvPr/>
            </p14:nvContentPartPr>
            <p14:xfrm>
              <a:off x="8380480" y="428489"/>
              <a:ext cx="220320" cy="156600"/>
            </p14:xfrm>
          </p:contentPart>
        </mc:Choice>
        <mc:Fallback>
          <p:pic>
            <p:nvPicPr>
              <p:cNvPr id="52" name="Rukopis 51">
                <a:extLst>
                  <a:ext uri="{FF2B5EF4-FFF2-40B4-BE49-F238E27FC236}">
                    <a16:creationId xmlns:a16="http://schemas.microsoft.com/office/drawing/2014/main" id="{7D4A5CFF-982C-4DC5-9090-DF4D102661B2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8371840" y="419849"/>
                <a:ext cx="237960" cy="17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8">
            <p14:nvContentPartPr>
              <p14:cNvPr id="53" name="Rukopis 52">
                <a:extLst>
                  <a:ext uri="{FF2B5EF4-FFF2-40B4-BE49-F238E27FC236}">
                    <a16:creationId xmlns:a16="http://schemas.microsoft.com/office/drawing/2014/main" id="{E5E5A0C5-B18F-4F01-B2B2-A2A072C76FB9}"/>
                  </a:ext>
                </a:extLst>
              </p14:cNvPr>
              <p14:cNvContentPartPr/>
              <p14:nvPr/>
            </p14:nvContentPartPr>
            <p14:xfrm>
              <a:off x="8488840" y="725129"/>
              <a:ext cx="360" cy="360"/>
            </p14:xfrm>
          </p:contentPart>
        </mc:Choice>
        <mc:Fallback>
          <p:pic>
            <p:nvPicPr>
              <p:cNvPr id="53" name="Rukopis 52">
                <a:extLst>
                  <a:ext uri="{FF2B5EF4-FFF2-40B4-BE49-F238E27FC236}">
                    <a16:creationId xmlns:a16="http://schemas.microsoft.com/office/drawing/2014/main" id="{E5E5A0C5-B18F-4F01-B2B2-A2A072C76FB9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8479840" y="716489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0">
            <p14:nvContentPartPr>
              <p14:cNvPr id="54" name="Rukopis 53">
                <a:extLst>
                  <a:ext uri="{FF2B5EF4-FFF2-40B4-BE49-F238E27FC236}">
                    <a16:creationId xmlns:a16="http://schemas.microsoft.com/office/drawing/2014/main" id="{27D243BC-08A3-4CC2-9DE6-288E58015102}"/>
                  </a:ext>
                </a:extLst>
              </p14:cNvPr>
              <p14:cNvContentPartPr/>
              <p14:nvPr/>
            </p14:nvContentPartPr>
            <p14:xfrm>
              <a:off x="8757040" y="618569"/>
              <a:ext cx="235440" cy="237600"/>
            </p14:xfrm>
          </p:contentPart>
        </mc:Choice>
        <mc:Fallback>
          <p:pic>
            <p:nvPicPr>
              <p:cNvPr id="54" name="Rukopis 53">
                <a:extLst>
                  <a:ext uri="{FF2B5EF4-FFF2-40B4-BE49-F238E27FC236}">
                    <a16:creationId xmlns:a16="http://schemas.microsoft.com/office/drawing/2014/main" id="{27D243BC-08A3-4CC2-9DE6-288E58015102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8748400" y="609569"/>
                <a:ext cx="253080" cy="25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2">
            <p14:nvContentPartPr>
              <p14:cNvPr id="55" name="Rukopis 54">
                <a:extLst>
                  <a:ext uri="{FF2B5EF4-FFF2-40B4-BE49-F238E27FC236}">
                    <a16:creationId xmlns:a16="http://schemas.microsoft.com/office/drawing/2014/main" id="{FF95AC81-43CD-492F-8A56-DFC008788433}"/>
                  </a:ext>
                </a:extLst>
              </p14:cNvPr>
              <p14:cNvContentPartPr/>
              <p14:nvPr/>
            </p14:nvContentPartPr>
            <p14:xfrm>
              <a:off x="9086080" y="717929"/>
              <a:ext cx="5400" cy="4320"/>
            </p14:xfrm>
          </p:contentPart>
        </mc:Choice>
        <mc:Fallback>
          <p:pic>
            <p:nvPicPr>
              <p:cNvPr id="55" name="Rukopis 54">
                <a:extLst>
                  <a:ext uri="{FF2B5EF4-FFF2-40B4-BE49-F238E27FC236}">
                    <a16:creationId xmlns:a16="http://schemas.microsoft.com/office/drawing/2014/main" id="{FF95AC81-43CD-492F-8A56-DFC008788433}"/>
                  </a:ext>
                </a:extLst>
              </p:cNvPr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9077080" y="708929"/>
                <a:ext cx="23040" cy="2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4">
            <p14:nvContentPartPr>
              <p14:cNvPr id="56" name="Rukopis 55">
                <a:extLst>
                  <a:ext uri="{FF2B5EF4-FFF2-40B4-BE49-F238E27FC236}">
                    <a16:creationId xmlns:a16="http://schemas.microsoft.com/office/drawing/2014/main" id="{0F9C27DB-A43D-4107-819E-BB41FD73846D}"/>
                  </a:ext>
                </a:extLst>
              </p14:cNvPr>
              <p14:cNvContentPartPr/>
              <p14:nvPr/>
            </p14:nvContentPartPr>
            <p14:xfrm>
              <a:off x="9178960" y="621089"/>
              <a:ext cx="188640" cy="150120"/>
            </p14:xfrm>
          </p:contentPart>
        </mc:Choice>
        <mc:Fallback>
          <p:pic>
            <p:nvPicPr>
              <p:cNvPr id="56" name="Rukopis 55">
                <a:extLst>
                  <a:ext uri="{FF2B5EF4-FFF2-40B4-BE49-F238E27FC236}">
                    <a16:creationId xmlns:a16="http://schemas.microsoft.com/office/drawing/2014/main" id="{0F9C27DB-A43D-4107-819E-BB41FD73846D}"/>
                  </a:ext>
                </a:extLst>
              </p:cNvPr>
              <p:cNvPicPr/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9169960" y="612089"/>
                <a:ext cx="206280" cy="167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6">
            <p14:nvContentPartPr>
              <p14:cNvPr id="57" name="Rukopis 56">
                <a:extLst>
                  <a:ext uri="{FF2B5EF4-FFF2-40B4-BE49-F238E27FC236}">
                    <a16:creationId xmlns:a16="http://schemas.microsoft.com/office/drawing/2014/main" id="{09A0B494-BDE9-462E-A53E-4BD40FE18869}"/>
                  </a:ext>
                </a:extLst>
              </p14:cNvPr>
              <p14:cNvContentPartPr/>
              <p14:nvPr/>
            </p14:nvContentPartPr>
            <p14:xfrm>
              <a:off x="9534280" y="737369"/>
              <a:ext cx="360" cy="360"/>
            </p14:xfrm>
          </p:contentPart>
        </mc:Choice>
        <mc:Fallback>
          <p:pic>
            <p:nvPicPr>
              <p:cNvPr id="57" name="Rukopis 56">
                <a:extLst>
                  <a:ext uri="{FF2B5EF4-FFF2-40B4-BE49-F238E27FC236}">
                    <a16:creationId xmlns:a16="http://schemas.microsoft.com/office/drawing/2014/main" id="{09A0B494-BDE9-462E-A53E-4BD40FE18869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9525280" y="728369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7">
            <p14:nvContentPartPr>
              <p14:cNvPr id="58" name="Rukopis 57">
                <a:extLst>
                  <a:ext uri="{FF2B5EF4-FFF2-40B4-BE49-F238E27FC236}">
                    <a16:creationId xmlns:a16="http://schemas.microsoft.com/office/drawing/2014/main" id="{C032CA20-E81D-49EC-BFBA-1B971851F42C}"/>
                  </a:ext>
                </a:extLst>
              </p14:cNvPr>
              <p14:cNvContentPartPr/>
              <p14:nvPr/>
            </p14:nvContentPartPr>
            <p14:xfrm>
              <a:off x="846400" y="1736009"/>
              <a:ext cx="222480" cy="249840"/>
            </p14:xfrm>
          </p:contentPart>
        </mc:Choice>
        <mc:Fallback>
          <p:pic>
            <p:nvPicPr>
              <p:cNvPr id="58" name="Rukopis 57">
                <a:extLst>
                  <a:ext uri="{FF2B5EF4-FFF2-40B4-BE49-F238E27FC236}">
                    <a16:creationId xmlns:a16="http://schemas.microsoft.com/office/drawing/2014/main" id="{C032CA20-E81D-49EC-BFBA-1B971851F42C}"/>
                  </a:ext>
                </a:extLst>
              </p:cNvPr>
              <p:cNvPicPr/>
              <p:nvPr/>
            </p:nvPicPr>
            <p:blipFill>
              <a:blip r:embed="rId68"/>
              <a:stretch>
                <a:fillRect/>
              </a:stretch>
            </p:blipFill>
            <p:spPr>
              <a:xfrm>
                <a:off x="837760" y="1727369"/>
                <a:ext cx="240120" cy="267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9">
            <p14:nvContentPartPr>
              <p14:cNvPr id="59" name="Rukopis 58">
                <a:extLst>
                  <a:ext uri="{FF2B5EF4-FFF2-40B4-BE49-F238E27FC236}">
                    <a16:creationId xmlns:a16="http://schemas.microsoft.com/office/drawing/2014/main" id="{DFD79033-B772-4C4E-BCFB-062AF3BD050B}"/>
                  </a:ext>
                </a:extLst>
              </p14:cNvPr>
              <p14:cNvContentPartPr/>
              <p14:nvPr/>
            </p14:nvContentPartPr>
            <p14:xfrm>
              <a:off x="1190200" y="1748609"/>
              <a:ext cx="124920" cy="322920"/>
            </p14:xfrm>
          </p:contentPart>
        </mc:Choice>
        <mc:Fallback>
          <p:pic>
            <p:nvPicPr>
              <p:cNvPr id="59" name="Rukopis 58">
                <a:extLst>
                  <a:ext uri="{FF2B5EF4-FFF2-40B4-BE49-F238E27FC236}">
                    <a16:creationId xmlns:a16="http://schemas.microsoft.com/office/drawing/2014/main" id="{DFD79033-B772-4C4E-BCFB-062AF3BD050B}"/>
                  </a:ext>
                </a:extLst>
              </p:cNvPr>
              <p:cNvPicPr/>
              <p:nvPr/>
            </p:nvPicPr>
            <p:blipFill>
              <a:blip r:embed="rId70"/>
              <a:stretch>
                <a:fillRect/>
              </a:stretch>
            </p:blipFill>
            <p:spPr>
              <a:xfrm>
                <a:off x="1181560" y="1739969"/>
                <a:ext cx="142560" cy="340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1">
            <p14:nvContentPartPr>
              <p14:cNvPr id="60" name="Rukopis 59">
                <a:extLst>
                  <a:ext uri="{FF2B5EF4-FFF2-40B4-BE49-F238E27FC236}">
                    <a16:creationId xmlns:a16="http://schemas.microsoft.com/office/drawing/2014/main" id="{B87E7961-6B3B-4940-8FF2-FB5B28A27EC7}"/>
                  </a:ext>
                </a:extLst>
              </p14:cNvPr>
              <p14:cNvContentPartPr/>
              <p14:nvPr/>
            </p14:nvContentPartPr>
            <p14:xfrm>
              <a:off x="1538680" y="1778849"/>
              <a:ext cx="160560" cy="146880"/>
            </p14:xfrm>
          </p:contentPart>
        </mc:Choice>
        <mc:Fallback>
          <p:pic>
            <p:nvPicPr>
              <p:cNvPr id="60" name="Rukopis 59">
                <a:extLst>
                  <a:ext uri="{FF2B5EF4-FFF2-40B4-BE49-F238E27FC236}">
                    <a16:creationId xmlns:a16="http://schemas.microsoft.com/office/drawing/2014/main" id="{B87E7961-6B3B-4940-8FF2-FB5B28A27EC7}"/>
                  </a:ext>
                </a:extLst>
              </p:cNvPr>
              <p:cNvPicPr/>
              <p:nvPr/>
            </p:nvPicPr>
            <p:blipFill>
              <a:blip r:embed="rId72"/>
              <a:stretch>
                <a:fillRect/>
              </a:stretch>
            </p:blipFill>
            <p:spPr>
              <a:xfrm>
                <a:off x="1529680" y="1769849"/>
                <a:ext cx="178200" cy="164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3">
            <p14:nvContentPartPr>
              <p14:cNvPr id="63" name="Rukopis 62">
                <a:extLst>
                  <a:ext uri="{FF2B5EF4-FFF2-40B4-BE49-F238E27FC236}">
                    <a16:creationId xmlns:a16="http://schemas.microsoft.com/office/drawing/2014/main" id="{3FDF508B-75D4-4A09-A015-3320032E0C39}"/>
                  </a:ext>
                </a:extLst>
              </p14:cNvPr>
              <p14:cNvContentPartPr/>
              <p14:nvPr/>
            </p14:nvContentPartPr>
            <p14:xfrm>
              <a:off x="2170840" y="1928249"/>
              <a:ext cx="94320" cy="19080"/>
            </p14:xfrm>
          </p:contentPart>
        </mc:Choice>
        <mc:Fallback>
          <p:pic>
            <p:nvPicPr>
              <p:cNvPr id="63" name="Rukopis 62">
                <a:extLst>
                  <a:ext uri="{FF2B5EF4-FFF2-40B4-BE49-F238E27FC236}">
                    <a16:creationId xmlns:a16="http://schemas.microsoft.com/office/drawing/2014/main" id="{3FDF508B-75D4-4A09-A015-3320032E0C39}"/>
                  </a:ext>
                </a:extLst>
              </p:cNvPr>
              <p:cNvPicPr/>
              <p:nvPr/>
            </p:nvPicPr>
            <p:blipFill>
              <a:blip r:embed="rId74"/>
              <a:stretch>
                <a:fillRect/>
              </a:stretch>
            </p:blipFill>
            <p:spPr>
              <a:xfrm>
                <a:off x="2161840" y="1919609"/>
                <a:ext cx="111960" cy="3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5">
            <p14:nvContentPartPr>
              <p14:cNvPr id="64" name="Rukopis 63">
                <a:extLst>
                  <a:ext uri="{FF2B5EF4-FFF2-40B4-BE49-F238E27FC236}">
                    <a16:creationId xmlns:a16="http://schemas.microsoft.com/office/drawing/2014/main" id="{61197E64-B2A8-4D4E-B6C2-EA118168AB71}"/>
                  </a:ext>
                </a:extLst>
              </p14:cNvPr>
              <p14:cNvContentPartPr/>
              <p14:nvPr/>
            </p14:nvContentPartPr>
            <p14:xfrm>
              <a:off x="2169400" y="1846529"/>
              <a:ext cx="133920" cy="5760"/>
            </p14:xfrm>
          </p:contentPart>
        </mc:Choice>
        <mc:Fallback>
          <p:pic>
            <p:nvPicPr>
              <p:cNvPr id="64" name="Rukopis 63">
                <a:extLst>
                  <a:ext uri="{FF2B5EF4-FFF2-40B4-BE49-F238E27FC236}">
                    <a16:creationId xmlns:a16="http://schemas.microsoft.com/office/drawing/2014/main" id="{61197E64-B2A8-4D4E-B6C2-EA118168AB71}"/>
                  </a:ext>
                </a:extLst>
              </p:cNvPr>
              <p:cNvPicPr/>
              <p:nvPr/>
            </p:nvPicPr>
            <p:blipFill>
              <a:blip r:embed="rId76"/>
              <a:stretch>
                <a:fillRect/>
              </a:stretch>
            </p:blipFill>
            <p:spPr>
              <a:xfrm>
                <a:off x="2160400" y="1837529"/>
                <a:ext cx="151560" cy="23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7">
            <p14:nvContentPartPr>
              <p14:cNvPr id="65" name="Rukopis 64">
                <a:extLst>
                  <a:ext uri="{FF2B5EF4-FFF2-40B4-BE49-F238E27FC236}">
                    <a16:creationId xmlns:a16="http://schemas.microsoft.com/office/drawing/2014/main" id="{020B652D-9D4C-41F3-ABFF-B9F3A29D71FF}"/>
                  </a:ext>
                </a:extLst>
              </p14:cNvPr>
              <p14:cNvContentPartPr/>
              <p14:nvPr/>
            </p14:nvContentPartPr>
            <p14:xfrm>
              <a:off x="1789600" y="1823849"/>
              <a:ext cx="270360" cy="154440"/>
            </p14:xfrm>
          </p:contentPart>
        </mc:Choice>
        <mc:Fallback>
          <p:pic>
            <p:nvPicPr>
              <p:cNvPr id="65" name="Rukopis 64">
                <a:extLst>
                  <a:ext uri="{FF2B5EF4-FFF2-40B4-BE49-F238E27FC236}">
                    <a16:creationId xmlns:a16="http://schemas.microsoft.com/office/drawing/2014/main" id="{020B652D-9D4C-41F3-ABFF-B9F3A29D71FF}"/>
                  </a:ext>
                </a:extLst>
              </p:cNvPr>
              <p:cNvPicPr/>
              <p:nvPr/>
            </p:nvPicPr>
            <p:blipFill>
              <a:blip r:embed="rId78"/>
              <a:stretch>
                <a:fillRect/>
              </a:stretch>
            </p:blipFill>
            <p:spPr>
              <a:xfrm>
                <a:off x="1780960" y="1815229"/>
                <a:ext cx="288000" cy="17203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9">
            <p14:nvContentPartPr>
              <p14:cNvPr id="68" name="Rukopis 67">
                <a:extLst>
                  <a:ext uri="{FF2B5EF4-FFF2-40B4-BE49-F238E27FC236}">
                    <a16:creationId xmlns:a16="http://schemas.microsoft.com/office/drawing/2014/main" id="{8F0D716C-43A9-4896-B1A5-7BE063E7E3D4}"/>
                  </a:ext>
                </a:extLst>
              </p14:cNvPr>
              <p14:cNvContentPartPr/>
              <p14:nvPr/>
            </p14:nvContentPartPr>
            <p14:xfrm>
              <a:off x="2948800" y="1843649"/>
              <a:ext cx="116640" cy="122400"/>
            </p14:xfrm>
          </p:contentPart>
        </mc:Choice>
        <mc:Fallback>
          <p:pic>
            <p:nvPicPr>
              <p:cNvPr id="68" name="Rukopis 67">
                <a:extLst>
                  <a:ext uri="{FF2B5EF4-FFF2-40B4-BE49-F238E27FC236}">
                    <a16:creationId xmlns:a16="http://schemas.microsoft.com/office/drawing/2014/main" id="{8F0D716C-43A9-4896-B1A5-7BE063E7E3D4}"/>
                  </a:ext>
                </a:extLst>
              </p:cNvPr>
              <p:cNvPicPr/>
              <p:nvPr/>
            </p:nvPicPr>
            <p:blipFill>
              <a:blip r:embed="rId80"/>
              <a:stretch>
                <a:fillRect/>
              </a:stretch>
            </p:blipFill>
            <p:spPr>
              <a:xfrm>
                <a:off x="2940160" y="1835009"/>
                <a:ext cx="134280" cy="14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1">
            <p14:nvContentPartPr>
              <p14:cNvPr id="69" name="Rukopis 68">
                <a:extLst>
                  <a:ext uri="{FF2B5EF4-FFF2-40B4-BE49-F238E27FC236}">
                    <a16:creationId xmlns:a16="http://schemas.microsoft.com/office/drawing/2014/main" id="{AF5245FC-0D71-4F00-AD14-8CC733119F57}"/>
                  </a:ext>
                </a:extLst>
              </p14:cNvPr>
              <p14:cNvContentPartPr/>
              <p14:nvPr/>
            </p14:nvContentPartPr>
            <p14:xfrm>
              <a:off x="3178120" y="1836809"/>
              <a:ext cx="126360" cy="100080"/>
            </p14:xfrm>
          </p:contentPart>
        </mc:Choice>
        <mc:Fallback>
          <p:pic>
            <p:nvPicPr>
              <p:cNvPr id="69" name="Rukopis 68">
                <a:extLst>
                  <a:ext uri="{FF2B5EF4-FFF2-40B4-BE49-F238E27FC236}">
                    <a16:creationId xmlns:a16="http://schemas.microsoft.com/office/drawing/2014/main" id="{AF5245FC-0D71-4F00-AD14-8CC733119F57}"/>
                  </a:ext>
                </a:extLst>
              </p:cNvPr>
              <p:cNvPicPr/>
              <p:nvPr/>
            </p:nvPicPr>
            <p:blipFill>
              <a:blip r:embed="rId82"/>
              <a:stretch>
                <a:fillRect/>
              </a:stretch>
            </p:blipFill>
            <p:spPr>
              <a:xfrm>
                <a:off x="3169120" y="1827809"/>
                <a:ext cx="144000" cy="117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3">
            <p14:nvContentPartPr>
              <p14:cNvPr id="71" name="Rukopis 70">
                <a:extLst>
                  <a:ext uri="{FF2B5EF4-FFF2-40B4-BE49-F238E27FC236}">
                    <a16:creationId xmlns:a16="http://schemas.microsoft.com/office/drawing/2014/main" id="{159C57EC-5AAC-4408-94FA-AC09203CEA4B}"/>
                  </a:ext>
                </a:extLst>
              </p14:cNvPr>
              <p14:cNvContentPartPr/>
              <p14:nvPr/>
            </p14:nvContentPartPr>
            <p14:xfrm>
              <a:off x="2462440" y="1705049"/>
              <a:ext cx="374400" cy="308520"/>
            </p14:xfrm>
          </p:contentPart>
        </mc:Choice>
        <mc:Fallback>
          <p:pic>
            <p:nvPicPr>
              <p:cNvPr id="71" name="Rukopis 70">
                <a:extLst>
                  <a:ext uri="{FF2B5EF4-FFF2-40B4-BE49-F238E27FC236}">
                    <a16:creationId xmlns:a16="http://schemas.microsoft.com/office/drawing/2014/main" id="{159C57EC-5AAC-4408-94FA-AC09203CEA4B}"/>
                  </a:ext>
                </a:extLst>
              </p:cNvPr>
              <p:cNvPicPr/>
              <p:nvPr/>
            </p:nvPicPr>
            <p:blipFill>
              <a:blip r:embed="rId84"/>
              <a:stretch>
                <a:fillRect/>
              </a:stretch>
            </p:blipFill>
            <p:spPr>
              <a:xfrm>
                <a:off x="2453440" y="1696049"/>
                <a:ext cx="392040" cy="32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5">
            <p14:nvContentPartPr>
              <p14:cNvPr id="74" name="Rukopis 73">
                <a:extLst>
                  <a:ext uri="{FF2B5EF4-FFF2-40B4-BE49-F238E27FC236}">
                    <a16:creationId xmlns:a16="http://schemas.microsoft.com/office/drawing/2014/main" id="{FB001D1E-542B-48FF-BCDB-88B675FC9F14}"/>
                  </a:ext>
                </a:extLst>
              </p14:cNvPr>
              <p14:cNvContentPartPr/>
              <p14:nvPr/>
            </p14:nvContentPartPr>
            <p14:xfrm>
              <a:off x="3372160" y="1787849"/>
              <a:ext cx="205920" cy="116280"/>
            </p14:xfrm>
          </p:contentPart>
        </mc:Choice>
        <mc:Fallback>
          <p:pic>
            <p:nvPicPr>
              <p:cNvPr id="74" name="Rukopis 73">
                <a:extLst>
                  <a:ext uri="{FF2B5EF4-FFF2-40B4-BE49-F238E27FC236}">
                    <a16:creationId xmlns:a16="http://schemas.microsoft.com/office/drawing/2014/main" id="{FB001D1E-542B-48FF-BCDB-88B675FC9F14}"/>
                  </a:ext>
                </a:extLst>
              </p:cNvPr>
              <p:cNvPicPr/>
              <p:nvPr/>
            </p:nvPicPr>
            <p:blipFill>
              <a:blip r:embed="rId86"/>
              <a:stretch>
                <a:fillRect/>
              </a:stretch>
            </p:blipFill>
            <p:spPr>
              <a:xfrm>
                <a:off x="3363176" y="1778849"/>
                <a:ext cx="223529" cy="13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7">
            <p14:nvContentPartPr>
              <p14:cNvPr id="76" name="Rukopis 75">
                <a:extLst>
                  <a:ext uri="{FF2B5EF4-FFF2-40B4-BE49-F238E27FC236}">
                    <a16:creationId xmlns:a16="http://schemas.microsoft.com/office/drawing/2014/main" id="{5DB29E95-566C-4561-91F4-2AAC34C9DC05}"/>
                  </a:ext>
                </a:extLst>
              </p14:cNvPr>
              <p14:cNvContentPartPr/>
              <p14:nvPr/>
            </p14:nvContentPartPr>
            <p14:xfrm>
              <a:off x="3686800" y="1416329"/>
              <a:ext cx="555840" cy="597600"/>
            </p14:xfrm>
          </p:contentPart>
        </mc:Choice>
        <mc:Fallback>
          <p:pic>
            <p:nvPicPr>
              <p:cNvPr id="76" name="Rukopis 75">
                <a:extLst>
                  <a:ext uri="{FF2B5EF4-FFF2-40B4-BE49-F238E27FC236}">
                    <a16:creationId xmlns:a16="http://schemas.microsoft.com/office/drawing/2014/main" id="{5DB29E95-566C-4561-91F4-2AAC34C9DC05}"/>
                  </a:ext>
                </a:extLst>
              </p:cNvPr>
              <p:cNvPicPr/>
              <p:nvPr/>
            </p:nvPicPr>
            <p:blipFill>
              <a:blip r:embed="rId88"/>
              <a:stretch>
                <a:fillRect/>
              </a:stretch>
            </p:blipFill>
            <p:spPr>
              <a:xfrm>
                <a:off x="3677800" y="1407689"/>
                <a:ext cx="573480" cy="61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9">
            <p14:nvContentPartPr>
              <p14:cNvPr id="77" name="Rukopis 76">
                <a:extLst>
                  <a:ext uri="{FF2B5EF4-FFF2-40B4-BE49-F238E27FC236}">
                    <a16:creationId xmlns:a16="http://schemas.microsoft.com/office/drawing/2014/main" id="{37947965-D98B-4EDE-BE62-FCA1DC93AF6F}"/>
                  </a:ext>
                </a:extLst>
              </p14:cNvPr>
              <p14:cNvContentPartPr/>
              <p14:nvPr/>
            </p14:nvContentPartPr>
            <p14:xfrm>
              <a:off x="4354960" y="1729169"/>
              <a:ext cx="10800" cy="2520"/>
            </p14:xfrm>
          </p:contentPart>
        </mc:Choice>
        <mc:Fallback>
          <p:pic>
            <p:nvPicPr>
              <p:cNvPr id="77" name="Rukopis 76">
                <a:extLst>
                  <a:ext uri="{FF2B5EF4-FFF2-40B4-BE49-F238E27FC236}">
                    <a16:creationId xmlns:a16="http://schemas.microsoft.com/office/drawing/2014/main" id="{37947965-D98B-4EDE-BE62-FCA1DC93AF6F}"/>
                  </a:ext>
                </a:extLst>
              </p:cNvPr>
              <p:cNvPicPr/>
              <p:nvPr/>
            </p:nvPicPr>
            <p:blipFill>
              <a:blip r:embed="rId90"/>
              <a:stretch>
                <a:fillRect/>
              </a:stretch>
            </p:blipFill>
            <p:spPr>
              <a:xfrm>
                <a:off x="4345960" y="1720169"/>
                <a:ext cx="28440" cy="20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1">
            <p14:nvContentPartPr>
              <p14:cNvPr id="80" name="Rukopis 79">
                <a:extLst>
                  <a:ext uri="{FF2B5EF4-FFF2-40B4-BE49-F238E27FC236}">
                    <a16:creationId xmlns:a16="http://schemas.microsoft.com/office/drawing/2014/main" id="{7420E974-CC0E-4591-8529-6B7EA462EE89}"/>
                  </a:ext>
                </a:extLst>
              </p14:cNvPr>
              <p14:cNvContentPartPr/>
              <p14:nvPr/>
            </p14:nvContentPartPr>
            <p14:xfrm>
              <a:off x="4534600" y="1466009"/>
              <a:ext cx="229320" cy="230040"/>
            </p14:xfrm>
          </p:contentPart>
        </mc:Choice>
        <mc:Fallback>
          <p:pic>
            <p:nvPicPr>
              <p:cNvPr id="80" name="Rukopis 79">
                <a:extLst>
                  <a:ext uri="{FF2B5EF4-FFF2-40B4-BE49-F238E27FC236}">
                    <a16:creationId xmlns:a16="http://schemas.microsoft.com/office/drawing/2014/main" id="{7420E974-CC0E-4591-8529-6B7EA462EE89}"/>
                  </a:ext>
                </a:extLst>
              </p:cNvPr>
              <p:cNvPicPr/>
              <p:nvPr/>
            </p:nvPicPr>
            <p:blipFill>
              <a:blip r:embed="rId92"/>
              <a:stretch>
                <a:fillRect/>
              </a:stretch>
            </p:blipFill>
            <p:spPr>
              <a:xfrm>
                <a:off x="4525600" y="1457009"/>
                <a:ext cx="246960" cy="24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3">
            <p14:nvContentPartPr>
              <p14:cNvPr id="87" name="Rukopis 86">
                <a:extLst>
                  <a:ext uri="{FF2B5EF4-FFF2-40B4-BE49-F238E27FC236}">
                    <a16:creationId xmlns:a16="http://schemas.microsoft.com/office/drawing/2014/main" id="{8C1D8F24-C246-4B54-B257-B87728BE5101}"/>
                  </a:ext>
                </a:extLst>
              </p14:cNvPr>
              <p14:cNvContentPartPr/>
              <p14:nvPr/>
            </p14:nvContentPartPr>
            <p14:xfrm>
              <a:off x="1179400" y="1110329"/>
              <a:ext cx="552600" cy="217440"/>
            </p14:xfrm>
          </p:contentPart>
        </mc:Choice>
        <mc:Fallback>
          <p:pic>
            <p:nvPicPr>
              <p:cNvPr id="87" name="Rukopis 86">
                <a:extLst>
                  <a:ext uri="{FF2B5EF4-FFF2-40B4-BE49-F238E27FC236}">
                    <a16:creationId xmlns:a16="http://schemas.microsoft.com/office/drawing/2014/main" id="{8C1D8F24-C246-4B54-B257-B87728BE5101}"/>
                  </a:ext>
                </a:extLst>
              </p:cNvPr>
              <p:cNvPicPr/>
              <p:nvPr/>
            </p:nvPicPr>
            <p:blipFill>
              <a:blip r:embed="rId94"/>
              <a:stretch>
                <a:fillRect/>
              </a:stretch>
            </p:blipFill>
            <p:spPr>
              <a:xfrm>
                <a:off x="1170760" y="1101703"/>
                <a:ext cx="570240" cy="23505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5">
            <p14:nvContentPartPr>
              <p14:cNvPr id="92" name="Rukopis 91">
                <a:extLst>
                  <a:ext uri="{FF2B5EF4-FFF2-40B4-BE49-F238E27FC236}">
                    <a16:creationId xmlns:a16="http://schemas.microsoft.com/office/drawing/2014/main" id="{A017EB14-1F9A-496D-B209-04FC5D37AA56}"/>
                  </a:ext>
                </a:extLst>
              </p14:cNvPr>
              <p14:cNvContentPartPr/>
              <p14:nvPr/>
            </p14:nvContentPartPr>
            <p14:xfrm>
              <a:off x="2402680" y="1202129"/>
              <a:ext cx="211320" cy="121320"/>
            </p14:xfrm>
          </p:contentPart>
        </mc:Choice>
        <mc:Fallback>
          <p:pic>
            <p:nvPicPr>
              <p:cNvPr id="92" name="Rukopis 91">
                <a:extLst>
                  <a:ext uri="{FF2B5EF4-FFF2-40B4-BE49-F238E27FC236}">
                    <a16:creationId xmlns:a16="http://schemas.microsoft.com/office/drawing/2014/main" id="{A017EB14-1F9A-496D-B209-04FC5D37AA56}"/>
                  </a:ext>
                </a:extLst>
              </p:cNvPr>
              <p:cNvPicPr/>
              <p:nvPr/>
            </p:nvPicPr>
            <p:blipFill>
              <a:blip r:embed="rId96"/>
              <a:stretch>
                <a:fillRect/>
              </a:stretch>
            </p:blipFill>
            <p:spPr>
              <a:xfrm>
                <a:off x="2394040" y="1193489"/>
                <a:ext cx="228960" cy="13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7">
            <p14:nvContentPartPr>
              <p14:cNvPr id="93" name="Rukopis 92">
                <a:extLst>
                  <a:ext uri="{FF2B5EF4-FFF2-40B4-BE49-F238E27FC236}">
                    <a16:creationId xmlns:a16="http://schemas.microsoft.com/office/drawing/2014/main" id="{FB0C5066-9EEB-4272-A536-BB969159BB3C}"/>
                  </a:ext>
                </a:extLst>
              </p14:cNvPr>
              <p14:cNvContentPartPr/>
              <p14:nvPr/>
            </p14:nvContentPartPr>
            <p14:xfrm>
              <a:off x="1888240" y="1083329"/>
              <a:ext cx="369360" cy="244800"/>
            </p14:xfrm>
          </p:contentPart>
        </mc:Choice>
        <mc:Fallback>
          <p:pic>
            <p:nvPicPr>
              <p:cNvPr id="93" name="Rukopis 92">
                <a:extLst>
                  <a:ext uri="{FF2B5EF4-FFF2-40B4-BE49-F238E27FC236}">
                    <a16:creationId xmlns:a16="http://schemas.microsoft.com/office/drawing/2014/main" id="{FB0C5066-9EEB-4272-A536-BB969159BB3C}"/>
                  </a:ext>
                </a:extLst>
              </p:cNvPr>
              <p:cNvPicPr/>
              <p:nvPr/>
            </p:nvPicPr>
            <p:blipFill>
              <a:blip r:embed="rId98"/>
              <a:stretch>
                <a:fillRect/>
              </a:stretch>
            </p:blipFill>
            <p:spPr>
              <a:xfrm>
                <a:off x="1879240" y="1074329"/>
                <a:ext cx="387000" cy="262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9">
            <p14:nvContentPartPr>
              <p14:cNvPr id="98" name="Rukopis 97">
                <a:extLst>
                  <a:ext uri="{FF2B5EF4-FFF2-40B4-BE49-F238E27FC236}">
                    <a16:creationId xmlns:a16="http://schemas.microsoft.com/office/drawing/2014/main" id="{79CD2C29-B2FE-4817-B5DA-51F07FD207F2}"/>
                  </a:ext>
                </a:extLst>
              </p14:cNvPr>
              <p14:cNvContentPartPr/>
              <p14:nvPr/>
            </p14:nvContentPartPr>
            <p14:xfrm>
              <a:off x="2683120" y="874889"/>
              <a:ext cx="394200" cy="257760"/>
            </p14:xfrm>
          </p:contentPart>
        </mc:Choice>
        <mc:Fallback>
          <p:pic>
            <p:nvPicPr>
              <p:cNvPr id="98" name="Rukopis 97">
                <a:extLst>
                  <a:ext uri="{FF2B5EF4-FFF2-40B4-BE49-F238E27FC236}">
                    <a16:creationId xmlns:a16="http://schemas.microsoft.com/office/drawing/2014/main" id="{79CD2C29-B2FE-4817-B5DA-51F07FD207F2}"/>
                  </a:ext>
                </a:extLst>
              </p:cNvPr>
              <p:cNvPicPr/>
              <p:nvPr/>
            </p:nvPicPr>
            <p:blipFill>
              <a:blip r:embed="rId100"/>
              <a:stretch>
                <a:fillRect/>
              </a:stretch>
            </p:blipFill>
            <p:spPr>
              <a:xfrm>
                <a:off x="2674120" y="866249"/>
                <a:ext cx="411840" cy="27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1">
            <p14:nvContentPartPr>
              <p14:cNvPr id="99" name="Rukopis 98">
                <a:extLst>
                  <a:ext uri="{FF2B5EF4-FFF2-40B4-BE49-F238E27FC236}">
                    <a16:creationId xmlns:a16="http://schemas.microsoft.com/office/drawing/2014/main" id="{470C15A2-4BD9-48EE-A783-9D845E6F1199}"/>
                  </a:ext>
                </a:extLst>
              </p14:cNvPr>
              <p14:cNvContentPartPr/>
              <p14:nvPr/>
            </p14:nvContentPartPr>
            <p14:xfrm>
              <a:off x="5540800" y="1552049"/>
              <a:ext cx="5040" cy="5040"/>
            </p14:xfrm>
          </p:contentPart>
        </mc:Choice>
        <mc:Fallback>
          <p:pic>
            <p:nvPicPr>
              <p:cNvPr id="99" name="Rukopis 98">
                <a:extLst>
                  <a:ext uri="{FF2B5EF4-FFF2-40B4-BE49-F238E27FC236}">
                    <a16:creationId xmlns:a16="http://schemas.microsoft.com/office/drawing/2014/main" id="{470C15A2-4BD9-48EE-A783-9D845E6F1199}"/>
                  </a:ext>
                </a:extLst>
              </p:cNvPr>
              <p:cNvPicPr/>
              <p:nvPr/>
            </p:nvPicPr>
            <p:blipFill>
              <a:blip r:embed="rId102"/>
              <a:stretch>
                <a:fillRect/>
              </a:stretch>
            </p:blipFill>
            <p:spPr>
              <a:xfrm>
                <a:off x="5532160" y="1543049"/>
                <a:ext cx="22680" cy="2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3">
            <p14:nvContentPartPr>
              <p14:cNvPr id="100" name="Rukopis 99">
                <a:extLst>
                  <a:ext uri="{FF2B5EF4-FFF2-40B4-BE49-F238E27FC236}">
                    <a16:creationId xmlns:a16="http://schemas.microsoft.com/office/drawing/2014/main" id="{F7934949-E00E-4E7E-A7F2-CF99F9680253}"/>
                  </a:ext>
                </a:extLst>
              </p14:cNvPr>
              <p14:cNvContentPartPr/>
              <p14:nvPr/>
            </p14:nvContentPartPr>
            <p14:xfrm>
              <a:off x="1810480" y="2060009"/>
              <a:ext cx="1271160" cy="294120"/>
            </p14:xfrm>
          </p:contentPart>
        </mc:Choice>
        <mc:Fallback>
          <p:pic>
            <p:nvPicPr>
              <p:cNvPr id="100" name="Rukopis 99">
                <a:extLst>
                  <a:ext uri="{FF2B5EF4-FFF2-40B4-BE49-F238E27FC236}">
                    <a16:creationId xmlns:a16="http://schemas.microsoft.com/office/drawing/2014/main" id="{F7934949-E00E-4E7E-A7F2-CF99F9680253}"/>
                  </a:ext>
                </a:extLst>
              </p:cNvPr>
              <p:cNvPicPr/>
              <p:nvPr/>
            </p:nvPicPr>
            <p:blipFill>
              <a:blip r:embed="rId104"/>
              <a:stretch>
                <a:fillRect/>
              </a:stretch>
            </p:blipFill>
            <p:spPr>
              <a:xfrm>
                <a:off x="1801480" y="2051369"/>
                <a:ext cx="1288800" cy="31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5">
            <p14:nvContentPartPr>
              <p14:cNvPr id="107" name="Rukopis 106">
                <a:extLst>
                  <a:ext uri="{FF2B5EF4-FFF2-40B4-BE49-F238E27FC236}">
                    <a16:creationId xmlns:a16="http://schemas.microsoft.com/office/drawing/2014/main" id="{35D0415A-EE42-40E2-978F-B2154CE5F030}"/>
                  </a:ext>
                </a:extLst>
              </p14:cNvPr>
              <p14:cNvContentPartPr/>
              <p14:nvPr/>
            </p14:nvContentPartPr>
            <p14:xfrm>
              <a:off x="574240" y="2732849"/>
              <a:ext cx="402840" cy="304560"/>
            </p14:xfrm>
          </p:contentPart>
        </mc:Choice>
        <mc:Fallback>
          <p:pic>
            <p:nvPicPr>
              <p:cNvPr id="107" name="Rukopis 106">
                <a:extLst>
                  <a:ext uri="{FF2B5EF4-FFF2-40B4-BE49-F238E27FC236}">
                    <a16:creationId xmlns:a16="http://schemas.microsoft.com/office/drawing/2014/main" id="{35D0415A-EE42-40E2-978F-B2154CE5F030}"/>
                  </a:ext>
                </a:extLst>
              </p:cNvPr>
              <p:cNvPicPr/>
              <p:nvPr/>
            </p:nvPicPr>
            <p:blipFill>
              <a:blip r:embed="rId106"/>
              <a:stretch>
                <a:fillRect/>
              </a:stretch>
            </p:blipFill>
            <p:spPr>
              <a:xfrm>
                <a:off x="565608" y="2724199"/>
                <a:ext cx="420464" cy="32222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7">
            <p14:nvContentPartPr>
              <p14:cNvPr id="108" name="Rukopis 107">
                <a:extLst>
                  <a:ext uri="{FF2B5EF4-FFF2-40B4-BE49-F238E27FC236}">
                    <a16:creationId xmlns:a16="http://schemas.microsoft.com/office/drawing/2014/main" id="{FD556FDB-55D8-42E9-8B47-F4E8A49106BA}"/>
                  </a:ext>
                </a:extLst>
              </p14:cNvPr>
              <p14:cNvContentPartPr/>
              <p14:nvPr/>
            </p14:nvContentPartPr>
            <p14:xfrm>
              <a:off x="587200" y="3154049"/>
              <a:ext cx="1182960" cy="42120"/>
            </p14:xfrm>
          </p:contentPart>
        </mc:Choice>
        <mc:Fallback>
          <p:pic>
            <p:nvPicPr>
              <p:cNvPr id="108" name="Rukopis 107">
                <a:extLst>
                  <a:ext uri="{FF2B5EF4-FFF2-40B4-BE49-F238E27FC236}">
                    <a16:creationId xmlns:a16="http://schemas.microsoft.com/office/drawing/2014/main" id="{FD556FDB-55D8-42E9-8B47-F4E8A49106BA}"/>
                  </a:ext>
                </a:extLst>
              </p:cNvPr>
              <p:cNvPicPr/>
              <p:nvPr/>
            </p:nvPicPr>
            <p:blipFill>
              <a:blip r:embed="rId108"/>
              <a:stretch>
                <a:fillRect/>
              </a:stretch>
            </p:blipFill>
            <p:spPr>
              <a:xfrm>
                <a:off x="578200" y="3145409"/>
                <a:ext cx="1200600" cy="5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9">
            <p14:nvContentPartPr>
              <p14:cNvPr id="117" name="Rukopis 116">
                <a:extLst>
                  <a:ext uri="{FF2B5EF4-FFF2-40B4-BE49-F238E27FC236}">
                    <a16:creationId xmlns:a16="http://schemas.microsoft.com/office/drawing/2014/main" id="{BEFC0060-FC09-4E52-B2E8-EBC5F0FC01F8}"/>
                  </a:ext>
                </a:extLst>
              </p14:cNvPr>
              <p14:cNvContentPartPr/>
              <p14:nvPr/>
            </p14:nvContentPartPr>
            <p14:xfrm>
              <a:off x="1085080" y="2853089"/>
              <a:ext cx="651600" cy="164160"/>
            </p14:xfrm>
          </p:contentPart>
        </mc:Choice>
        <mc:Fallback>
          <p:pic>
            <p:nvPicPr>
              <p:cNvPr id="117" name="Rukopis 116">
                <a:extLst>
                  <a:ext uri="{FF2B5EF4-FFF2-40B4-BE49-F238E27FC236}">
                    <a16:creationId xmlns:a16="http://schemas.microsoft.com/office/drawing/2014/main" id="{BEFC0060-FC09-4E52-B2E8-EBC5F0FC01F8}"/>
                  </a:ext>
                </a:extLst>
              </p:cNvPr>
              <p:cNvPicPr/>
              <p:nvPr/>
            </p:nvPicPr>
            <p:blipFill>
              <a:blip r:embed="rId110"/>
              <a:stretch>
                <a:fillRect/>
              </a:stretch>
            </p:blipFill>
            <p:spPr>
              <a:xfrm>
                <a:off x="1076435" y="2844449"/>
                <a:ext cx="669250" cy="181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1">
            <p14:nvContentPartPr>
              <p14:cNvPr id="118" name="Rukopis 117">
                <a:extLst>
                  <a:ext uri="{FF2B5EF4-FFF2-40B4-BE49-F238E27FC236}">
                    <a16:creationId xmlns:a16="http://schemas.microsoft.com/office/drawing/2014/main" id="{CF47DC1D-B596-4999-BE93-913A66F98B90}"/>
                  </a:ext>
                </a:extLst>
              </p14:cNvPr>
              <p14:cNvContentPartPr/>
              <p14:nvPr/>
            </p14:nvContentPartPr>
            <p14:xfrm>
              <a:off x="542560" y="3363209"/>
              <a:ext cx="1258920" cy="279360"/>
            </p14:xfrm>
          </p:contentPart>
        </mc:Choice>
        <mc:Fallback>
          <p:pic>
            <p:nvPicPr>
              <p:cNvPr id="118" name="Rukopis 117">
                <a:extLst>
                  <a:ext uri="{FF2B5EF4-FFF2-40B4-BE49-F238E27FC236}">
                    <a16:creationId xmlns:a16="http://schemas.microsoft.com/office/drawing/2014/main" id="{CF47DC1D-B596-4999-BE93-913A66F98B90}"/>
                  </a:ext>
                </a:extLst>
              </p:cNvPr>
              <p:cNvPicPr/>
              <p:nvPr/>
            </p:nvPicPr>
            <p:blipFill>
              <a:blip r:embed="rId112"/>
              <a:stretch>
                <a:fillRect/>
              </a:stretch>
            </p:blipFill>
            <p:spPr>
              <a:xfrm>
                <a:off x="533560" y="3354209"/>
                <a:ext cx="1276560" cy="297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3">
            <p14:nvContentPartPr>
              <p14:cNvPr id="121" name="Rukopis 120">
                <a:extLst>
                  <a:ext uri="{FF2B5EF4-FFF2-40B4-BE49-F238E27FC236}">
                    <a16:creationId xmlns:a16="http://schemas.microsoft.com/office/drawing/2014/main" id="{6AFAFC34-A21C-43C5-95E3-0F50E74F797E}"/>
                  </a:ext>
                </a:extLst>
              </p14:cNvPr>
              <p14:cNvContentPartPr/>
              <p14:nvPr/>
            </p14:nvContentPartPr>
            <p14:xfrm>
              <a:off x="1904800" y="3204089"/>
              <a:ext cx="163080" cy="11160"/>
            </p14:xfrm>
          </p:contentPart>
        </mc:Choice>
        <mc:Fallback>
          <p:pic>
            <p:nvPicPr>
              <p:cNvPr id="121" name="Rukopis 120">
                <a:extLst>
                  <a:ext uri="{FF2B5EF4-FFF2-40B4-BE49-F238E27FC236}">
                    <a16:creationId xmlns:a16="http://schemas.microsoft.com/office/drawing/2014/main" id="{6AFAFC34-A21C-43C5-95E3-0F50E74F797E}"/>
                  </a:ext>
                </a:extLst>
              </p:cNvPr>
              <p:cNvPicPr/>
              <p:nvPr/>
            </p:nvPicPr>
            <p:blipFill>
              <a:blip r:embed="rId114"/>
              <a:stretch>
                <a:fillRect/>
              </a:stretch>
            </p:blipFill>
            <p:spPr>
              <a:xfrm>
                <a:off x="1895800" y="3195089"/>
                <a:ext cx="180720" cy="2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5">
            <p14:nvContentPartPr>
              <p14:cNvPr id="122" name="Rukopis 121">
                <a:extLst>
                  <a:ext uri="{FF2B5EF4-FFF2-40B4-BE49-F238E27FC236}">
                    <a16:creationId xmlns:a16="http://schemas.microsoft.com/office/drawing/2014/main" id="{3CEE8EC3-19AE-4129-B1C9-DA7BD88ED28D}"/>
                  </a:ext>
                </a:extLst>
              </p14:cNvPr>
              <p14:cNvContentPartPr/>
              <p14:nvPr/>
            </p14:nvContentPartPr>
            <p14:xfrm>
              <a:off x="1951600" y="3086009"/>
              <a:ext cx="154800" cy="6480"/>
            </p14:xfrm>
          </p:contentPart>
        </mc:Choice>
        <mc:Fallback>
          <p:pic>
            <p:nvPicPr>
              <p:cNvPr id="122" name="Rukopis 121">
                <a:extLst>
                  <a:ext uri="{FF2B5EF4-FFF2-40B4-BE49-F238E27FC236}">
                    <a16:creationId xmlns:a16="http://schemas.microsoft.com/office/drawing/2014/main" id="{3CEE8EC3-19AE-4129-B1C9-DA7BD88ED28D}"/>
                  </a:ext>
                </a:extLst>
              </p:cNvPr>
              <p:cNvPicPr/>
              <p:nvPr/>
            </p:nvPicPr>
            <p:blipFill>
              <a:blip r:embed="rId116"/>
              <a:stretch>
                <a:fillRect/>
              </a:stretch>
            </p:blipFill>
            <p:spPr>
              <a:xfrm>
                <a:off x="1942960" y="3077009"/>
                <a:ext cx="172440" cy="2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7">
            <p14:nvContentPartPr>
              <p14:cNvPr id="123" name="Rukopis 122">
                <a:extLst>
                  <a:ext uri="{FF2B5EF4-FFF2-40B4-BE49-F238E27FC236}">
                    <a16:creationId xmlns:a16="http://schemas.microsoft.com/office/drawing/2014/main" id="{D789BADC-3ABA-459C-B1CC-79B6789983D6}"/>
                  </a:ext>
                </a:extLst>
              </p14:cNvPr>
              <p14:cNvContentPartPr/>
              <p14:nvPr/>
            </p14:nvContentPartPr>
            <p14:xfrm>
              <a:off x="2285680" y="3096809"/>
              <a:ext cx="264960" cy="157320"/>
            </p14:xfrm>
          </p:contentPart>
        </mc:Choice>
        <mc:Fallback>
          <p:pic>
            <p:nvPicPr>
              <p:cNvPr id="123" name="Rukopis 122">
                <a:extLst>
                  <a:ext uri="{FF2B5EF4-FFF2-40B4-BE49-F238E27FC236}">
                    <a16:creationId xmlns:a16="http://schemas.microsoft.com/office/drawing/2014/main" id="{D789BADC-3ABA-459C-B1CC-79B6789983D6}"/>
                  </a:ext>
                </a:extLst>
              </p:cNvPr>
              <p:cNvPicPr/>
              <p:nvPr/>
            </p:nvPicPr>
            <p:blipFill>
              <a:blip r:embed="rId118"/>
              <a:stretch>
                <a:fillRect/>
              </a:stretch>
            </p:blipFill>
            <p:spPr>
              <a:xfrm>
                <a:off x="2276680" y="3088169"/>
                <a:ext cx="282600" cy="174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9">
            <p14:nvContentPartPr>
              <p14:cNvPr id="124" name="Rukopis 123">
                <a:extLst>
                  <a:ext uri="{FF2B5EF4-FFF2-40B4-BE49-F238E27FC236}">
                    <a16:creationId xmlns:a16="http://schemas.microsoft.com/office/drawing/2014/main" id="{1EFD5EAE-65A1-431A-9667-CC4539A4837A}"/>
                  </a:ext>
                </a:extLst>
              </p14:cNvPr>
              <p14:cNvContentPartPr/>
              <p14:nvPr/>
            </p14:nvContentPartPr>
            <p14:xfrm>
              <a:off x="2655400" y="2692169"/>
              <a:ext cx="171000" cy="275400"/>
            </p14:xfrm>
          </p:contentPart>
        </mc:Choice>
        <mc:Fallback>
          <p:pic>
            <p:nvPicPr>
              <p:cNvPr id="124" name="Rukopis 123">
                <a:extLst>
                  <a:ext uri="{FF2B5EF4-FFF2-40B4-BE49-F238E27FC236}">
                    <a16:creationId xmlns:a16="http://schemas.microsoft.com/office/drawing/2014/main" id="{1EFD5EAE-65A1-431A-9667-CC4539A4837A}"/>
                  </a:ext>
                </a:extLst>
              </p:cNvPr>
              <p:cNvPicPr/>
              <p:nvPr/>
            </p:nvPicPr>
            <p:blipFill>
              <a:blip r:embed="rId120"/>
              <a:stretch>
                <a:fillRect/>
              </a:stretch>
            </p:blipFill>
            <p:spPr>
              <a:xfrm>
                <a:off x="2646760" y="2683529"/>
                <a:ext cx="188640" cy="29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1">
            <p14:nvContentPartPr>
              <p14:cNvPr id="129" name="Rukopis 128">
                <a:extLst>
                  <a:ext uri="{FF2B5EF4-FFF2-40B4-BE49-F238E27FC236}">
                    <a16:creationId xmlns:a16="http://schemas.microsoft.com/office/drawing/2014/main" id="{635D3A49-0896-44E2-84D8-3D88A9EF93BC}"/>
                  </a:ext>
                </a:extLst>
              </p14:cNvPr>
              <p14:cNvContentPartPr/>
              <p14:nvPr/>
            </p14:nvContentPartPr>
            <p14:xfrm>
              <a:off x="2917840" y="2713409"/>
              <a:ext cx="266040" cy="253800"/>
            </p14:xfrm>
          </p:contentPart>
        </mc:Choice>
        <mc:Fallback>
          <p:pic>
            <p:nvPicPr>
              <p:cNvPr id="129" name="Rukopis 128">
                <a:extLst>
                  <a:ext uri="{FF2B5EF4-FFF2-40B4-BE49-F238E27FC236}">
                    <a16:creationId xmlns:a16="http://schemas.microsoft.com/office/drawing/2014/main" id="{635D3A49-0896-44E2-84D8-3D88A9EF93BC}"/>
                  </a:ext>
                </a:extLst>
              </p:cNvPr>
              <p:cNvPicPr/>
              <p:nvPr/>
            </p:nvPicPr>
            <p:blipFill>
              <a:blip r:embed="rId122"/>
              <a:stretch>
                <a:fillRect/>
              </a:stretch>
            </p:blipFill>
            <p:spPr>
              <a:xfrm>
                <a:off x="2909200" y="2704769"/>
                <a:ext cx="283680" cy="271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3">
            <p14:nvContentPartPr>
              <p14:cNvPr id="134" name="Rukopis 133">
                <a:extLst>
                  <a:ext uri="{FF2B5EF4-FFF2-40B4-BE49-F238E27FC236}">
                    <a16:creationId xmlns:a16="http://schemas.microsoft.com/office/drawing/2014/main" id="{DAA7EEE6-C0DB-4046-90EB-5660D5A4CF6E}"/>
                  </a:ext>
                </a:extLst>
              </p14:cNvPr>
              <p14:cNvContentPartPr/>
              <p14:nvPr/>
            </p14:nvContentPartPr>
            <p14:xfrm>
              <a:off x="4060480" y="2677049"/>
              <a:ext cx="767520" cy="339480"/>
            </p14:xfrm>
          </p:contentPart>
        </mc:Choice>
        <mc:Fallback>
          <p:pic>
            <p:nvPicPr>
              <p:cNvPr id="134" name="Rukopis 133">
                <a:extLst>
                  <a:ext uri="{FF2B5EF4-FFF2-40B4-BE49-F238E27FC236}">
                    <a16:creationId xmlns:a16="http://schemas.microsoft.com/office/drawing/2014/main" id="{DAA7EEE6-C0DB-4046-90EB-5660D5A4CF6E}"/>
                  </a:ext>
                </a:extLst>
              </p:cNvPr>
              <p:cNvPicPr/>
              <p:nvPr/>
            </p:nvPicPr>
            <p:blipFill>
              <a:blip r:embed="rId124"/>
              <a:stretch>
                <a:fillRect/>
              </a:stretch>
            </p:blipFill>
            <p:spPr>
              <a:xfrm>
                <a:off x="4051480" y="2668409"/>
                <a:ext cx="785160" cy="35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5">
            <p14:nvContentPartPr>
              <p14:cNvPr id="135" name="Rukopis 134">
                <a:extLst>
                  <a:ext uri="{FF2B5EF4-FFF2-40B4-BE49-F238E27FC236}">
                    <a16:creationId xmlns:a16="http://schemas.microsoft.com/office/drawing/2014/main" id="{CBF2AAE2-9DCA-4546-994F-947BACA3A490}"/>
                  </a:ext>
                </a:extLst>
              </p14:cNvPr>
              <p14:cNvContentPartPr/>
              <p14:nvPr/>
            </p14:nvContentPartPr>
            <p14:xfrm>
              <a:off x="3564400" y="2675969"/>
              <a:ext cx="203040" cy="471600"/>
            </p14:xfrm>
          </p:contentPart>
        </mc:Choice>
        <mc:Fallback>
          <p:pic>
            <p:nvPicPr>
              <p:cNvPr id="135" name="Rukopis 134">
                <a:extLst>
                  <a:ext uri="{FF2B5EF4-FFF2-40B4-BE49-F238E27FC236}">
                    <a16:creationId xmlns:a16="http://schemas.microsoft.com/office/drawing/2014/main" id="{CBF2AAE2-9DCA-4546-994F-947BACA3A490}"/>
                  </a:ext>
                </a:extLst>
              </p:cNvPr>
              <p:cNvPicPr/>
              <p:nvPr/>
            </p:nvPicPr>
            <p:blipFill>
              <a:blip r:embed="rId126"/>
              <a:stretch>
                <a:fillRect/>
              </a:stretch>
            </p:blipFill>
            <p:spPr>
              <a:xfrm>
                <a:off x="3555760" y="2666969"/>
                <a:ext cx="220680" cy="489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7">
            <p14:nvContentPartPr>
              <p14:cNvPr id="136" name="Rukopis 135">
                <a:extLst>
                  <a:ext uri="{FF2B5EF4-FFF2-40B4-BE49-F238E27FC236}">
                    <a16:creationId xmlns:a16="http://schemas.microsoft.com/office/drawing/2014/main" id="{1386B6C5-53CF-46A0-84EB-9685A61CFDD9}"/>
                  </a:ext>
                </a:extLst>
              </p14:cNvPr>
              <p14:cNvContentPartPr/>
              <p14:nvPr/>
            </p14:nvContentPartPr>
            <p14:xfrm>
              <a:off x="552640" y="4089329"/>
              <a:ext cx="582120" cy="331560"/>
            </p14:xfrm>
          </p:contentPart>
        </mc:Choice>
        <mc:Fallback>
          <p:pic>
            <p:nvPicPr>
              <p:cNvPr id="136" name="Rukopis 135">
                <a:extLst>
                  <a:ext uri="{FF2B5EF4-FFF2-40B4-BE49-F238E27FC236}">
                    <a16:creationId xmlns:a16="http://schemas.microsoft.com/office/drawing/2014/main" id="{1386B6C5-53CF-46A0-84EB-9685A61CFDD9}"/>
                  </a:ext>
                </a:extLst>
              </p:cNvPr>
              <p:cNvPicPr/>
              <p:nvPr/>
            </p:nvPicPr>
            <p:blipFill>
              <a:blip r:embed="rId128"/>
              <a:stretch>
                <a:fillRect/>
              </a:stretch>
            </p:blipFill>
            <p:spPr>
              <a:xfrm>
                <a:off x="544000" y="4080689"/>
                <a:ext cx="599760" cy="34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9">
            <p14:nvContentPartPr>
              <p14:cNvPr id="137" name="Rukopis 136">
                <a:extLst>
                  <a:ext uri="{FF2B5EF4-FFF2-40B4-BE49-F238E27FC236}">
                    <a16:creationId xmlns:a16="http://schemas.microsoft.com/office/drawing/2014/main" id="{6E639CA5-81F6-4F8D-9EA6-106A24A07D5B}"/>
                  </a:ext>
                </a:extLst>
              </p14:cNvPr>
              <p14:cNvContentPartPr/>
              <p14:nvPr/>
            </p14:nvContentPartPr>
            <p14:xfrm>
              <a:off x="1256800" y="4226849"/>
              <a:ext cx="480960" cy="57960"/>
            </p14:xfrm>
          </p:contentPart>
        </mc:Choice>
        <mc:Fallback>
          <p:pic>
            <p:nvPicPr>
              <p:cNvPr id="137" name="Rukopis 136">
                <a:extLst>
                  <a:ext uri="{FF2B5EF4-FFF2-40B4-BE49-F238E27FC236}">
                    <a16:creationId xmlns:a16="http://schemas.microsoft.com/office/drawing/2014/main" id="{6E639CA5-81F6-4F8D-9EA6-106A24A07D5B}"/>
                  </a:ext>
                </a:extLst>
              </p:cNvPr>
              <p:cNvPicPr/>
              <p:nvPr/>
            </p:nvPicPr>
            <p:blipFill>
              <a:blip r:embed="rId130"/>
              <a:stretch>
                <a:fillRect/>
              </a:stretch>
            </p:blipFill>
            <p:spPr>
              <a:xfrm>
                <a:off x="1247800" y="4217849"/>
                <a:ext cx="498600" cy="7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1">
            <p14:nvContentPartPr>
              <p14:cNvPr id="138" name="Rukopis 137">
                <a:extLst>
                  <a:ext uri="{FF2B5EF4-FFF2-40B4-BE49-F238E27FC236}">
                    <a16:creationId xmlns:a16="http://schemas.microsoft.com/office/drawing/2014/main" id="{C8ADBED3-08D6-4896-8544-7CAEB5228175}"/>
                  </a:ext>
                </a:extLst>
              </p14:cNvPr>
              <p14:cNvContentPartPr/>
              <p14:nvPr/>
            </p14:nvContentPartPr>
            <p14:xfrm>
              <a:off x="1274080" y="3852809"/>
              <a:ext cx="126720" cy="229320"/>
            </p14:xfrm>
          </p:contentPart>
        </mc:Choice>
        <mc:Fallback>
          <p:pic>
            <p:nvPicPr>
              <p:cNvPr id="138" name="Rukopis 137">
                <a:extLst>
                  <a:ext uri="{FF2B5EF4-FFF2-40B4-BE49-F238E27FC236}">
                    <a16:creationId xmlns:a16="http://schemas.microsoft.com/office/drawing/2014/main" id="{C8ADBED3-08D6-4896-8544-7CAEB5228175}"/>
                  </a:ext>
                </a:extLst>
              </p:cNvPr>
              <p:cNvPicPr/>
              <p:nvPr/>
            </p:nvPicPr>
            <p:blipFill>
              <a:blip r:embed="rId132"/>
              <a:stretch>
                <a:fillRect/>
              </a:stretch>
            </p:blipFill>
            <p:spPr>
              <a:xfrm>
                <a:off x="1265440" y="3844169"/>
                <a:ext cx="144360" cy="24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3">
            <p14:nvContentPartPr>
              <p14:cNvPr id="139" name="Rukopis 138">
                <a:extLst>
                  <a:ext uri="{FF2B5EF4-FFF2-40B4-BE49-F238E27FC236}">
                    <a16:creationId xmlns:a16="http://schemas.microsoft.com/office/drawing/2014/main" id="{E033A1D9-3A1B-483E-A139-7B2EBFE09DB3}"/>
                  </a:ext>
                </a:extLst>
              </p14:cNvPr>
              <p14:cNvContentPartPr/>
              <p14:nvPr/>
            </p14:nvContentPartPr>
            <p14:xfrm>
              <a:off x="1530400" y="3858929"/>
              <a:ext cx="111600" cy="189720"/>
            </p14:xfrm>
          </p:contentPart>
        </mc:Choice>
        <mc:Fallback>
          <p:pic>
            <p:nvPicPr>
              <p:cNvPr id="139" name="Rukopis 138">
                <a:extLst>
                  <a:ext uri="{FF2B5EF4-FFF2-40B4-BE49-F238E27FC236}">
                    <a16:creationId xmlns:a16="http://schemas.microsoft.com/office/drawing/2014/main" id="{E033A1D9-3A1B-483E-A139-7B2EBFE09DB3}"/>
                  </a:ext>
                </a:extLst>
              </p:cNvPr>
              <p:cNvPicPr/>
              <p:nvPr/>
            </p:nvPicPr>
            <p:blipFill>
              <a:blip r:embed="rId134"/>
              <a:stretch>
                <a:fillRect/>
              </a:stretch>
            </p:blipFill>
            <p:spPr>
              <a:xfrm>
                <a:off x="1521760" y="3850289"/>
                <a:ext cx="129240" cy="20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5">
            <p14:nvContentPartPr>
              <p14:cNvPr id="140" name="Rukopis 139">
                <a:extLst>
                  <a:ext uri="{FF2B5EF4-FFF2-40B4-BE49-F238E27FC236}">
                    <a16:creationId xmlns:a16="http://schemas.microsoft.com/office/drawing/2014/main" id="{4F43B616-4708-4DB8-A10A-143D0386A5BD}"/>
                  </a:ext>
                </a:extLst>
              </p14:cNvPr>
              <p14:cNvContentPartPr/>
              <p14:nvPr/>
            </p14:nvContentPartPr>
            <p14:xfrm>
              <a:off x="1352920" y="4329449"/>
              <a:ext cx="92520" cy="150840"/>
            </p14:xfrm>
          </p:contentPart>
        </mc:Choice>
        <mc:Fallback>
          <p:pic>
            <p:nvPicPr>
              <p:cNvPr id="140" name="Rukopis 139">
                <a:extLst>
                  <a:ext uri="{FF2B5EF4-FFF2-40B4-BE49-F238E27FC236}">
                    <a16:creationId xmlns:a16="http://schemas.microsoft.com/office/drawing/2014/main" id="{4F43B616-4708-4DB8-A10A-143D0386A5BD}"/>
                  </a:ext>
                </a:extLst>
              </p:cNvPr>
              <p:cNvPicPr/>
              <p:nvPr/>
            </p:nvPicPr>
            <p:blipFill>
              <a:blip r:embed="rId136"/>
              <a:stretch>
                <a:fillRect/>
              </a:stretch>
            </p:blipFill>
            <p:spPr>
              <a:xfrm>
                <a:off x="1344280" y="4320809"/>
                <a:ext cx="110160" cy="16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7">
            <p14:nvContentPartPr>
              <p14:cNvPr id="141" name="Rukopis 140">
                <a:extLst>
                  <a:ext uri="{FF2B5EF4-FFF2-40B4-BE49-F238E27FC236}">
                    <a16:creationId xmlns:a16="http://schemas.microsoft.com/office/drawing/2014/main" id="{BA9076D1-8048-40B9-BA23-D7D5E668FBCB}"/>
                  </a:ext>
                </a:extLst>
              </p14:cNvPr>
              <p14:cNvContentPartPr/>
              <p14:nvPr/>
            </p14:nvContentPartPr>
            <p14:xfrm>
              <a:off x="1556680" y="4337369"/>
              <a:ext cx="137520" cy="195840"/>
            </p14:xfrm>
          </p:contentPart>
        </mc:Choice>
        <mc:Fallback>
          <p:pic>
            <p:nvPicPr>
              <p:cNvPr id="141" name="Rukopis 140">
                <a:extLst>
                  <a:ext uri="{FF2B5EF4-FFF2-40B4-BE49-F238E27FC236}">
                    <a16:creationId xmlns:a16="http://schemas.microsoft.com/office/drawing/2014/main" id="{BA9076D1-8048-40B9-BA23-D7D5E668FBCB}"/>
                  </a:ext>
                </a:extLst>
              </p:cNvPr>
              <p:cNvPicPr/>
              <p:nvPr/>
            </p:nvPicPr>
            <p:blipFill>
              <a:blip r:embed="rId138"/>
              <a:stretch>
                <a:fillRect/>
              </a:stretch>
            </p:blipFill>
            <p:spPr>
              <a:xfrm>
                <a:off x="1547680" y="4328729"/>
                <a:ext cx="155160" cy="21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9">
            <p14:nvContentPartPr>
              <p14:cNvPr id="142" name="Rukopis 141">
                <a:extLst>
                  <a:ext uri="{FF2B5EF4-FFF2-40B4-BE49-F238E27FC236}">
                    <a16:creationId xmlns:a16="http://schemas.microsoft.com/office/drawing/2014/main" id="{BF12A906-67B4-4DE8-9F78-D80AA6EB0243}"/>
                  </a:ext>
                </a:extLst>
              </p14:cNvPr>
              <p14:cNvContentPartPr/>
              <p14:nvPr/>
            </p14:nvContentPartPr>
            <p14:xfrm>
              <a:off x="1919560" y="4247729"/>
              <a:ext cx="101880" cy="19800"/>
            </p14:xfrm>
          </p:contentPart>
        </mc:Choice>
        <mc:Fallback>
          <p:pic>
            <p:nvPicPr>
              <p:cNvPr id="142" name="Rukopis 141">
                <a:extLst>
                  <a:ext uri="{FF2B5EF4-FFF2-40B4-BE49-F238E27FC236}">
                    <a16:creationId xmlns:a16="http://schemas.microsoft.com/office/drawing/2014/main" id="{BF12A906-67B4-4DE8-9F78-D80AA6EB0243}"/>
                  </a:ext>
                </a:extLst>
              </p:cNvPr>
              <p:cNvPicPr/>
              <p:nvPr/>
            </p:nvPicPr>
            <p:blipFill>
              <a:blip r:embed="rId140"/>
              <a:stretch>
                <a:fillRect/>
              </a:stretch>
            </p:blipFill>
            <p:spPr>
              <a:xfrm>
                <a:off x="1910560" y="4238729"/>
                <a:ext cx="119520" cy="3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1">
            <p14:nvContentPartPr>
              <p14:cNvPr id="143" name="Rukopis 142">
                <a:extLst>
                  <a:ext uri="{FF2B5EF4-FFF2-40B4-BE49-F238E27FC236}">
                    <a16:creationId xmlns:a16="http://schemas.microsoft.com/office/drawing/2014/main" id="{D31AB210-F940-45A5-9E1E-F06C9A163972}"/>
                  </a:ext>
                </a:extLst>
              </p14:cNvPr>
              <p14:cNvContentPartPr/>
              <p14:nvPr/>
            </p14:nvContentPartPr>
            <p14:xfrm>
              <a:off x="2007400" y="4175729"/>
              <a:ext cx="102600" cy="7200"/>
            </p14:xfrm>
          </p:contentPart>
        </mc:Choice>
        <mc:Fallback>
          <p:pic>
            <p:nvPicPr>
              <p:cNvPr id="143" name="Rukopis 142">
                <a:extLst>
                  <a:ext uri="{FF2B5EF4-FFF2-40B4-BE49-F238E27FC236}">
                    <a16:creationId xmlns:a16="http://schemas.microsoft.com/office/drawing/2014/main" id="{D31AB210-F940-45A5-9E1E-F06C9A163972}"/>
                  </a:ext>
                </a:extLst>
              </p:cNvPr>
              <p:cNvPicPr/>
              <p:nvPr/>
            </p:nvPicPr>
            <p:blipFill>
              <a:blip r:embed="rId142"/>
              <a:stretch>
                <a:fillRect/>
              </a:stretch>
            </p:blipFill>
            <p:spPr>
              <a:xfrm>
                <a:off x="1998760" y="4167089"/>
                <a:ext cx="120240" cy="2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3">
            <p14:nvContentPartPr>
              <p14:cNvPr id="147" name="Rukopis 146">
                <a:extLst>
                  <a:ext uri="{FF2B5EF4-FFF2-40B4-BE49-F238E27FC236}">
                    <a16:creationId xmlns:a16="http://schemas.microsoft.com/office/drawing/2014/main" id="{31F6A162-B8CF-4519-9D59-83EB9E4050BD}"/>
                  </a:ext>
                </a:extLst>
              </p14:cNvPr>
              <p14:cNvContentPartPr/>
              <p14:nvPr/>
            </p14:nvContentPartPr>
            <p14:xfrm>
              <a:off x="2296840" y="4048289"/>
              <a:ext cx="207720" cy="264240"/>
            </p14:xfrm>
          </p:contentPart>
        </mc:Choice>
        <mc:Fallback>
          <p:pic>
            <p:nvPicPr>
              <p:cNvPr id="147" name="Rukopis 146">
                <a:extLst>
                  <a:ext uri="{FF2B5EF4-FFF2-40B4-BE49-F238E27FC236}">
                    <a16:creationId xmlns:a16="http://schemas.microsoft.com/office/drawing/2014/main" id="{31F6A162-B8CF-4519-9D59-83EB9E4050BD}"/>
                  </a:ext>
                </a:extLst>
              </p:cNvPr>
              <p:cNvPicPr/>
              <p:nvPr/>
            </p:nvPicPr>
            <p:blipFill>
              <a:blip r:embed="rId144"/>
              <a:stretch>
                <a:fillRect/>
              </a:stretch>
            </p:blipFill>
            <p:spPr>
              <a:xfrm>
                <a:off x="2288200" y="4039289"/>
                <a:ext cx="225360" cy="281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5">
            <p14:nvContentPartPr>
              <p14:cNvPr id="150" name="Rukopis 149">
                <a:extLst>
                  <a:ext uri="{FF2B5EF4-FFF2-40B4-BE49-F238E27FC236}">
                    <a16:creationId xmlns:a16="http://schemas.microsoft.com/office/drawing/2014/main" id="{A010EE65-A818-4602-990A-CAD1EEA7DCB0}"/>
                  </a:ext>
                </a:extLst>
              </p14:cNvPr>
              <p14:cNvContentPartPr/>
              <p14:nvPr/>
            </p14:nvContentPartPr>
            <p14:xfrm>
              <a:off x="2647120" y="3927329"/>
              <a:ext cx="318960" cy="505080"/>
            </p14:xfrm>
          </p:contentPart>
        </mc:Choice>
        <mc:Fallback>
          <p:pic>
            <p:nvPicPr>
              <p:cNvPr id="150" name="Rukopis 149">
                <a:extLst>
                  <a:ext uri="{FF2B5EF4-FFF2-40B4-BE49-F238E27FC236}">
                    <a16:creationId xmlns:a16="http://schemas.microsoft.com/office/drawing/2014/main" id="{A010EE65-A818-4602-990A-CAD1EEA7DCB0}"/>
                  </a:ext>
                </a:extLst>
              </p:cNvPr>
              <p:cNvPicPr/>
              <p:nvPr/>
            </p:nvPicPr>
            <p:blipFill>
              <a:blip r:embed="rId146"/>
              <a:stretch>
                <a:fillRect/>
              </a:stretch>
            </p:blipFill>
            <p:spPr>
              <a:xfrm>
                <a:off x="2638480" y="3918689"/>
                <a:ext cx="336600" cy="52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7">
            <p14:nvContentPartPr>
              <p14:cNvPr id="154" name="Rukopis 153">
                <a:extLst>
                  <a:ext uri="{FF2B5EF4-FFF2-40B4-BE49-F238E27FC236}">
                    <a16:creationId xmlns:a16="http://schemas.microsoft.com/office/drawing/2014/main" id="{7D0AEF95-8B5B-4D0D-AF12-1D9F532E66E9}"/>
                  </a:ext>
                </a:extLst>
              </p14:cNvPr>
              <p14:cNvContentPartPr/>
              <p14:nvPr/>
            </p14:nvContentPartPr>
            <p14:xfrm>
              <a:off x="4203400" y="4052969"/>
              <a:ext cx="63720" cy="307800"/>
            </p14:xfrm>
          </p:contentPart>
        </mc:Choice>
        <mc:Fallback>
          <p:pic>
            <p:nvPicPr>
              <p:cNvPr id="154" name="Rukopis 153">
                <a:extLst>
                  <a:ext uri="{FF2B5EF4-FFF2-40B4-BE49-F238E27FC236}">
                    <a16:creationId xmlns:a16="http://schemas.microsoft.com/office/drawing/2014/main" id="{7D0AEF95-8B5B-4D0D-AF12-1D9F532E66E9}"/>
                  </a:ext>
                </a:extLst>
              </p:cNvPr>
              <p:cNvPicPr/>
              <p:nvPr/>
            </p:nvPicPr>
            <p:blipFill>
              <a:blip r:embed="rId148"/>
              <a:stretch>
                <a:fillRect/>
              </a:stretch>
            </p:blipFill>
            <p:spPr>
              <a:xfrm>
                <a:off x="4194760" y="4044329"/>
                <a:ext cx="81360" cy="32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9">
            <p14:nvContentPartPr>
              <p14:cNvPr id="155" name="Rukopis 154">
                <a:extLst>
                  <a:ext uri="{FF2B5EF4-FFF2-40B4-BE49-F238E27FC236}">
                    <a16:creationId xmlns:a16="http://schemas.microsoft.com/office/drawing/2014/main" id="{E6855D8B-2B18-41AA-B406-CE63FA0BC975}"/>
                  </a:ext>
                </a:extLst>
              </p14:cNvPr>
              <p14:cNvContentPartPr/>
              <p14:nvPr/>
            </p14:nvContentPartPr>
            <p14:xfrm>
              <a:off x="3214120" y="3900329"/>
              <a:ext cx="883800" cy="424800"/>
            </p14:xfrm>
          </p:contentPart>
        </mc:Choice>
        <mc:Fallback>
          <p:pic>
            <p:nvPicPr>
              <p:cNvPr id="155" name="Rukopis 154">
                <a:extLst>
                  <a:ext uri="{FF2B5EF4-FFF2-40B4-BE49-F238E27FC236}">
                    <a16:creationId xmlns:a16="http://schemas.microsoft.com/office/drawing/2014/main" id="{E6855D8B-2B18-41AA-B406-CE63FA0BC975}"/>
                  </a:ext>
                </a:extLst>
              </p:cNvPr>
              <p:cNvPicPr/>
              <p:nvPr/>
            </p:nvPicPr>
            <p:blipFill>
              <a:blip r:embed="rId150"/>
              <a:stretch>
                <a:fillRect/>
              </a:stretch>
            </p:blipFill>
            <p:spPr>
              <a:xfrm>
                <a:off x="3205124" y="3891329"/>
                <a:ext cx="901433" cy="442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1">
            <p14:nvContentPartPr>
              <p14:cNvPr id="156" name="Rukopis 155">
                <a:extLst>
                  <a:ext uri="{FF2B5EF4-FFF2-40B4-BE49-F238E27FC236}">
                    <a16:creationId xmlns:a16="http://schemas.microsoft.com/office/drawing/2014/main" id="{870ED233-72C3-4160-889C-598354B5A65C}"/>
                  </a:ext>
                </a:extLst>
              </p14:cNvPr>
              <p14:cNvContentPartPr/>
              <p14:nvPr/>
            </p14:nvContentPartPr>
            <p14:xfrm>
              <a:off x="3587440" y="3340889"/>
              <a:ext cx="277920" cy="291600"/>
            </p14:xfrm>
          </p:contentPart>
        </mc:Choice>
        <mc:Fallback>
          <p:pic>
            <p:nvPicPr>
              <p:cNvPr id="156" name="Rukopis 155">
                <a:extLst>
                  <a:ext uri="{FF2B5EF4-FFF2-40B4-BE49-F238E27FC236}">
                    <a16:creationId xmlns:a16="http://schemas.microsoft.com/office/drawing/2014/main" id="{870ED233-72C3-4160-889C-598354B5A65C}"/>
                  </a:ext>
                </a:extLst>
              </p:cNvPr>
              <p:cNvPicPr/>
              <p:nvPr/>
            </p:nvPicPr>
            <p:blipFill>
              <a:blip r:embed="rId152"/>
              <a:stretch>
                <a:fillRect/>
              </a:stretch>
            </p:blipFill>
            <p:spPr>
              <a:xfrm>
                <a:off x="3578800" y="3332249"/>
                <a:ext cx="295560" cy="309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3">
            <p14:nvContentPartPr>
              <p14:cNvPr id="160" name="Rukopis 159">
                <a:extLst>
                  <a:ext uri="{FF2B5EF4-FFF2-40B4-BE49-F238E27FC236}">
                    <a16:creationId xmlns:a16="http://schemas.microsoft.com/office/drawing/2014/main" id="{A4DE3D4F-7435-496F-BBDC-CAB41037FBF6}"/>
                  </a:ext>
                </a:extLst>
              </p14:cNvPr>
              <p14:cNvContentPartPr/>
              <p14:nvPr/>
            </p14:nvContentPartPr>
            <p14:xfrm>
              <a:off x="1420600" y="4827689"/>
              <a:ext cx="577800" cy="534960"/>
            </p14:xfrm>
          </p:contentPart>
        </mc:Choice>
        <mc:Fallback>
          <p:pic>
            <p:nvPicPr>
              <p:cNvPr id="160" name="Rukopis 159">
                <a:extLst>
                  <a:ext uri="{FF2B5EF4-FFF2-40B4-BE49-F238E27FC236}">
                    <a16:creationId xmlns:a16="http://schemas.microsoft.com/office/drawing/2014/main" id="{A4DE3D4F-7435-496F-BBDC-CAB41037FBF6}"/>
                  </a:ext>
                </a:extLst>
              </p:cNvPr>
              <p:cNvPicPr/>
              <p:nvPr/>
            </p:nvPicPr>
            <p:blipFill>
              <a:blip r:embed="rId154"/>
              <a:stretch>
                <a:fillRect/>
              </a:stretch>
            </p:blipFill>
            <p:spPr>
              <a:xfrm>
                <a:off x="1411955" y="4818689"/>
                <a:ext cx="595451" cy="55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5">
            <p14:nvContentPartPr>
              <p14:cNvPr id="173" name="Rukopis 172">
                <a:extLst>
                  <a:ext uri="{FF2B5EF4-FFF2-40B4-BE49-F238E27FC236}">
                    <a16:creationId xmlns:a16="http://schemas.microsoft.com/office/drawing/2014/main" id="{11672700-9A41-48C2-BCFC-275F07C75E79}"/>
                  </a:ext>
                </a:extLst>
              </p14:cNvPr>
              <p14:cNvContentPartPr/>
              <p14:nvPr/>
            </p14:nvContentPartPr>
            <p14:xfrm>
              <a:off x="3340840" y="4803209"/>
              <a:ext cx="515520" cy="403560"/>
            </p14:xfrm>
          </p:contentPart>
        </mc:Choice>
        <mc:Fallback>
          <p:pic>
            <p:nvPicPr>
              <p:cNvPr id="173" name="Rukopis 172">
                <a:extLst>
                  <a:ext uri="{FF2B5EF4-FFF2-40B4-BE49-F238E27FC236}">
                    <a16:creationId xmlns:a16="http://schemas.microsoft.com/office/drawing/2014/main" id="{11672700-9A41-48C2-BCFC-275F07C75E79}"/>
                  </a:ext>
                </a:extLst>
              </p:cNvPr>
              <p:cNvPicPr/>
              <p:nvPr/>
            </p:nvPicPr>
            <p:blipFill>
              <a:blip r:embed="rId156"/>
              <a:stretch>
                <a:fillRect/>
              </a:stretch>
            </p:blipFill>
            <p:spPr>
              <a:xfrm>
                <a:off x="3331840" y="4794569"/>
                <a:ext cx="533160" cy="42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7">
            <p14:nvContentPartPr>
              <p14:cNvPr id="174" name="Rukopis 173">
                <a:extLst>
                  <a:ext uri="{FF2B5EF4-FFF2-40B4-BE49-F238E27FC236}">
                    <a16:creationId xmlns:a16="http://schemas.microsoft.com/office/drawing/2014/main" id="{640A5BC3-FDC4-4E90-875B-3F44179E82AD}"/>
                  </a:ext>
                </a:extLst>
              </p14:cNvPr>
              <p14:cNvContentPartPr/>
              <p14:nvPr/>
            </p14:nvContentPartPr>
            <p14:xfrm>
              <a:off x="2129080" y="4697369"/>
              <a:ext cx="1041480" cy="742320"/>
            </p14:xfrm>
          </p:contentPart>
        </mc:Choice>
        <mc:Fallback>
          <p:pic>
            <p:nvPicPr>
              <p:cNvPr id="174" name="Rukopis 173">
                <a:extLst>
                  <a:ext uri="{FF2B5EF4-FFF2-40B4-BE49-F238E27FC236}">
                    <a16:creationId xmlns:a16="http://schemas.microsoft.com/office/drawing/2014/main" id="{640A5BC3-FDC4-4E90-875B-3F44179E82AD}"/>
                  </a:ext>
                </a:extLst>
              </p:cNvPr>
              <p:cNvPicPr/>
              <p:nvPr/>
            </p:nvPicPr>
            <p:blipFill>
              <a:blip r:embed="rId158"/>
              <a:stretch>
                <a:fillRect/>
              </a:stretch>
            </p:blipFill>
            <p:spPr>
              <a:xfrm>
                <a:off x="2120080" y="4688369"/>
                <a:ext cx="1059120" cy="759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9">
            <p14:nvContentPartPr>
              <p14:cNvPr id="182" name="Rukopis 181">
                <a:extLst>
                  <a:ext uri="{FF2B5EF4-FFF2-40B4-BE49-F238E27FC236}">
                    <a16:creationId xmlns:a16="http://schemas.microsoft.com/office/drawing/2014/main" id="{2B698C9C-C1C6-4C38-8F20-A68C05922CEC}"/>
                  </a:ext>
                </a:extLst>
              </p14:cNvPr>
              <p14:cNvContentPartPr/>
              <p14:nvPr/>
            </p14:nvContentPartPr>
            <p14:xfrm>
              <a:off x="4830880" y="4931009"/>
              <a:ext cx="446040" cy="287640"/>
            </p14:xfrm>
          </p:contentPart>
        </mc:Choice>
        <mc:Fallback>
          <p:pic>
            <p:nvPicPr>
              <p:cNvPr id="182" name="Rukopis 181">
                <a:extLst>
                  <a:ext uri="{FF2B5EF4-FFF2-40B4-BE49-F238E27FC236}">
                    <a16:creationId xmlns:a16="http://schemas.microsoft.com/office/drawing/2014/main" id="{2B698C9C-C1C6-4C38-8F20-A68C05922CEC}"/>
                  </a:ext>
                </a:extLst>
              </p:cNvPr>
              <p:cNvPicPr/>
              <p:nvPr/>
            </p:nvPicPr>
            <p:blipFill>
              <a:blip r:embed="rId160"/>
              <a:stretch>
                <a:fillRect/>
              </a:stretch>
            </p:blipFill>
            <p:spPr>
              <a:xfrm>
                <a:off x="4822240" y="4922009"/>
                <a:ext cx="463680" cy="30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1">
            <p14:nvContentPartPr>
              <p14:cNvPr id="183" name="Rukopis 182">
                <a:extLst>
                  <a:ext uri="{FF2B5EF4-FFF2-40B4-BE49-F238E27FC236}">
                    <a16:creationId xmlns:a16="http://schemas.microsoft.com/office/drawing/2014/main" id="{38E5FD2A-8D25-42EE-964E-7B112134E8C6}"/>
                  </a:ext>
                </a:extLst>
              </p14:cNvPr>
              <p14:cNvContentPartPr/>
              <p14:nvPr/>
            </p14:nvContentPartPr>
            <p14:xfrm>
              <a:off x="4175320" y="4891409"/>
              <a:ext cx="541800" cy="404640"/>
            </p14:xfrm>
          </p:contentPart>
        </mc:Choice>
        <mc:Fallback>
          <p:pic>
            <p:nvPicPr>
              <p:cNvPr id="183" name="Rukopis 182">
                <a:extLst>
                  <a:ext uri="{FF2B5EF4-FFF2-40B4-BE49-F238E27FC236}">
                    <a16:creationId xmlns:a16="http://schemas.microsoft.com/office/drawing/2014/main" id="{38E5FD2A-8D25-42EE-964E-7B112134E8C6}"/>
                  </a:ext>
                </a:extLst>
              </p:cNvPr>
              <p:cNvPicPr/>
              <p:nvPr/>
            </p:nvPicPr>
            <p:blipFill>
              <a:blip r:embed="rId162"/>
              <a:stretch>
                <a:fillRect/>
              </a:stretch>
            </p:blipFill>
            <p:spPr>
              <a:xfrm>
                <a:off x="4166320" y="4882769"/>
                <a:ext cx="559440" cy="422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3">
            <p14:nvContentPartPr>
              <p14:cNvPr id="187" name="Rukopis 186">
                <a:extLst>
                  <a:ext uri="{FF2B5EF4-FFF2-40B4-BE49-F238E27FC236}">
                    <a16:creationId xmlns:a16="http://schemas.microsoft.com/office/drawing/2014/main" id="{1EEE80F9-D419-40F7-BE7B-FD2441642960}"/>
                  </a:ext>
                </a:extLst>
              </p14:cNvPr>
              <p14:cNvContentPartPr/>
              <p14:nvPr/>
            </p14:nvContentPartPr>
            <p14:xfrm>
              <a:off x="5428840" y="4875569"/>
              <a:ext cx="645120" cy="321840"/>
            </p14:xfrm>
          </p:contentPart>
        </mc:Choice>
        <mc:Fallback>
          <p:pic>
            <p:nvPicPr>
              <p:cNvPr id="187" name="Rukopis 186">
                <a:extLst>
                  <a:ext uri="{FF2B5EF4-FFF2-40B4-BE49-F238E27FC236}">
                    <a16:creationId xmlns:a16="http://schemas.microsoft.com/office/drawing/2014/main" id="{1EEE80F9-D419-40F7-BE7B-FD2441642960}"/>
                  </a:ext>
                </a:extLst>
              </p:cNvPr>
              <p:cNvPicPr/>
              <p:nvPr/>
            </p:nvPicPr>
            <p:blipFill>
              <a:blip r:embed="rId164"/>
              <a:stretch>
                <a:fillRect/>
              </a:stretch>
            </p:blipFill>
            <p:spPr>
              <a:xfrm>
                <a:off x="5419840" y="4866929"/>
                <a:ext cx="662760" cy="339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5">
            <p14:nvContentPartPr>
              <p14:cNvPr id="190" name="Rukopis 189">
                <a:extLst>
                  <a:ext uri="{FF2B5EF4-FFF2-40B4-BE49-F238E27FC236}">
                    <a16:creationId xmlns:a16="http://schemas.microsoft.com/office/drawing/2014/main" id="{68540B34-626E-4944-B670-C2B73FDE9684}"/>
                  </a:ext>
                </a:extLst>
              </p14:cNvPr>
              <p14:cNvContentPartPr/>
              <p14:nvPr/>
            </p14:nvContentPartPr>
            <p14:xfrm>
              <a:off x="5833480" y="4159889"/>
              <a:ext cx="632880" cy="540720"/>
            </p14:xfrm>
          </p:contentPart>
        </mc:Choice>
        <mc:Fallback>
          <p:pic>
            <p:nvPicPr>
              <p:cNvPr id="190" name="Rukopis 189">
                <a:extLst>
                  <a:ext uri="{FF2B5EF4-FFF2-40B4-BE49-F238E27FC236}">
                    <a16:creationId xmlns:a16="http://schemas.microsoft.com/office/drawing/2014/main" id="{68540B34-626E-4944-B670-C2B73FDE9684}"/>
                  </a:ext>
                </a:extLst>
              </p:cNvPr>
              <p:cNvPicPr/>
              <p:nvPr/>
            </p:nvPicPr>
            <p:blipFill>
              <a:blip r:embed="rId166"/>
              <a:stretch>
                <a:fillRect/>
              </a:stretch>
            </p:blipFill>
            <p:spPr>
              <a:xfrm>
                <a:off x="5824840" y="4150895"/>
                <a:ext cx="650520" cy="55834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7">
            <p14:nvContentPartPr>
              <p14:cNvPr id="191" name="Rukopis 190">
                <a:extLst>
                  <a:ext uri="{FF2B5EF4-FFF2-40B4-BE49-F238E27FC236}">
                    <a16:creationId xmlns:a16="http://schemas.microsoft.com/office/drawing/2014/main" id="{76C971E8-871F-415E-9CDD-3BBAD24ADF38}"/>
                  </a:ext>
                </a:extLst>
              </p14:cNvPr>
              <p14:cNvContentPartPr/>
              <p14:nvPr/>
            </p14:nvContentPartPr>
            <p14:xfrm>
              <a:off x="6708280" y="3892409"/>
              <a:ext cx="91440" cy="197640"/>
            </p14:xfrm>
          </p:contentPart>
        </mc:Choice>
        <mc:Fallback>
          <p:pic>
            <p:nvPicPr>
              <p:cNvPr id="191" name="Rukopis 190">
                <a:extLst>
                  <a:ext uri="{FF2B5EF4-FFF2-40B4-BE49-F238E27FC236}">
                    <a16:creationId xmlns:a16="http://schemas.microsoft.com/office/drawing/2014/main" id="{76C971E8-871F-415E-9CDD-3BBAD24ADF38}"/>
                  </a:ext>
                </a:extLst>
              </p:cNvPr>
              <p:cNvPicPr/>
              <p:nvPr/>
            </p:nvPicPr>
            <p:blipFill>
              <a:blip r:embed="rId168"/>
              <a:stretch>
                <a:fillRect/>
              </a:stretch>
            </p:blipFill>
            <p:spPr>
              <a:xfrm>
                <a:off x="6699280" y="3883769"/>
                <a:ext cx="109080" cy="21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9">
            <p14:nvContentPartPr>
              <p14:cNvPr id="192" name="Rukopis 191">
                <a:extLst>
                  <a:ext uri="{FF2B5EF4-FFF2-40B4-BE49-F238E27FC236}">
                    <a16:creationId xmlns:a16="http://schemas.microsoft.com/office/drawing/2014/main" id="{B26B630A-DFA0-4285-99AF-2F4522E0E01F}"/>
                  </a:ext>
                </a:extLst>
              </p14:cNvPr>
              <p14:cNvContentPartPr/>
              <p14:nvPr/>
            </p14:nvContentPartPr>
            <p14:xfrm>
              <a:off x="6908080" y="4006169"/>
              <a:ext cx="136800" cy="198360"/>
            </p14:xfrm>
          </p:contentPart>
        </mc:Choice>
        <mc:Fallback>
          <p:pic>
            <p:nvPicPr>
              <p:cNvPr id="192" name="Rukopis 191">
                <a:extLst>
                  <a:ext uri="{FF2B5EF4-FFF2-40B4-BE49-F238E27FC236}">
                    <a16:creationId xmlns:a16="http://schemas.microsoft.com/office/drawing/2014/main" id="{B26B630A-DFA0-4285-99AF-2F4522E0E01F}"/>
                  </a:ext>
                </a:extLst>
              </p:cNvPr>
              <p:cNvPicPr/>
              <p:nvPr/>
            </p:nvPicPr>
            <p:blipFill>
              <a:blip r:embed="rId170"/>
              <a:stretch>
                <a:fillRect/>
              </a:stretch>
            </p:blipFill>
            <p:spPr>
              <a:xfrm>
                <a:off x="6899080" y="3997169"/>
                <a:ext cx="15444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1">
            <p14:nvContentPartPr>
              <p14:cNvPr id="193" name="Rukopis 192">
                <a:extLst>
                  <a:ext uri="{FF2B5EF4-FFF2-40B4-BE49-F238E27FC236}">
                    <a16:creationId xmlns:a16="http://schemas.microsoft.com/office/drawing/2014/main" id="{3F084341-5822-42CB-A5EE-D99D556FF9A6}"/>
                  </a:ext>
                </a:extLst>
              </p14:cNvPr>
              <p14:cNvContentPartPr/>
              <p14:nvPr/>
            </p14:nvContentPartPr>
            <p14:xfrm>
              <a:off x="7181680" y="4111289"/>
              <a:ext cx="168120" cy="11880"/>
            </p14:xfrm>
          </p:contentPart>
        </mc:Choice>
        <mc:Fallback>
          <p:pic>
            <p:nvPicPr>
              <p:cNvPr id="193" name="Rukopis 192">
                <a:extLst>
                  <a:ext uri="{FF2B5EF4-FFF2-40B4-BE49-F238E27FC236}">
                    <a16:creationId xmlns:a16="http://schemas.microsoft.com/office/drawing/2014/main" id="{3F084341-5822-42CB-A5EE-D99D556FF9A6}"/>
                  </a:ext>
                </a:extLst>
              </p:cNvPr>
              <p:cNvPicPr/>
              <p:nvPr/>
            </p:nvPicPr>
            <p:blipFill>
              <a:blip r:embed="rId172"/>
              <a:stretch>
                <a:fillRect/>
              </a:stretch>
            </p:blipFill>
            <p:spPr>
              <a:xfrm>
                <a:off x="7172680" y="4102649"/>
                <a:ext cx="185760" cy="2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3">
            <p14:nvContentPartPr>
              <p14:cNvPr id="194" name="Rukopis 193">
                <a:extLst>
                  <a:ext uri="{FF2B5EF4-FFF2-40B4-BE49-F238E27FC236}">
                    <a16:creationId xmlns:a16="http://schemas.microsoft.com/office/drawing/2014/main" id="{DD6D8C3B-CBA1-472C-B4DF-C08ACBC45346}"/>
                  </a:ext>
                </a:extLst>
              </p14:cNvPr>
              <p14:cNvContentPartPr/>
              <p14:nvPr/>
            </p14:nvContentPartPr>
            <p14:xfrm>
              <a:off x="7233880" y="3996089"/>
              <a:ext cx="142920" cy="14400"/>
            </p14:xfrm>
          </p:contentPart>
        </mc:Choice>
        <mc:Fallback>
          <p:pic>
            <p:nvPicPr>
              <p:cNvPr id="194" name="Rukopis 193">
                <a:extLst>
                  <a:ext uri="{FF2B5EF4-FFF2-40B4-BE49-F238E27FC236}">
                    <a16:creationId xmlns:a16="http://schemas.microsoft.com/office/drawing/2014/main" id="{DD6D8C3B-CBA1-472C-B4DF-C08ACBC45346}"/>
                  </a:ext>
                </a:extLst>
              </p:cNvPr>
              <p:cNvPicPr/>
              <p:nvPr/>
            </p:nvPicPr>
            <p:blipFill>
              <a:blip r:embed="rId174"/>
              <a:stretch>
                <a:fillRect/>
              </a:stretch>
            </p:blipFill>
            <p:spPr>
              <a:xfrm>
                <a:off x="7224880" y="3987089"/>
                <a:ext cx="160560" cy="3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5">
            <p14:nvContentPartPr>
              <p14:cNvPr id="195" name="Rukopis 194">
                <a:extLst>
                  <a:ext uri="{FF2B5EF4-FFF2-40B4-BE49-F238E27FC236}">
                    <a16:creationId xmlns:a16="http://schemas.microsoft.com/office/drawing/2014/main" id="{3F6F75A3-6B25-400B-BA22-5F7E7BEEFF15}"/>
                  </a:ext>
                </a:extLst>
              </p14:cNvPr>
              <p14:cNvContentPartPr/>
              <p14:nvPr/>
            </p14:nvContentPartPr>
            <p14:xfrm>
              <a:off x="7515760" y="3929489"/>
              <a:ext cx="237240" cy="169560"/>
            </p14:xfrm>
          </p:contentPart>
        </mc:Choice>
        <mc:Fallback>
          <p:pic>
            <p:nvPicPr>
              <p:cNvPr id="195" name="Rukopis 194">
                <a:extLst>
                  <a:ext uri="{FF2B5EF4-FFF2-40B4-BE49-F238E27FC236}">
                    <a16:creationId xmlns:a16="http://schemas.microsoft.com/office/drawing/2014/main" id="{3F6F75A3-6B25-400B-BA22-5F7E7BEEFF15}"/>
                  </a:ext>
                </a:extLst>
              </p:cNvPr>
              <p:cNvPicPr/>
              <p:nvPr/>
            </p:nvPicPr>
            <p:blipFill>
              <a:blip r:embed="rId176"/>
              <a:stretch>
                <a:fillRect/>
              </a:stretch>
            </p:blipFill>
            <p:spPr>
              <a:xfrm>
                <a:off x="7506760" y="3920489"/>
                <a:ext cx="254880" cy="18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7">
            <p14:nvContentPartPr>
              <p14:cNvPr id="196" name="Rukopis 195">
                <a:extLst>
                  <a:ext uri="{FF2B5EF4-FFF2-40B4-BE49-F238E27FC236}">
                    <a16:creationId xmlns:a16="http://schemas.microsoft.com/office/drawing/2014/main" id="{DD871F89-BA39-4B4F-84BD-1FEE5730775F}"/>
                  </a:ext>
                </a:extLst>
              </p14:cNvPr>
              <p14:cNvContentPartPr/>
              <p14:nvPr/>
            </p14:nvContentPartPr>
            <p14:xfrm>
              <a:off x="7822840" y="3421169"/>
              <a:ext cx="192600" cy="401400"/>
            </p14:xfrm>
          </p:contentPart>
        </mc:Choice>
        <mc:Fallback>
          <p:pic>
            <p:nvPicPr>
              <p:cNvPr id="196" name="Rukopis 195">
                <a:extLst>
                  <a:ext uri="{FF2B5EF4-FFF2-40B4-BE49-F238E27FC236}">
                    <a16:creationId xmlns:a16="http://schemas.microsoft.com/office/drawing/2014/main" id="{DD871F89-BA39-4B4F-84BD-1FEE5730775F}"/>
                  </a:ext>
                </a:extLst>
              </p:cNvPr>
              <p:cNvPicPr/>
              <p:nvPr/>
            </p:nvPicPr>
            <p:blipFill>
              <a:blip r:embed="rId178"/>
              <a:stretch>
                <a:fillRect/>
              </a:stretch>
            </p:blipFill>
            <p:spPr>
              <a:xfrm>
                <a:off x="7814200" y="3412169"/>
                <a:ext cx="210240" cy="41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9">
            <p14:nvContentPartPr>
              <p14:cNvPr id="197" name="Rukopis 196">
                <a:extLst>
                  <a:ext uri="{FF2B5EF4-FFF2-40B4-BE49-F238E27FC236}">
                    <a16:creationId xmlns:a16="http://schemas.microsoft.com/office/drawing/2014/main" id="{71C259BA-2D66-4F4A-AC5B-386F66D1C76A}"/>
                  </a:ext>
                </a:extLst>
              </p14:cNvPr>
              <p14:cNvContentPartPr/>
              <p14:nvPr/>
            </p14:nvContentPartPr>
            <p14:xfrm>
              <a:off x="8110120" y="3988529"/>
              <a:ext cx="106920" cy="5040"/>
            </p14:xfrm>
          </p:contentPart>
        </mc:Choice>
        <mc:Fallback>
          <p:pic>
            <p:nvPicPr>
              <p:cNvPr id="197" name="Rukopis 196">
                <a:extLst>
                  <a:ext uri="{FF2B5EF4-FFF2-40B4-BE49-F238E27FC236}">
                    <a16:creationId xmlns:a16="http://schemas.microsoft.com/office/drawing/2014/main" id="{71C259BA-2D66-4F4A-AC5B-386F66D1C76A}"/>
                  </a:ext>
                </a:extLst>
              </p:cNvPr>
              <p:cNvPicPr/>
              <p:nvPr/>
            </p:nvPicPr>
            <p:blipFill>
              <a:blip r:embed="rId180"/>
              <a:stretch>
                <a:fillRect/>
              </a:stretch>
            </p:blipFill>
            <p:spPr>
              <a:xfrm>
                <a:off x="8101120" y="3979889"/>
                <a:ext cx="124560" cy="2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1">
            <p14:nvContentPartPr>
              <p14:cNvPr id="198" name="Rukopis 197">
                <a:extLst>
                  <a:ext uri="{FF2B5EF4-FFF2-40B4-BE49-F238E27FC236}">
                    <a16:creationId xmlns:a16="http://schemas.microsoft.com/office/drawing/2014/main" id="{0053E449-D95D-4DD9-A598-F4DBD7024A2A}"/>
                  </a:ext>
                </a:extLst>
              </p14:cNvPr>
              <p14:cNvContentPartPr/>
              <p14:nvPr/>
            </p14:nvContentPartPr>
            <p14:xfrm>
              <a:off x="8312800" y="3841649"/>
              <a:ext cx="173520" cy="231120"/>
            </p14:xfrm>
          </p:contentPart>
        </mc:Choice>
        <mc:Fallback>
          <p:pic>
            <p:nvPicPr>
              <p:cNvPr id="198" name="Rukopis 197">
                <a:extLst>
                  <a:ext uri="{FF2B5EF4-FFF2-40B4-BE49-F238E27FC236}">
                    <a16:creationId xmlns:a16="http://schemas.microsoft.com/office/drawing/2014/main" id="{0053E449-D95D-4DD9-A598-F4DBD7024A2A}"/>
                  </a:ext>
                </a:extLst>
              </p:cNvPr>
              <p:cNvPicPr/>
              <p:nvPr/>
            </p:nvPicPr>
            <p:blipFill>
              <a:blip r:embed="rId182"/>
              <a:stretch>
                <a:fillRect/>
              </a:stretch>
            </p:blipFill>
            <p:spPr>
              <a:xfrm>
                <a:off x="8303800" y="3832649"/>
                <a:ext cx="191160" cy="248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3">
            <p14:nvContentPartPr>
              <p14:cNvPr id="208" name="Rukopis 207">
                <a:extLst>
                  <a:ext uri="{FF2B5EF4-FFF2-40B4-BE49-F238E27FC236}">
                    <a16:creationId xmlns:a16="http://schemas.microsoft.com/office/drawing/2014/main" id="{5219C67C-B9CE-4721-B9CD-13903485C1A2}"/>
                  </a:ext>
                </a:extLst>
              </p14:cNvPr>
              <p14:cNvContentPartPr/>
              <p14:nvPr/>
            </p14:nvContentPartPr>
            <p14:xfrm>
              <a:off x="9294160" y="3847049"/>
              <a:ext cx="390600" cy="212760"/>
            </p14:xfrm>
          </p:contentPart>
        </mc:Choice>
        <mc:Fallback>
          <p:pic>
            <p:nvPicPr>
              <p:cNvPr id="208" name="Rukopis 207">
                <a:extLst>
                  <a:ext uri="{FF2B5EF4-FFF2-40B4-BE49-F238E27FC236}">
                    <a16:creationId xmlns:a16="http://schemas.microsoft.com/office/drawing/2014/main" id="{5219C67C-B9CE-4721-B9CD-13903485C1A2}"/>
                  </a:ext>
                </a:extLst>
              </p:cNvPr>
              <p:cNvPicPr/>
              <p:nvPr/>
            </p:nvPicPr>
            <p:blipFill>
              <a:blip r:embed="rId184"/>
              <a:stretch>
                <a:fillRect/>
              </a:stretch>
            </p:blipFill>
            <p:spPr>
              <a:xfrm>
                <a:off x="9285168" y="3838409"/>
                <a:ext cx="408224" cy="230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5">
            <p14:nvContentPartPr>
              <p14:cNvPr id="209" name="Rukopis 208">
                <a:extLst>
                  <a:ext uri="{FF2B5EF4-FFF2-40B4-BE49-F238E27FC236}">
                    <a16:creationId xmlns:a16="http://schemas.microsoft.com/office/drawing/2014/main" id="{2DE83A41-73F4-47B2-902C-CE63F3F7AA58}"/>
                  </a:ext>
                </a:extLst>
              </p14:cNvPr>
              <p14:cNvContentPartPr/>
              <p14:nvPr/>
            </p14:nvContentPartPr>
            <p14:xfrm>
              <a:off x="8713840" y="3863609"/>
              <a:ext cx="482760" cy="305640"/>
            </p14:xfrm>
          </p:contentPart>
        </mc:Choice>
        <mc:Fallback>
          <p:pic>
            <p:nvPicPr>
              <p:cNvPr id="209" name="Rukopis 208">
                <a:extLst>
                  <a:ext uri="{FF2B5EF4-FFF2-40B4-BE49-F238E27FC236}">
                    <a16:creationId xmlns:a16="http://schemas.microsoft.com/office/drawing/2014/main" id="{2DE83A41-73F4-47B2-902C-CE63F3F7AA58}"/>
                  </a:ext>
                </a:extLst>
              </p:cNvPr>
              <p:cNvPicPr/>
              <p:nvPr/>
            </p:nvPicPr>
            <p:blipFill>
              <a:blip r:embed="rId186"/>
              <a:stretch>
                <a:fillRect/>
              </a:stretch>
            </p:blipFill>
            <p:spPr>
              <a:xfrm>
                <a:off x="8705200" y="3854969"/>
                <a:ext cx="500400" cy="32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7">
            <p14:nvContentPartPr>
              <p14:cNvPr id="222" name="Rukopis 221">
                <a:extLst>
                  <a:ext uri="{FF2B5EF4-FFF2-40B4-BE49-F238E27FC236}">
                    <a16:creationId xmlns:a16="http://schemas.microsoft.com/office/drawing/2014/main" id="{ACB97A06-6DCE-4AFA-AF75-30C7F12C359C}"/>
                  </a:ext>
                </a:extLst>
              </p14:cNvPr>
              <p14:cNvContentPartPr/>
              <p14:nvPr/>
            </p14:nvContentPartPr>
            <p14:xfrm>
              <a:off x="6619360" y="4646249"/>
              <a:ext cx="810000" cy="519120"/>
            </p14:xfrm>
          </p:contentPart>
        </mc:Choice>
        <mc:Fallback>
          <p:pic>
            <p:nvPicPr>
              <p:cNvPr id="222" name="Rukopis 221">
                <a:extLst>
                  <a:ext uri="{FF2B5EF4-FFF2-40B4-BE49-F238E27FC236}">
                    <a16:creationId xmlns:a16="http://schemas.microsoft.com/office/drawing/2014/main" id="{ACB97A06-6DCE-4AFA-AF75-30C7F12C359C}"/>
                  </a:ext>
                </a:extLst>
              </p:cNvPr>
              <p:cNvPicPr/>
              <p:nvPr/>
            </p:nvPicPr>
            <p:blipFill>
              <a:blip r:embed="rId188"/>
              <a:stretch>
                <a:fillRect/>
              </a:stretch>
            </p:blipFill>
            <p:spPr>
              <a:xfrm>
                <a:off x="6610720" y="4637609"/>
                <a:ext cx="827640" cy="536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9">
            <p14:nvContentPartPr>
              <p14:cNvPr id="227" name="Rukopis 226">
                <a:extLst>
                  <a:ext uri="{FF2B5EF4-FFF2-40B4-BE49-F238E27FC236}">
                    <a16:creationId xmlns:a16="http://schemas.microsoft.com/office/drawing/2014/main" id="{A0AF161F-3C5E-4B93-B9C1-B4D5708AF0F5}"/>
                  </a:ext>
                </a:extLst>
              </p14:cNvPr>
              <p14:cNvContentPartPr/>
              <p14:nvPr/>
            </p14:nvContentPartPr>
            <p14:xfrm>
              <a:off x="8305960" y="4956209"/>
              <a:ext cx="109800" cy="24480"/>
            </p14:xfrm>
          </p:contentPart>
        </mc:Choice>
        <mc:Fallback>
          <p:pic>
            <p:nvPicPr>
              <p:cNvPr id="227" name="Rukopis 226">
                <a:extLst>
                  <a:ext uri="{FF2B5EF4-FFF2-40B4-BE49-F238E27FC236}">
                    <a16:creationId xmlns:a16="http://schemas.microsoft.com/office/drawing/2014/main" id="{A0AF161F-3C5E-4B93-B9C1-B4D5708AF0F5}"/>
                  </a:ext>
                </a:extLst>
              </p:cNvPr>
              <p:cNvPicPr/>
              <p:nvPr/>
            </p:nvPicPr>
            <p:blipFill>
              <a:blip r:embed="rId190"/>
              <a:stretch>
                <a:fillRect/>
              </a:stretch>
            </p:blipFill>
            <p:spPr>
              <a:xfrm>
                <a:off x="8297320" y="4947569"/>
                <a:ext cx="127440" cy="42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1">
            <p14:nvContentPartPr>
              <p14:cNvPr id="228" name="Rukopis 227">
                <a:extLst>
                  <a:ext uri="{FF2B5EF4-FFF2-40B4-BE49-F238E27FC236}">
                    <a16:creationId xmlns:a16="http://schemas.microsoft.com/office/drawing/2014/main" id="{0E351BB6-044A-4D14-9B4C-2670EAB98129}"/>
                  </a:ext>
                </a:extLst>
              </p14:cNvPr>
              <p14:cNvContentPartPr/>
              <p14:nvPr/>
            </p14:nvContentPartPr>
            <p14:xfrm>
              <a:off x="8403160" y="4842809"/>
              <a:ext cx="130680" cy="50760"/>
            </p14:xfrm>
          </p:contentPart>
        </mc:Choice>
        <mc:Fallback>
          <p:pic>
            <p:nvPicPr>
              <p:cNvPr id="228" name="Rukopis 227">
                <a:extLst>
                  <a:ext uri="{FF2B5EF4-FFF2-40B4-BE49-F238E27FC236}">
                    <a16:creationId xmlns:a16="http://schemas.microsoft.com/office/drawing/2014/main" id="{0E351BB6-044A-4D14-9B4C-2670EAB98129}"/>
                  </a:ext>
                </a:extLst>
              </p:cNvPr>
              <p:cNvPicPr/>
              <p:nvPr/>
            </p:nvPicPr>
            <p:blipFill>
              <a:blip r:embed="rId192"/>
              <a:stretch>
                <a:fillRect/>
              </a:stretch>
            </p:blipFill>
            <p:spPr>
              <a:xfrm>
                <a:off x="8394160" y="4834169"/>
                <a:ext cx="148320" cy="6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3">
            <p14:nvContentPartPr>
              <p14:cNvPr id="229" name="Rukopis 228">
                <a:extLst>
                  <a:ext uri="{FF2B5EF4-FFF2-40B4-BE49-F238E27FC236}">
                    <a16:creationId xmlns:a16="http://schemas.microsoft.com/office/drawing/2014/main" id="{FE0BE846-6C93-4A50-AECD-4C3D0891B766}"/>
                  </a:ext>
                </a:extLst>
              </p14:cNvPr>
              <p14:cNvContentPartPr/>
              <p14:nvPr/>
            </p14:nvContentPartPr>
            <p14:xfrm>
              <a:off x="7732840" y="4769729"/>
              <a:ext cx="478080" cy="258120"/>
            </p14:xfrm>
          </p:contentPart>
        </mc:Choice>
        <mc:Fallback>
          <p:pic>
            <p:nvPicPr>
              <p:cNvPr id="229" name="Rukopis 228">
                <a:extLst>
                  <a:ext uri="{FF2B5EF4-FFF2-40B4-BE49-F238E27FC236}">
                    <a16:creationId xmlns:a16="http://schemas.microsoft.com/office/drawing/2014/main" id="{FE0BE846-6C93-4A50-AECD-4C3D0891B766}"/>
                  </a:ext>
                </a:extLst>
              </p:cNvPr>
              <p:cNvPicPr/>
              <p:nvPr/>
            </p:nvPicPr>
            <p:blipFill>
              <a:blip r:embed="rId194"/>
              <a:stretch>
                <a:fillRect/>
              </a:stretch>
            </p:blipFill>
            <p:spPr>
              <a:xfrm>
                <a:off x="7723847" y="4760729"/>
                <a:ext cx="495707" cy="275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5">
            <p14:nvContentPartPr>
              <p14:cNvPr id="239" name="Rukopis 238">
                <a:extLst>
                  <a:ext uri="{FF2B5EF4-FFF2-40B4-BE49-F238E27FC236}">
                    <a16:creationId xmlns:a16="http://schemas.microsoft.com/office/drawing/2014/main" id="{48E08676-C682-482B-AF18-2D3FA0B85F15}"/>
                  </a:ext>
                </a:extLst>
              </p14:cNvPr>
              <p14:cNvContentPartPr/>
              <p14:nvPr/>
            </p14:nvContentPartPr>
            <p14:xfrm>
              <a:off x="9772600" y="3843809"/>
              <a:ext cx="769680" cy="666720"/>
            </p14:xfrm>
          </p:contentPart>
        </mc:Choice>
        <mc:Fallback>
          <p:pic>
            <p:nvPicPr>
              <p:cNvPr id="239" name="Rukopis 238">
                <a:extLst>
                  <a:ext uri="{FF2B5EF4-FFF2-40B4-BE49-F238E27FC236}">
                    <a16:creationId xmlns:a16="http://schemas.microsoft.com/office/drawing/2014/main" id="{48E08676-C682-482B-AF18-2D3FA0B85F15}"/>
                  </a:ext>
                </a:extLst>
              </p:cNvPr>
              <p:cNvPicPr/>
              <p:nvPr/>
            </p:nvPicPr>
            <p:blipFill>
              <a:blip r:embed="rId196"/>
              <a:stretch>
                <a:fillRect/>
              </a:stretch>
            </p:blipFill>
            <p:spPr>
              <a:xfrm>
                <a:off x="9763960" y="3834814"/>
                <a:ext cx="787320" cy="68435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7">
            <p14:nvContentPartPr>
              <p14:cNvPr id="240" name="Rukopis 239">
                <a:extLst>
                  <a:ext uri="{FF2B5EF4-FFF2-40B4-BE49-F238E27FC236}">
                    <a16:creationId xmlns:a16="http://schemas.microsoft.com/office/drawing/2014/main" id="{695080E8-DF8B-4D7E-A479-77DCA813EF1C}"/>
                  </a:ext>
                </a:extLst>
              </p14:cNvPr>
              <p14:cNvContentPartPr/>
              <p14:nvPr/>
            </p14:nvContentPartPr>
            <p14:xfrm>
              <a:off x="9788440" y="4693049"/>
              <a:ext cx="282240" cy="392760"/>
            </p14:xfrm>
          </p:contentPart>
        </mc:Choice>
        <mc:Fallback>
          <p:pic>
            <p:nvPicPr>
              <p:cNvPr id="240" name="Rukopis 239">
                <a:extLst>
                  <a:ext uri="{FF2B5EF4-FFF2-40B4-BE49-F238E27FC236}">
                    <a16:creationId xmlns:a16="http://schemas.microsoft.com/office/drawing/2014/main" id="{695080E8-DF8B-4D7E-A479-77DCA813EF1C}"/>
                  </a:ext>
                </a:extLst>
              </p:cNvPr>
              <p:cNvPicPr/>
              <p:nvPr/>
            </p:nvPicPr>
            <p:blipFill>
              <a:blip r:embed="rId198"/>
              <a:stretch>
                <a:fillRect/>
              </a:stretch>
            </p:blipFill>
            <p:spPr>
              <a:xfrm>
                <a:off x="9779440" y="4684409"/>
                <a:ext cx="299880" cy="410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9">
            <p14:nvContentPartPr>
              <p14:cNvPr id="241" name="Rukopis 240">
                <a:extLst>
                  <a:ext uri="{FF2B5EF4-FFF2-40B4-BE49-F238E27FC236}">
                    <a16:creationId xmlns:a16="http://schemas.microsoft.com/office/drawing/2014/main" id="{3326315E-A273-4F42-ADDD-B7CA5D8FA489}"/>
                  </a:ext>
                </a:extLst>
              </p14:cNvPr>
              <p14:cNvContentPartPr/>
              <p14:nvPr/>
            </p14:nvContentPartPr>
            <p14:xfrm>
              <a:off x="9055840" y="4814729"/>
              <a:ext cx="553320" cy="156600"/>
            </p14:xfrm>
          </p:contentPart>
        </mc:Choice>
        <mc:Fallback>
          <p:pic>
            <p:nvPicPr>
              <p:cNvPr id="241" name="Rukopis 240">
                <a:extLst>
                  <a:ext uri="{FF2B5EF4-FFF2-40B4-BE49-F238E27FC236}">
                    <a16:creationId xmlns:a16="http://schemas.microsoft.com/office/drawing/2014/main" id="{3326315E-A273-4F42-ADDD-B7CA5D8FA489}"/>
                  </a:ext>
                </a:extLst>
              </p:cNvPr>
              <p:cNvPicPr/>
              <p:nvPr/>
            </p:nvPicPr>
            <p:blipFill>
              <a:blip r:embed="rId200"/>
              <a:stretch>
                <a:fillRect/>
              </a:stretch>
            </p:blipFill>
            <p:spPr>
              <a:xfrm>
                <a:off x="9047200" y="4805729"/>
                <a:ext cx="570960" cy="17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1">
            <p14:nvContentPartPr>
              <p14:cNvPr id="242" name="Rukopis 241">
                <a:extLst>
                  <a:ext uri="{FF2B5EF4-FFF2-40B4-BE49-F238E27FC236}">
                    <a16:creationId xmlns:a16="http://schemas.microsoft.com/office/drawing/2014/main" id="{ABE0977A-B1E8-4E4F-8274-696AC65AB35A}"/>
                  </a:ext>
                </a:extLst>
              </p14:cNvPr>
              <p14:cNvContentPartPr/>
              <p14:nvPr/>
            </p14:nvContentPartPr>
            <p14:xfrm>
              <a:off x="8675680" y="4720049"/>
              <a:ext cx="294480" cy="292320"/>
            </p14:xfrm>
          </p:contentPart>
        </mc:Choice>
        <mc:Fallback>
          <p:pic>
            <p:nvPicPr>
              <p:cNvPr id="242" name="Rukopis 241">
                <a:extLst>
                  <a:ext uri="{FF2B5EF4-FFF2-40B4-BE49-F238E27FC236}">
                    <a16:creationId xmlns:a16="http://schemas.microsoft.com/office/drawing/2014/main" id="{ABE0977A-B1E8-4E4F-8274-696AC65AB35A}"/>
                  </a:ext>
                </a:extLst>
              </p:cNvPr>
              <p:cNvPicPr/>
              <p:nvPr/>
            </p:nvPicPr>
            <p:blipFill>
              <a:blip r:embed="rId202"/>
              <a:stretch>
                <a:fillRect/>
              </a:stretch>
            </p:blipFill>
            <p:spPr>
              <a:xfrm>
                <a:off x="8666691" y="4711049"/>
                <a:ext cx="312098" cy="309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3">
            <p14:nvContentPartPr>
              <p14:cNvPr id="247" name="Rukopis 246">
                <a:extLst>
                  <a:ext uri="{FF2B5EF4-FFF2-40B4-BE49-F238E27FC236}">
                    <a16:creationId xmlns:a16="http://schemas.microsoft.com/office/drawing/2014/main" id="{D3720651-9148-49FF-BDB5-1B2688FA1FA4}"/>
                  </a:ext>
                </a:extLst>
              </p14:cNvPr>
              <p14:cNvContentPartPr/>
              <p14:nvPr/>
            </p14:nvContentPartPr>
            <p14:xfrm>
              <a:off x="10760080" y="4796369"/>
              <a:ext cx="156960" cy="168480"/>
            </p14:xfrm>
          </p:contentPart>
        </mc:Choice>
        <mc:Fallback>
          <p:pic>
            <p:nvPicPr>
              <p:cNvPr id="247" name="Rukopis 246">
                <a:extLst>
                  <a:ext uri="{FF2B5EF4-FFF2-40B4-BE49-F238E27FC236}">
                    <a16:creationId xmlns:a16="http://schemas.microsoft.com/office/drawing/2014/main" id="{D3720651-9148-49FF-BDB5-1B2688FA1FA4}"/>
                  </a:ext>
                </a:extLst>
              </p:cNvPr>
              <p:cNvPicPr/>
              <p:nvPr/>
            </p:nvPicPr>
            <p:blipFill>
              <a:blip r:embed="rId204"/>
              <a:stretch>
                <a:fillRect/>
              </a:stretch>
            </p:blipFill>
            <p:spPr>
              <a:xfrm>
                <a:off x="10751440" y="4787729"/>
                <a:ext cx="174600" cy="186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5">
            <p14:nvContentPartPr>
              <p14:cNvPr id="248" name="Rukopis 247">
                <a:extLst>
                  <a:ext uri="{FF2B5EF4-FFF2-40B4-BE49-F238E27FC236}">
                    <a16:creationId xmlns:a16="http://schemas.microsoft.com/office/drawing/2014/main" id="{304F427A-DAB7-4D41-98B9-B84E4CDB82C3}"/>
                  </a:ext>
                </a:extLst>
              </p14:cNvPr>
              <p14:cNvContentPartPr/>
              <p14:nvPr/>
            </p14:nvContentPartPr>
            <p14:xfrm>
              <a:off x="11021800" y="4761809"/>
              <a:ext cx="73800" cy="145080"/>
            </p14:xfrm>
          </p:contentPart>
        </mc:Choice>
        <mc:Fallback>
          <p:pic>
            <p:nvPicPr>
              <p:cNvPr id="248" name="Rukopis 247">
                <a:extLst>
                  <a:ext uri="{FF2B5EF4-FFF2-40B4-BE49-F238E27FC236}">
                    <a16:creationId xmlns:a16="http://schemas.microsoft.com/office/drawing/2014/main" id="{304F427A-DAB7-4D41-98B9-B84E4CDB82C3}"/>
                  </a:ext>
                </a:extLst>
              </p:cNvPr>
              <p:cNvPicPr/>
              <p:nvPr/>
            </p:nvPicPr>
            <p:blipFill>
              <a:blip r:embed="rId206"/>
              <a:stretch>
                <a:fillRect/>
              </a:stretch>
            </p:blipFill>
            <p:spPr>
              <a:xfrm>
                <a:off x="11012800" y="4753169"/>
                <a:ext cx="91440" cy="16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7">
            <p14:nvContentPartPr>
              <p14:cNvPr id="256" name="Rukopis 255">
                <a:extLst>
                  <a:ext uri="{FF2B5EF4-FFF2-40B4-BE49-F238E27FC236}">
                    <a16:creationId xmlns:a16="http://schemas.microsoft.com/office/drawing/2014/main" id="{C5777A5E-CD65-482F-B0D8-374706CA54B8}"/>
                  </a:ext>
                </a:extLst>
              </p14:cNvPr>
              <p14:cNvContentPartPr/>
              <p14:nvPr/>
            </p14:nvContentPartPr>
            <p14:xfrm>
              <a:off x="11729200" y="4427729"/>
              <a:ext cx="192960" cy="193680"/>
            </p14:xfrm>
          </p:contentPart>
        </mc:Choice>
        <mc:Fallback>
          <p:pic>
            <p:nvPicPr>
              <p:cNvPr id="256" name="Rukopis 255">
                <a:extLst>
                  <a:ext uri="{FF2B5EF4-FFF2-40B4-BE49-F238E27FC236}">
                    <a16:creationId xmlns:a16="http://schemas.microsoft.com/office/drawing/2014/main" id="{C5777A5E-CD65-482F-B0D8-374706CA54B8}"/>
                  </a:ext>
                </a:extLst>
              </p:cNvPr>
              <p:cNvPicPr/>
              <p:nvPr/>
            </p:nvPicPr>
            <p:blipFill>
              <a:blip r:embed="rId208"/>
              <a:stretch>
                <a:fillRect/>
              </a:stretch>
            </p:blipFill>
            <p:spPr>
              <a:xfrm>
                <a:off x="11720544" y="4419089"/>
                <a:ext cx="210633" cy="21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9">
            <p14:nvContentPartPr>
              <p14:cNvPr id="257" name="Rukopis 256">
                <a:extLst>
                  <a:ext uri="{FF2B5EF4-FFF2-40B4-BE49-F238E27FC236}">
                    <a16:creationId xmlns:a16="http://schemas.microsoft.com/office/drawing/2014/main" id="{0A0C016E-CF86-4470-9690-4B65F9A774BE}"/>
                  </a:ext>
                </a:extLst>
              </p14:cNvPr>
              <p14:cNvContentPartPr/>
              <p14:nvPr/>
            </p14:nvContentPartPr>
            <p14:xfrm>
              <a:off x="11211880" y="4680449"/>
              <a:ext cx="511560" cy="370800"/>
            </p14:xfrm>
          </p:contentPart>
        </mc:Choice>
        <mc:Fallback>
          <p:pic>
            <p:nvPicPr>
              <p:cNvPr id="257" name="Rukopis 256">
                <a:extLst>
                  <a:ext uri="{FF2B5EF4-FFF2-40B4-BE49-F238E27FC236}">
                    <a16:creationId xmlns:a16="http://schemas.microsoft.com/office/drawing/2014/main" id="{0A0C016E-CF86-4470-9690-4B65F9A774BE}"/>
                  </a:ext>
                </a:extLst>
              </p:cNvPr>
              <p:cNvPicPr/>
              <p:nvPr/>
            </p:nvPicPr>
            <p:blipFill>
              <a:blip r:embed="rId210"/>
              <a:stretch>
                <a:fillRect/>
              </a:stretch>
            </p:blipFill>
            <p:spPr>
              <a:xfrm>
                <a:off x="11202880" y="4671449"/>
                <a:ext cx="529200" cy="388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1">
            <p14:nvContentPartPr>
              <p14:cNvPr id="258" name="Rukopis 257">
                <a:extLst>
                  <a:ext uri="{FF2B5EF4-FFF2-40B4-BE49-F238E27FC236}">
                    <a16:creationId xmlns:a16="http://schemas.microsoft.com/office/drawing/2014/main" id="{698999B5-2844-44C2-A6AA-B72DCA8683ED}"/>
                  </a:ext>
                </a:extLst>
              </p14:cNvPr>
              <p14:cNvContentPartPr/>
              <p14:nvPr/>
            </p14:nvContentPartPr>
            <p14:xfrm>
              <a:off x="10206760" y="4756409"/>
              <a:ext cx="443880" cy="309600"/>
            </p14:xfrm>
          </p:contentPart>
        </mc:Choice>
        <mc:Fallback>
          <p:pic>
            <p:nvPicPr>
              <p:cNvPr id="258" name="Rukopis 257">
                <a:extLst>
                  <a:ext uri="{FF2B5EF4-FFF2-40B4-BE49-F238E27FC236}">
                    <a16:creationId xmlns:a16="http://schemas.microsoft.com/office/drawing/2014/main" id="{698999B5-2844-44C2-A6AA-B72DCA8683ED}"/>
                  </a:ext>
                </a:extLst>
              </p:cNvPr>
              <p:cNvPicPr/>
              <p:nvPr/>
            </p:nvPicPr>
            <p:blipFill>
              <a:blip r:embed="rId212"/>
              <a:stretch>
                <a:fillRect/>
              </a:stretch>
            </p:blipFill>
            <p:spPr>
              <a:xfrm>
                <a:off x="10197760" y="4747409"/>
                <a:ext cx="461520" cy="32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3">
            <p14:nvContentPartPr>
              <p14:cNvPr id="259" name="Rukopis 258">
                <a:extLst>
                  <a:ext uri="{FF2B5EF4-FFF2-40B4-BE49-F238E27FC236}">
                    <a16:creationId xmlns:a16="http://schemas.microsoft.com/office/drawing/2014/main" id="{32C56F55-52F2-4153-A3CE-E4D1817BEE6C}"/>
                  </a:ext>
                </a:extLst>
              </p14:cNvPr>
              <p14:cNvContentPartPr/>
              <p14:nvPr/>
            </p14:nvContentPartPr>
            <p14:xfrm>
              <a:off x="8249440" y="5538689"/>
              <a:ext cx="173520" cy="13320"/>
            </p14:xfrm>
          </p:contentPart>
        </mc:Choice>
        <mc:Fallback>
          <p:pic>
            <p:nvPicPr>
              <p:cNvPr id="259" name="Rukopis 258">
                <a:extLst>
                  <a:ext uri="{FF2B5EF4-FFF2-40B4-BE49-F238E27FC236}">
                    <a16:creationId xmlns:a16="http://schemas.microsoft.com/office/drawing/2014/main" id="{32C56F55-52F2-4153-A3CE-E4D1817BEE6C}"/>
                  </a:ext>
                </a:extLst>
              </p:cNvPr>
              <p:cNvPicPr/>
              <p:nvPr/>
            </p:nvPicPr>
            <p:blipFill>
              <a:blip r:embed="rId214"/>
              <a:stretch>
                <a:fillRect/>
              </a:stretch>
            </p:blipFill>
            <p:spPr>
              <a:xfrm>
                <a:off x="8240440" y="5529689"/>
                <a:ext cx="191160" cy="3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5">
            <p14:nvContentPartPr>
              <p14:cNvPr id="260" name="Rukopis 259">
                <a:extLst>
                  <a:ext uri="{FF2B5EF4-FFF2-40B4-BE49-F238E27FC236}">
                    <a16:creationId xmlns:a16="http://schemas.microsoft.com/office/drawing/2014/main" id="{C6A508B7-0068-4A66-8401-5C6C75244424}"/>
                  </a:ext>
                </a:extLst>
              </p14:cNvPr>
              <p14:cNvContentPartPr/>
              <p14:nvPr/>
            </p14:nvContentPartPr>
            <p14:xfrm>
              <a:off x="8288320" y="5400449"/>
              <a:ext cx="134640" cy="21240"/>
            </p14:xfrm>
          </p:contentPart>
        </mc:Choice>
        <mc:Fallback>
          <p:pic>
            <p:nvPicPr>
              <p:cNvPr id="260" name="Rukopis 259">
                <a:extLst>
                  <a:ext uri="{FF2B5EF4-FFF2-40B4-BE49-F238E27FC236}">
                    <a16:creationId xmlns:a16="http://schemas.microsoft.com/office/drawing/2014/main" id="{C6A508B7-0068-4A66-8401-5C6C75244424}"/>
                  </a:ext>
                </a:extLst>
              </p:cNvPr>
              <p:cNvPicPr/>
              <p:nvPr/>
            </p:nvPicPr>
            <p:blipFill>
              <a:blip r:embed="rId216"/>
              <a:stretch>
                <a:fillRect/>
              </a:stretch>
            </p:blipFill>
            <p:spPr>
              <a:xfrm>
                <a:off x="8279320" y="5391809"/>
                <a:ext cx="152280" cy="38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11369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0" name="Rukopis 9">
                <a:extLst>
                  <a:ext uri="{FF2B5EF4-FFF2-40B4-BE49-F238E27FC236}">
                    <a16:creationId xmlns:a16="http://schemas.microsoft.com/office/drawing/2014/main" id="{B7708BB2-506F-4E9A-A8BA-D51E125B5DB2}"/>
                  </a:ext>
                </a:extLst>
              </p14:cNvPr>
              <p14:cNvContentPartPr/>
              <p14:nvPr/>
            </p14:nvContentPartPr>
            <p14:xfrm>
              <a:off x="654160" y="271529"/>
              <a:ext cx="343440" cy="427680"/>
            </p14:xfrm>
          </p:contentPart>
        </mc:Choice>
        <mc:Fallback>
          <p:pic>
            <p:nvPicPr>
              <p:cNvPr id="10" name="Rukopis 9">
                <a:extLst>
                  <a:ext uri="{FF2B5EF4-FFF2-40B4-BE49-F238E27FC236}">
                    <a16:creationId xmlns:a16="http://schemas.microsoft.com/office/drawing/2014/main" id="{B7708BB2-506F-4E9A-A8BA-D51E125B5DB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45520" y="262529"/>
                <a:ext cx="361080" cy="445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1" name="Rukopis 10">
                <a:extLst>
                  <a:ext uri="{FF2B5EF4-FFF2-40B4-BE49-F238E27FC236}">
                    <a16:creationId xmlns:a16="http://schemas.microsoft.com/office/drawing/2014/main" id="{54F7DF26-EBDB-4E8A-A739-DBA67CE38447}"/>
                  </a:ext>
                </a:extLst>
              </p14:cNvPr>
              <p14:cNvContentPartPr/>
              <p14:nvPr/>
            </p14:nvContentPartPr>
            <p14:xfrm>
              <a:off x="415120" y="296369"/>
              <a:ext cx="152280" cy="281880"/>
            </p14:xfrm>
          </p:contentPart>
        </mc:Choice>
        <mc:Fallback>
          <p:pic>
            <p:nvPicPr>
              <p:cNvPr id="11" name="Rukopis 10">
                <a:extLst>
                  <a:ext uri="{FF2B5EF4-FFF2-40B4-BE49-F238E27FC236}">
                    <a16:creationId xmlns:a16="http://schemas.microsoft.com/office/drawing/2014/main" id="{54F7DF26-EBDB-4E8A-A739-DBA67CE3844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06460" y="287369"/>
                <a:ext cx="169962" cy="29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33" name="Rukopis 132">
                <a:extLst>
                  <a:ext uri="{FF2B5EF4-FFF2-40B4-BE49-F238E27FC236}">
                    <a16:creationId xmlns:a16="http://schemas.microsoft.com/office/drawing/2014/main" id="{AA27099E-E284-44A8-817F-8F4615C7C99C}"/>
                  </a:ext>
                </a:extLst>
              </p14:cNvPr>
              <p14:cNvContentPartPr/>
              <p14:nvPr/>
            </p14:nvContentPartPr>
            <p14:xfrm>
              <a:off x="1036480" y="2287529"/>
              <a:ext cx="2880" cy="15840"/>
            </p14:xfrm>
          </p:contentPart>
        </mc:Choice>
        <mc:Fallback>
          <p:pic>
            <p:nvPicPr>
              <p:cNvPr id="133" name="Rukopis 132">
                <a:extLst>
                  <a:ext uri="{FF2B5EF4-FFF2-40B4-BE49-F238E27FC236}">
                    <a16:creationId xmlns:a16="http://schemas.microsoft.com/office/drawing/2014/main" id="{AA27099E-E284-44A8-817F-8F4615C7C99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27480" y="2278529"/>
                <a:ext cx="20520" cy="3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8">
            <p14:nvContentPartPr>
              <p14:cNvPr id="227" name="Rukopis 226">
                <a:extLst>
                  <a:ext uri="{FF2B5EF4-FFF2-40B4-BE49-F238E27FC236}">
                    <a16:creationId xmlns:a16="http://schemas.microsoft.com/office/drawing/2014/main" id="{4BF284CF-493B-4B30-A30D-502311BDCC93}"/>
                  </a:ext>
                </a:extLst>
              </p14:cNvPr>
              <p14:cNvContentPartPr/>
              <p14:nvPr/>
            </p14:nvContentPartPr>
            <p14:xfrm>
              <a:off x="7033360" y="2998889"/>
              <a:ext cx="667800" cy="160200"/>
            </p14:xfrm>
          </p:contentPart>
        </mc:Choice>
        <mc:Fallback>
          <p:pic>
            <p:nvPicPr>
              <p:cNvPr id="227" name="Rukopis 226">
                <a:extLst>
                  <a:ext uri="{FF2B5EF4-FFF2-40B4-BE49-F238E27FC236}">
                    <a16:creationId xmlns:a16="http://schemas.microsoft.com/office/drawing/2014/main" id="{4BF284CF-493B-4B30-A30D-502311BDCC93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015710" y="2980889"/>
                <a:ext cx="703459" cy="195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10">
            <p14:nvContentPartPr>
              <p14:cNvPr id="228" name="Rukopis 227">
                <a:extLst>
                  <a:ext uri="{FF2B5EF4-FFF2-40B4-BE49-F238E27FC236}">
                    <a16:creationId xmlns:a16="http://schemas.microsoft.com/office/drawing/2014/main" id="{D6C000F0-E03B-45FD-BF68-4A1233CBB3D0}"/>
                  </a:ext>
                </a:extLst>
              </p14:cNvPr>
              <p14:cNvContentPartPr/>
              <p14:nvPr/>
            </p14:nvContentPartPr>
            <p14:xfrm>
              <a:off x="5802880" y="2967209"/>
              <a:ext cx="938880" cy="291960"/>
            </p14:xfrm>
          </p:contentPart>
        </mc:Choice>
        <mc:Fallback>
          <p:pic>
            <p:nvPicPr>
              <p:cNvPr id="228" name="Rukopis 227">
                <a:extLst>
                  <a:ext uri="{FF2B5EF4-FFF2-40B4-BE49-F238E27FC236}">
                    <a16:creationId xmlns:a16="http://schemas.microsoft.com/office/drawing/2014/main" id="{D6C000F0-E03B-45FD-BF68-4A1233CBB3D0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785240" y="2949569"/>
                <a:ext cx="974520" cy="32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12">
            <p14:nvContentPartPr>
              <p14:cNvPr id="233" name="Rukopis 232">
                <a:extLst>
                  <a:ext uri="{FF2B5EF4-FFF2-40B4-BE49-F238E27FC236}">
                    <a16:creationId xmlns:a16="http://schemas.microsoft.com/office/drawing/2014/main" id="{49EF183A-87CE-4B40-B53C-813FE9CC8A74}"/>
                  </a:ext>
                </a:extLst>
              </p14:cNvPr>
              <p14:cNvContentPartPr/>
              <p14:nvPr/>
            </p14:nvContentPartPr>
            <p14:xfrm>
              <a:off x="5596240" y="3351329"/>
              <a:ext cx="2897640" cy="607680"/>
            </p14:xfrm>
          </p:contentPart>
        </mc:Choice>
        <mc:Fallback>
          <p:pic>
            <p:nvPicPr>
              <p:cNvPr id="233" name="Rukopis 232">
                <a:extLst>
                  <a:ext uri="{FF2B5EF4-FFF2-40B4-BE49-F238E27FC236}">
                    <a16:creationId xmlns:a16="http://schemas.microsoft.com/office/drawing/2014/main" id="{49EF183A-87CE-4B40-B53C-813FE9CC8A74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578600" y="3333679"/>
                <a:ext cx="2933280" cy="64334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14">
            <p14:nvContentPartPr>
              <p14:cNvPr id="238" name="Rukopis 237">
                <a:extLst>
                  <a:ext uri="{FF2B5EF4-FFF2-40B4-BE49-F238E27FC236}">
                    <a16:creationId xmlns:a16="http://schemas.microsoft.com/office/drawing/2014/main" id="{72DDF94F-232D-4351-AE20-F96BB346FD0D}"/>
                  </a:ext>
                </a:extLst>
              </p14:cNvPr>
              <p14:cNvContentPartPr/>
              <p14:nvPr/>
            </p14:nvContentPartPr>
            <p14:xfrm>
              <a:off x="8471560" y="1344329"/>
              <a:ext cx="617040" cy="1464120"/>
            </p14:xfrm>
          </p:contentPart>
        </mc:Choice>
        <mc:Fallback>
          <p:pic>
            <p:nvPicPr>
              <p:cNvPr id="238" name="Rukopis 237">
                <a:extLst>
                  <a:ext uri="{FF2B5EF4-FFF2-40B4-BE49-F238E27FC236}">
                    <a16:creationId xmlns:a16="http://schemas.microsoft.com/office/drawing/2014/main" id="{72DDF94F-232D-4351-AE20-F96BB346FD0D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8453920" y="1236356"/>
                <a:ext cx="652680" cy="167970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16">
            <p14:nvContentPartPr>
              <p14:cNvPr id="288" name="Rukopis 287">
                <a:extLst>
                  <a:ext uri="{FF2B5EF4-FFF2-40B4-BE49-F238E27FC236}">
                    <a16:creationId xmlns:a16="http://schemas.microsoft.com/office/drawing/2014/main" id="{503447D6-76F3-4587-9AF1-F42384D48DF2}"/>
                  </a:ext>
                </a:extLst>
              </p14:cNvPr>
              <p14:cNvContentPartPr/>
              <p14:nvPr/>
            </p14:nvContentPartPr>
            <p14:xfrm>
              <a:off x="5891800" y="2422889"/>
              <a:ext cx="451800" cy="229320"/>
            </p14:xfrm>
          </p:contentPart>
        </mc:Choice>
        <mc:Fallback>
          <p:pic>
            <p:nvPicPr>
              <p:cNvPr id="288" name="Rukopis 287">
                <a:extLst>
                  <a:ext uri="{FF2B5EF4-FFF2-40B4-BE49-F238E27FC236}">
                    <a16:creationId xmlns:a16="http://schemas.microsoft.com/office/drawing/2014/main" id="{503447D6-76F3-4587-9AF1-F42384D48DF2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5874146" y="2405249"/>
                <a:ext cx="487468" cy="264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18">
            <p14:nvContentPartPr>
              <p14:cNvPr id="289" name="Rukopis 288">
                <a:extLst>
                  <a:ext uri="{FF2B5EF4-FFF2-40B4-BE49-F238E27FC236}">
                    <a16:creationId xmlns:a16="http://schemas.microsoft.com/office/drawing/2014/main" id="{CBAB183A-B00C-4F89-A5A6-69A907F993DD}"/>
                  </a:ext>
                </a:extLst>
              </p14:cNvPr>
              <p14:cNvContentPartPr/>
              <p14:nvPr/>
            </p14:nvContentPartPr>
            <p14:xfrm>
              <a:off x="7779280" y="2012129"/>
              <a:ext cx="203760" cy="154440"/>
            </p14:xfrm>
          </p:contentPart>
        </mc:Choice>
        <mc:Fallback>
          <p:pic>
            <p:nvPicPr>
              <p:cNvPr id="289" name="Rukopis 288">
                <a:extLst>
                  <a:ext uri="{FF2B5EF4-FFF2-40B4-BE49-F238E27FC236}">
                    <a16:creationId xmlns:a16="http://schemas.microsoft.com/office/drawing/2014/main" id="{CBAB183A-B00C-4F89-A5A6-69A907F993DD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7761280" y="1994489"/>
                <a:ext cx="239400" cy="190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20">
            <p14:nvContentPartPr>
              <p14:cNvPr id="292" name="Rukopis 291">
                <a:extLst>
                  <a:ext uri="{FF2B5EF4-FFF2-40B4-BE49-F238E27FC236}">
                    <a16:creationId xmlns:a16="http://schemas.microsoft.com/office/drawing/2014/main" id="{5286825B-EF71-4AE7-BE54-9BBC53C8161B}"/>
                  </a:ext>
                </a:extLst>
              </p14:cNvPr>
              <p14:cNvContentPartPr/>
              <p14:nvPr/>
            </p14:nvContentPartPr>
            <p14:xfrm>
              <a:off x="8134960" y="2008169"/>
              <a:ext cx="264240" cy="146520"/>
            </p14:xfrm>
          </p:contentPart>
        </mc:Choice>
        <mc:Fallback>
          <p:pic>
            <p:nvPicPr>
              <p:cNvPr id="292" name="Rukopis 291">
                <a:extLst>
                  <a:ext uri="{FF2B5EF4-FFF2-40B4-BE49-F238E27FC236}">
                    <a16:creationId xmlns:a16="http://schemas.microsoft.com/office/drawing/2014/main" id="{5286825B-EF71-4AE7-BE54-9BBC53C8161B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8117320" y="1990529"/>
                <a:ext cx="299880" cy="182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22">
            <p14:nvContentPartPr>
              <p14:cNvPr id="294" name="Rukopis 293">
                <a:extLst>
                  <a:ext uri="{FF2B5EF4-FFF2-40B4-BE49-F238E27FC236}">
                    <a16:creationId xmlns:a16="http://schemas.microsoft.com/office/drawing/2014/main" id="{3EF2FBF0-2B1D-4691-8A31-06BEE1F0BB6F}"/>
                  </a:ext>
                </a:extLst>
              </p14:cNvPr>
              <p14:cNvContentPartPr/>
              <p14:nvPr/>
            </p14:nvContentPartPr>
            <p14:xfrm>
              <a:off x="11162560" y="2681729"/>
              <a:ext cx="360" cy="1440"/>
            </p14:xfrm>
          </p:contentPart>
        </mc:Choice>
        <mc:Fallback>
          <p:pic>
            <p:nvPicPr>
              <p:cNvPr id="294" name="Rukopis 293">
                <a:extLst>
                  <a:ext uri="{FF2B5EF4-FFF2-40B4-BE49-F238E27FC236}">
                    <a16:creationId xmlns:a16="http://schemas.microsoft.com/office/drawing/2014/main" id="{3EF2FBF0-2B1D-4691-8A31-06BEE1F0BB6F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11144920" y="2663729"/>
                <a:ext cx="36000" cy="3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24">
            <p14:nvContentPartPr>
              <p14:cNvPr id="295" name="Rukopis 294">
                <a:extLst>
                  <a:ext uri="{FF2B5EF4-FFF2-40B4-BE49-F238E27FC236}">
                    <a16:creationId xmlns:a16="http://schemas.microsoft.com/office/drawing/2014/main" id="{3C7A8181-F2F5-45AB-8ACC-9B0DA301ED06}"/>
                  </a:ext>
                </a:extLst>
              </p14:cNvPr>
              <p14:cNvContentPartPr/>
              <p14:nvPr/>
            </p14:nvContentPartPr>
            <p14:xfrm>
              <a:off x="11326000" y="2543129"/>
              <a:ext cx="86040" cy="146520"/>
            </p14:xfrm>
          </p:contentPart>
        </mc:Choice>
        <mc:Fallback>
          <p:pic>
            <p:nvPicPr>
              <p:cNvPr id="295" name="Rukopis 294">
                <a:extLst>
                  <a:ext uri="{FF2B5EF4-FFF2-40B4-BE49-F238E27FC236}">
                    <a16:creationId xmlns:a16="http://schemas.microsoft.com/office/drawing/2014/main" id="{3C7A8181-F2F5-45AB-8ACC-9B0DA301ED06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11308360" y="2525129"/>
                <a:ext cx="121680" cy="182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26">
            <p14:nvContentPartPr>
              <p14:cNvPr id="296" name="Rukopis 295">
                <a:extLst>
                  <a:ext uri="{FF2B5EF4-FFF2-40B4-BE49-F238E27FC236}">
                    <a16:creationId xmlns:a16="http://schemas.microsoft.com/office/drawing/2014/main" id="{C298DF11-0B8E-4322-8388-D1A68AD6AE85}"/>
                  </a:ext>
                </a:extLst>
              </p14:cNvPr>
              <p14:cNvContentPartPr/>
              <p14:nvPr/>
            </p14:nvContentPartPr>
            <p14:xfrm>
              <a:off x="11543080" y="2691089"/>
              <a:ext cx="7920" cy="1440"/>
            </p14:xfrm>
          </p:contentPart>
        </mc:Choice>
        <mc:Fallback>
          <p:pic>
            <p:nvPicPr>
              <p:cNvPr id="296" name="Rukopis 295">
                <a:extLst>
                  <a:ext uri="{FF2B5EF4-FFF2-40B4-BE49-F238E27FC236}">
                    <a16:creationId xmlns:a16="http://schemas.microsoft.com/office/drawing/2014/main" id="{C298DF11-0B8E-4322-8388-D1A68AD6AE85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11525080" y="2673089"/>
                <a:ext cx="43560" cy="3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28">
            <p14:nvContentPartPr>
              <p14:cNvPr id="300" name="Rukopis 299">
                <a:extLst>
                  <a:ext uri="{FF2B5EF4-FFF2-40B4-BE49-F238E27FC236}">
                    <a16:creationId xmlns:a16="http://schemas.microsoft.com/office/drawing/2014/main" id="{C0661EE9-87EB-4F29-B18A-DD4211F8FEEE}"/>
                  </a:ext>
                </a:extLst>
              </p14:cNvPr>
              <p14:cNvContentPartPr/>
              <p14:nvPr/>
            </p14:nvContentPartPr>
            <p14:xfrm>
              <a:off x="8984920" y="3792689"/>
              <a:ext cx="426240" cy="298080"/>
            </p14:xfrm>
          </p:contentPart>
        </mc:Choice>
        <mc:Fallback>
          <p:pic>
            <p:nvPicPr>
              <p:cNvPr id="300" name="Rukopis 299">
                <a:extLst>
                  <a:ext uri="{FF2B5EF4-FFF2-40B4-BE49-F238E27FC236}">
                    <a16:creationId xmlns:a16="http://schemas.microsoft.com/office/drawing/2014/main" id="{C0661EE9-87EB-4F29-B18A-DD4211F8FEEE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8966920" y="3774689"/>
                <a:ext cx="461880" cy="333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30">
            <p14:nvContentPartPr>
              <p14:cNvPr id="301" name="Rukopis 300">
                <a:extLst>
                  <a:ext uri="{FF2B5EF4-FFF2-40B4-BE49-F238E27FC236}">
                    <a16:creationId xmlns:a16="http://schemas.microsoft.com/office/drawing/2014/main" id="{CA6C820E-C505-45CC-9528-E42AC88FA00D}"/>
                  </a:ext>
                </a:extLst>
              </p14:cNvPr>
              <p14:cNvContentPartPr/>
              <p14:nvPr/>
            </p14:nvContentPartPr>
            <p14:xfrm>
              <a:off x="9795280" y="2010689"/>
              <a:ext cx="1266120" cy="1559520"/>
            </p14:xfrm>
          </p:contentPart>
        </mc:Choice>
        <mc:Fallback>
          <p:pic>
            <p:nvPicPr>
              <p:cNvPr id="301" name="Rukopis 300">
                <a:extLst>
                  <a:ext uri="{FF2B5EF4-FFF2-40B4-BE49-F238E27FC236}">
                    <a16:creationId xmlns:a16="http://schemas.microsoft.com/office/drawing/2014/main" id="{CA6C820E-C505-45CC-9528-E42AC88FA00D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9777285" y="1992689"/>
                <a:ext cx="1301750" cy="159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32">
            <p14:nvContentPartPr>
              <p14:cNvPr id="314" name="Rukopis 313">
                <a:extLst>
                  <a:ext uri="{FF2B5EF4-FFF2-40B4-BE49-F238E27FC236}">
                    <a16:creationId xmlns:a16="http://schemas.microsoft.com/office/drawing/2014/main" id="{61D67C17-0162-43BB-BFFB-57C5CA49D0F2}"/>
                  </a:ext>
                </a:extLst>
              </p14:cNvPr>
              <p14:cNvContentPartPr/>
              <p14:nvPr/>
            </p14:nvContentPartPr>
            <p14:xfrm>
              <a:off x="11778880" y="3926609"/>
              <a:ext cx="114120" cy="166680"/>
            </p14:xfrm>
          </p:contentPart>
        </mc:Choice>
        <mc:Fallback>
          <p:pic>
            <p:nvPicPr>
              <p:cNvPr id="314" name="Rukopis 313">
                <a:extLst>
                  <a:ext uri="{FF2B5EF4-FFF2-40B4-BE49-F238E27FC236}">
                    <a16:creationId xmlns:a16="http://schemas.microsoft.com/office/drawing/2014/main" id="{61D67C17-0162-43BB-BFFB-57C5CA49D0F2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11761240" y="3908969"/>
                <a:ext cx="149760" cy="202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34">
            <p14:nvContentPartPr>
              <p14:cNvPr id="315" name="Rukopis 314">
                <a:extLst>
                  <a:ext uri="{FF2B5EF4-FFF2-40B4-BE49-F238E27FC236}">
                    <a16:creationId xmlns:a16="http://schemas.microsoft.com/office/drawing/2014/main" id="{DD35B915-B6FB-4102-AE9D-C18F1A7BD834}"/>
                  </a:ext>
                </a:extLst>
              </p14:cNvPr>
              <p14:cNvContentPartPr/>
              <p14:nvPr/>
            </p14:nvContentPartPr>
            <p14:xfrm>
              <a:off x="11949880" y="4151969"/>
              <a:ext cx="33120" cy="4320"/>
            </p14:xfrm>
          </p:contentPart>
        </mc:Choice>
        <mc:Fallback>
          <p:pic>
            <p:nvPicPr>
              <p:cNvPr id="315" name="Rukopis 314">
                <a:extLst>
                  <a:ext uri="{FF2B5EF4-FFF2-40B4-BE49-F238E27FC236}">
                    <a16:creationId xmlns:a16="http://schemas.microsoft.com/office/drawing/2014/main" id="{DD35B915-B6FB-4102-AE9D-C18F1A7BD834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11932240" y="4133969"/>
                <a:ext cx="68760" cy="39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36">
            <p14:nvContentPartPr>
              <p14:cNvPr id="318" name="Rukopis 317">
                <a:extLst>
                  <a:ext uri="{FF2B5EF4-FFF2-40B4-BE49-F238E27FC236}">
                    <a16:creationId xmlns:a16="http://schemas.microsoft.com/office/drawing/2014/main" id="{48F17ABB-BF9A-4ED8-9FA1-6020D4D4DEA2}"/>
                  </a:ext>
                </a:extLst>
              </p14:cNvPr>
              <p14:cNvContentPartPr/>
              <p14:nvPr/>
            </p14:nvContentPartPr>
            <p14:xfrm>
              <a:off x="9590800" y="3790529"/>
              <a:ext cx="477360" cy="320040"/>
            </p14:xfrm>
          </p:contentPart>
        </mc:Choice>
        <mc:Fallback>
          <p:pic>
            <p:nvPicPr>
              <p:cNvPr id="318" name="Rukopis 317">
                <a:extLst>
                  <a:ext uri="{FF2B5EF4-FFF2-40B4-BE49-F238E27FC236}">
                    <a16:creationId xmlns:a16="http://schemas.microsoft.com/office/drawing/2014/main" id="{48F17ABB-BF9A-4ED8-9FA1-6020D4D4DEA2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9573147" y="3772869"/>
                <a:ext cx="513027" cy="355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38">
            <p14:nvContentPartPr>
              <p14:cNvPr id="320" name="Rukopis 319">
                <a:extLst>
                  <a:ext uri="{FF2B5EF4-FFF2-40B4-BE49-F238E27FC236}">
                    <a16:creationId xmlns:a16="http://schemas.microsoft.com/office/drawing/2014/main" id="{89593847-5D77-4436-B070-E315211EB076}"/>
                  </a:ext>
                </a:extLst>
              </p14:cNvPr>
              <p14:cNvContentPartPr/>
              <p14:nvPr/>
            </p14:nvContentPartPr>
            <p14:xfrm>
              <a:off x="10210360" y="3810689"/>
              <a:ext cx="1372680" cy="447840"/>
            </p14:xfrm>
          </p:contentPart>
        </mc:Choice>
        <mc:Fallback>
          <p:pic>
            <p:nvPicPr>
              <p:cNvPr id="320" name="Rukopis 319">
                <a:extLst>
                  <a:ext uri="{FF2B5EF4-FFF2-40B4-BE49-F238E27FC236}">
                    <a16:creationId xmlns:a16="http://schemas.microsoft.com/office/drawing/2014/main" id="{89593847-5D77-4436-B070-E315211EB076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10192360" y="3792689"/>
                <a:ext cx="1408320" cy="48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40">
            <p14:nvContentPartPr>
              <p14:cNvPr id="321" name="Rukopis 320">
                <a:extLst>
                  <a:ext uri="{FF2B5EF4-FFF2-40B4-BE49-F238E27FC236}">
                    <a16:creationId xmlns:a16="http://schemas.microsoft.com/office/drawing/2014/main" id="{B73E5F8B-2E11-45D6-AD7A-7F96F5BAC48A}"/>
                  </a:ext>
                </a:extLst>
              </p14:cNvPr>
              <p14:cNvContentPartPr/>
              <p14:nvPr/>
            </p14:nvContentPartPr>
            <p14:xfrm>
              <a:off x="6406960" y="989369"/>
              <a:ext cx="1775880" cy="64080"/>
            </p14:xfrm>
          </p:contentPart>
        </mc:Choice>
        <mc:Fallback>
          <p:pic>
            <p:nvPicPr>
              <p:cNvPr id="321" name="Rukopis 320">
                <a:extLst>
                  <a:ext uri="{FF2B5EF4-FFF2-40B4-BE49-F238E27FC236}">
                    <a16:creationId xmlns:a16="http://schemas.microsoft.com/office/drawing/2014/main" id="{B73E5F8B-2E11-45D6-AD7A-7F96F5BAC48A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6388960" y="971729"/>
                <a:ext cx="1811520" cy="99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42">
            <p14:nvContentPartPr>
              <p14:cNvPr id="348" name="Rukopis 347">
                <a:extLst>
                  <a:ext uri="{FF2B5EF4-FFF2-40B4-BE49-F238E27FC236}">
                    <a16:creationId xmlns:a16="http://schemas.microsoft.com/office/drawing/2014/main" id="{1639545F-2571-4B7E-9C84-F8401A01FAF0}"/>
                  </a:ext>
                </a:extLst>
              </p14:cNvPr>
              <p14:cNvContentPartPr/>
              <p14:nvPr/>
            </p14:nvContentPartPr>
            <p14:xfrm>
              <a:off x="609160" y="1241729"/>
              <a:ext cx="4523400" cy="3326040"/>
            </p14:xfrm>
          </p:contentPart>
        </mc:Choice>
        <mc:Fallback>
          <p:pic>
            <p:nvPicPr>
              <p:cNvPr id="348" name="Rukopis 347">
                <a:extLst>
                  <a:ext uri="{FF2B5EF4-FFF2-40B4-BE49-F238E27FC236}">
                    <a16:creationId xmlns:a16="http://schemas.microsoft.com/office/drawing/2014/main" id="{1639545F-2571-4B7E-9C84-F8401A01FAF0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591160" y="1224089"/>
                <a:ext cx="4559040" cy="3361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389" name="Rukopis 388">
                <a:extLst>
                  <a:ext uri="{FF2B5EF4-FFF2-40B4-BE49-F238E27FC236}">
                    <a16:creationId xmlns:a16="http://schemas.microsoft.com/office/drawing/2014/main" id="{E55580F3-30C4-4A15-80E5-4777A5FC7E2E}"/>
                  </a:ext>
                </a:extLst>
              </p14:cNvPr>
              <p14:cNvContentPartPr/>
              <p14:nvPr/>
            </p14:nvContentPartPr>
            <p14:xfrm>
              <a:off x="1209640" y="261809"/>
              <a:ext cx="10869840" cy="5071320"/>
            </p14:xfrm>
          </p:contentPart>
        </mc:Choice>
        <mc:Fallback>
          <p:pic>
            <p:nvPicPr>
              <p:cNvPr id="389" name="Rukopis 388">
                <a:extLst>
                  <a:ext uri="{FF2B5EF4-FFF2-40B4-BE49-F238E27FC236}">
                    <a16:creationId xmlns:a16="http://schemas.microsoft.com/office/drawing/2014/main" id="{E55580F3-30C4-4A15-80E5-4777A5FC7E2E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1201000" y="253169"/>
                <a:ext cx="10887480" cy="5088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24258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Rukopis 5">
                <a:extLst>
                  <a:ext uri="{FF2B5EF4-FFF2-40B4-BE49-F238E27FC236}">
                    <a16:creationId xmlns:a16="http://schemas.microsoft.com/office/drawing/2014/main" id="{2761653A-4438-4E4E-A25F-56C87A04680F}"/>
                  </a:ext>
                </a:extLst>
              </p14:cNvPr>
              <p14:cNvContentPartPr/>
              <p14:nvPr/>
            </p14:nvContentPartPr>
            <p14:xfrm>
              <a:off x="578200" y="1838609"/>
              <a:ext cx="206280" cy="507600"/>
            </p14:xfrm>
          </p:contentPart>
        </mc:Choice>
        <mc:Fallback>
          <p:pic>
            <p:nvPicPr>
              <p:cNvPr id="6" name="Rukopis 5">
                <a:extLst>
                  <a:ext uri="{FF2B5EF4-FFF2-40B4-BE49-F238E27FC236}">
                    <a16:creationId xmlns:a16="http://schemas.microsoft.com/office/drawing/2014/main" id="{2761653A-4438-4E4E-A25F-56C87A04680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69200" y="1829969"/>
                <a:ext cx="223920" cy="52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Rukopis 6">
                <a:extLst>
                  <a:ext uri="{FF2B5EF4-FFF2-40B4-BE49-F238E27FC236}">
                    <a16:creationId xmlns:a16="http://schemas.microsoft.com/office/drawing/2014/main" id="{3D9743A5-C5CC-4DFF-87D2-2543B66F299E}"/>
                  </a:ext>
                </a:extLst>
              </p14:cNvPr>
              <p14:cNvContentPartPr/>
              <p14:nvPr/>
            </p14:nvContentPartPr>
            <p14:xfrm>
              <a:off x="543640" y="723329"/>
              <a:ext cx="447480" cy="507960"/>
            </p14:xfrm>
          </p:contentPart>
        </mc:Choice>
        <mc:Fallback>
          <p:pic>
            <p:nvPicPr>
              <p:cNvPr id="7" name="Rukopis 6">
                <a:extLst>
                  <a:ext uri="{FF2B5EF4-FFF2-40B4-BE49-F238E27FC236}">
                    <a16:creationId xmlns:a16="http://schemas.microsoft.com/office/drawing/2014/main" id="{3D9743A5-C5CC-4DFF-87D2-2543B66F299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35000" y="714689"/>
                <a:ext cx="465120" cy="52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8" name="Rukopis 7">
                <a:extLst>
                  <a:ext uri="{FF2B5EF4-FFF2-40B4-BE49-F238E27FC236}">
                    <a16:creationId xmlns:a16="http://schemas.microsoft.com/office/drawing/2014/main" id="{7BE18BAD-F1EF-47B0-BFBD-21649EFBD759}"/>
                  </a:ext>
                </a:extLst>
              </p14:cNvPr>
              <p14:cNvContentPartPr/>
              <p14:nvPr/>
            </p14:nvContentPartPr>
            <p14:xfrm>
              <a:off x="500440" y="2963249"/>
              <a:ext cx="207720" cy="407520"/>
            </p14:xfrm>
          </p:contentPart>
        </mc:Choice>
        <mc:Fallback>
          <p:pic>
            <p:nvPicPr>
              <p:cNvPr id="8" name="Rukopis 7">
                <a:extLst>
                  <a:ext uri="{FF2B5EF4-FFF2-40B4-BE49-F238E27FC236}">
                    <a16:creationId xmlns:a16="http://schemas.microsoft.com/office/drawing/2014/main" id="{7BE18BAD-F1EF-47B0-BFBD-21649EFBD759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91440" y="2954609"/>
                <a:ext cx="225360" cy="42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9" name="Rukopis 8">
                <a:extLst>
                  <a:ext uri="{FF2B5EF4-FFF2-40B4-BE49-F238E27FC236}">
                    <a16:creationId xmlns:a16="http://schemas.microsoft.com/office/drawing/2014/main" id="{A456FD7B-9040-4295-AFFB-EDD9B0E69DDF}"/>
                  </a:ext>
                </a:extLst>
              </p14:cNvPr>
              <p14:cNvContentPartPr/>
              <p14:nvPr/>
            </p14:nvContentPartPr>
            <p14:xfrm>
              <a:off x="1284160" y="1194929"/>
              <a:ext cx="360" cy="21960"/>
            </p14:xfrm>
          </p:contentPart>
        </mc:Choice>
        <mc:Fallback>
          <p:pic>
            <p:nvPicPr>
              <p:cNvPr id="9" name="Rukopis 8">
                <a:extLst>
                  <a:ext uri="{FF2B5EF4-FFF2-40B4-BE49-F238E27FC236}">
                    <a16:creationId xmlns:a16="http://schemas.microsoft.com/office/drawing/2014/main" id="{A456FD7B-9040-4295-AFFB-EDD9B0E69DDF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275520" y="1185929"/>
                <a:ext cx="18000" cy="39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0" name="Rukopis 9">
                <a:extLst>
                  <a:ext uri="{FF2B5EF4-FFF2-40B4-BE49-F238E27FC236}">
                    <a16:creationId xmlns:a16="http://schemas.microsoft.com/office/drawing/2014/main" id="{06AE44F4-89D9-4FAC-A93E-8DD2199B4AEB}"/>
                  </a:ext>
                </a:extLst>
              </p14:cNvPr>
              <p14:cNvContentPartPr/>
              <p14:nvPr/>
            </p14:nvContentPartPr>
            <p14:xfrm>
              <a:off x="1230520" y="2248289"/>
              <a:ext cx="1800" cy="42120"/>
            </p14:xfrm>
          </p:contentPart>
        </mc:Choice>
        <mc:Fallback>
          <p:pic>
            <p:nvPicPr>
              <p:cNvPr id="10" name="Rukopis 9">
                <a:extLst>
                  <a:ext uri="{FF2B5EF4-FFF2-40B4-BE49-F238E27FC236}">
                    <a16:creationId xmlns:a16="http://schemas.microsoft.com/office/drawing/2014/main" id="{06AE44F4-89D9-4FAC-A93E-8DD2199B4AEB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221880" y="2239649"/>
                <a:ext cx="19440" cy="5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1" name="Rukopis 10">
                <a:extLst>
                  <a:ext uri="{FF2B5EF4-FFF2-40B4-BE49-F238E27FC236}">
                    <a16:creationId xmlns:a16="http://schemas.microsoft.com/office/drawing/2014/main" id="{EBC352A1-BF8D-492B-BA7C-55F150377A50}"/>
                  </a:ext>
                </a:extLst>
              </p14:cNvPr>
              <p14:cNvContentPartPr/>
              <p14:nvPr/>
            </p14:nvContentPartPr>
            <p14:xfrm>
              <a:off x="1206760" y="3176729"/>
              <a:ext cx="1800" cy="6480"/>
            </p14:xfrm>
          </p:contentPart>
        </mc:Choice>
        <mc:Fallback>
          <p:pic>
            <p:nvPicPr>
              <p:cNvPr id="11" name="Rukopis 10">
                <a:extLst>
                  <a:ext uri="{FF2B5EF4-FFF2-40B4-BE49-F238E27FC236}">
                    <a16:creationId xmlns:a16="http://schemas.microsoft.com/office/drawing/2014/main" id="{EBC352A1-BF8D-492B-BA7C-55F150377A50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197760" y="3167729"/>
                <a:ext cx="19440" cy="2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2" name="Rukopis 11">
                <a:extLst>
                  <a:ext uri="{FF2B5EF4-FFF2-40B4-BE49-F238E27FC236}">
                    <a16:creationId xmlns:a16="http://schemas.microsoft.com/office/drawing/2014/main" id="{5258A6AA-8DF2-48E3-B1C9-00350AEBF390}"/>
                  </a:ext>
                </a:extLst>
              </p14:cNvPr>
              <p14:cNvContentPartPr/>
              <p14:nvPr/>
            </p14:nvContentPartPr>
            <p14:xfrm>
              <a:off x="2039440" y="830969"/>
              <a:ext cx="187200" cy="313200"/>
            </p14:xfrm>
          </p:contentPart>
        </mc:Choice>
        <mc:Fallback>
          <p:pic>
            <p:nvPicPr>
              <p:cNvPr id="12" name="Rukopis 11">
                <a:extLst>
                  <a:ext uri="{FF2B5EF4-FFF2-40B4-BE49-F238E27FC236}">
                    <a16:creationId xmlns:a16="http://schemas.microsoft.com/office/drawing/2014/main" id="{5258A6AA-8DF2-48E3-B1C9-00350AEBF390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030800" y="821969"/>
                <a:ext cx="204840" cy="33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3" name="Rukopis 12">
                <a:extLst>
                  <a:ext uri="{FF2B5EF4-FFF2-40B4-BE49-F238E27FC236}">
                    <a16:creationId xmlns:a16="http://schemas.microsoft.com/office/drawing/2014/main" id="{678CC792-C7AB-451D-8A8E-D3720B6A6C00}"/>
                  </a:ext>
                </a:extLst>
              </p14:cNvPr>
              <p14:cNvContentPartPr/>
              <p14:nvPr/>
            </p14:nvContentPartPr>
            <p14:xfrm>
              <a:off x="2368480" y="868769"/>
              <a:ext cx="245520" cy="275400"/>
            </p14:xfrm>
          </p:contentPart>
        </mc:Choice>
        <mc:Fallback>
          <p:pic>
            <p:nvPicPr>
              <p:cNvPr id="13" name="Rukopis 12">
                <a:extLst>
                  <a:ext uri="{FF2B5EF4-FFF2-40B4-BE49-F238E27FC236}">
                    <a16:creationId xmlns:a16="http://schemas.microsoft.com/office/drawing/2014/main" id="{678CC792-C7AB-451D-8A8E-D3720B6A6C00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359480" y="860129"/>
                <a:ext cx="263160" cy="29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7" name="Rukopis 16">
                <a:extLst>
                  <a:ext uri="{FF2B5EF4-FFF2-40B4-BE49-F238E27FC236}">
                    <a16:creationId xmlns:a16="http://schemas.microsoft.com/office/drawing/2014/main" id="{1022C970-B2F5-4615-B9FE-220460C9D2CF}"/>
                  </a:ext>
                </a:extLst>
              </p14:cNvPr>
              <p14:cNvContentPartPr/>
              <p14:nvPr/>
            </p14:nvContentPartPr>
            <p14:xfrm>
              <a:off x="3370720" y="938609"/>
              <a:ext cx="246600" cy="158760"/>
            </p14:xfrm>
          </p:contentPart>
        </mc:Choice>
        <mc:Fallback>
          <p:pic>
            <p:nvPicPr>
              <p:cNvPr id="17" name="Rukopis 16">
                <a:extLst>
                  <a:ext uri="{FF2B5EF4-FFF2-40B4-BE49-F238E27FC236}">
                    <a16:creationId xmlns:a16="http://schemas.microsoft.com/office/drawing/2014/main" id="{1022C970-B2F5-4615-B9FE-220460C9D2CF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361720" y="929969"/>
                <a:ext cx="264240" cy="176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8" name="Rukopis 17">
                <a:extLst>
                  <a:ext uri="{FF2B5EF4-FFF2-40B4-BE49-F238E27FC236}">
                    <a16:creationId xmlns:a16="http://schemas.microsoft.com/office/drawing/2014/main" id="{F3BD95A5-195F-46E5-A224-E1CF0083E66F}"/>
                  </a:ext>
                </a:extLst>
              </p14:cNvPr>
              <p14:cNvContentPartPr/>
              <p14:nvPr/>
            </p14:nvContentPartPr>
            <p14:xfrm>
              <a:off x="2712280" y="864809"/>
              <a:ext cx="560160" cy="264600"/>
            </p14:xfrm>
          </p:contentPart>
        </mc:Choice>
        <mc:Fallback>
          <p:pic>
            <p:nvPicPr>
              <p:cNvPr id="18" name="Rukopis 17">
                <a:extLst>
                  <a:ext uri="{FF2B5EF4-FFF2-40B4-BE49-F238E27FC236}">
                    <a16:creationId xmlns:a16="http://schemas.microsoft.com/office/drawing/2014/main" id="{F3BD95A5-195F-46E5-A224-E1CF0083E66F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703286" y="856169"/>
                <a:ext cx="577789" cy="282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9" name="Rukopis 18">
                <a:extLst>
                  <a:ext uri="{FF2B5EF4-FFF2-40B4-BE49-F238E27FC236}">
                    <a16:creationId xmlns:a16="http://schemas.microsoft.com/office/drawing/2014/main" id="{E18E2487-CE39-4430-B47C-4DD0EF45A5B2}"/>
                  </a:ext>
                </a:extLst>
              </p14:cNvPr>
              <p14:cNvContentPartPr/>
              <p14:nvPr/>
            </p14:nvContentPartPr>
            <p14:xfrm>
              <a:off x="1866640" y="1973969"/>
              <a:ext cx="311040" cy="309600"/>
            </p14:xfrm>
          </p:contentPart>
        </mc:Choice>
        <mc:Fallback>
          <p:pic>
            <p:nvPicPr>
              <p:cNvPr id="19" name="Rukopis 18">
                <a:extLst>
                  <a:ext uri="{FF2B5EF4-FFF2-40B4-BE49-F238E27FC236}">
                    <a16:creationId xmlns:a16="http://schemas.microsoft.com/office/drawing/2014/main" id="{E18E2487-CE39-4430-B47C-4DD0EF45A5B2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1857640" y="1965329"/>
                <a:ext cx="328680" cy="32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20" name="Rukopis 19">
                <a:extLst>
                  <a:ext uri="{FF2B5EF4-FFF2-40B4-BE49-F238E27FC236}">
                    <a16:creationId xmlns:a16="http://schemas.microsoft.com/office/drawing/2014/main" id="{AF0D702F-D35F-4390-BD9B-A6CFDD84CFF2}"/>
                  </a:ext>
                </a:extLst>
              </p14:cNvPr>
              <p14:cNvContentPartPr/>
              <p14:nvPr/>
            </p14:nvContentPartPr>
            <p14:xfrm>
              <a:off x="2282800" y="1957049"/>
              <a:ext cx="180720" cy="336960"/>
            </p14:xfrm>
          </p:contentPart>
        </mc:Choice>
        <mc:Fallback>
          <p:pic>
            <p:nvPicPr>
              <p:cNvPr id="20" name="Rukopis 19">
                <a:extLst>
                  <a:ext uri="{FF2B5EF4-FFF2-40B4-BE49-F238E27FC236}">
                    <a16:creationId xmlns:a16="http://schemas.microsoft.com/office/drawing/2014/main" id="{AF0D702F-D35F-4390-BD9B-A6CFDD84CFF2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2273800" y="1948049"/>
                <a:ext cx="198360" cy="35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25" name="Rukopis 24">
                <a:extLst>
                  <a:ext uri="{FF2B5EF4-FFF2-40B4-BE49-F238E27FC236}">
                    <a16:creationId xmlns:a16="http://schemas.microsoft.com/office/drawing/2014/main" id="{D8C21F70-AD10-4F1F-9753-5DE74AA09D35}"/>
                  </a:ext>
                </a:extLst>
              </p14:cNvPr>
              <p14:cNvContentPartPr/>
              <p14:nvPr/>
            </p14:nvContentPartPr>
            <p14:xfrm>
              <a:off x="2618320" y="1947689"/>
              <a:ext cx="825840" cy="317880"/>
            </p14:xfrm>
          </p:contentPart>
        </mc:Choice>
        <mc:Fallback>
          <p:pic>
            <p:nvPicPr>
              <p:cNvPr id="25" name="Rukopis 24">
                <a:extLst>
                  <a:ext uri="{FF2B5EF4-FFF2-40B4-BE49-F238E27FC236}">
                    <a16:creationId xmlns:a16="http://schemas.microsoft.com/office/drawing/2014/main" id="{D8C21F70-AD10-4F1F-9753-5DE74AA09D35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2609320" y="1939049"/>
                <a:ext cx="843480" cy="33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26" name="Rukopis 25">
                <a:extLst>
                  <a:ext uri="{FF2B5EF4-FFF2-40B4-BE49-F238E27FC236}">
                    <a16:creationId xmlns:a16="http://schemas.microsoft.com/office/drawing/2014/main" id="{F5E504DF-3CDF-4C99-9B3C-179D011993B1}"/>
                  </a:ext>
                </a:extLst>
              </p14:cNvPr>
              <p14:cNvContentPartPr/>
              <p14:nvPr/>
            </p14:nvContentPartPr>
            <p14:xfrm>
              <a:off x="1723360" y="2917889"/>
              <a:ext cx="270000" cy="295560"/>
            </p14:xfrm>
          </p:contentPart>
        </mc:Choice>
        <mc:Fallback>
          <p:pic>
            <p:nvPicPr>
              <p:cNvPr id="26" name="Rukopis 25">
                <a:extLst>
                  <a:ext uri="{FF2B5EF4-FFF2-40B4-BE49-F238E27FC236}">
                    <a16:creationId xmlns:a16="http://schemas.microsoft.com/office/drawing/2014/main" id="{F5E504DF-3CDF-4C99-9B3C-179D011993B1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1714720" y="2908889"/>
                <a:ext cx="287640" cy="31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27" name="Rukopis 26">
                <a:extLst>
                  <a:ext uri="{FF2B5EF4-FFF2-40B4-BE49-F238E27FC236}">
                    <a16:creationId xmlns:a16="http://schemas.microsoft.com/office/drawing/2014/main" id="{C5F58CF0-6E3D-4CAE-91CE-16AD06B999E8}"/>
                  </a:ext>
                </a:extLst>
              </p14:cNvPr>
              <p14:cNvContentPartPr/>
              <p14:nvPr/>
            </p14:nvContentPartPr>
            <p14:xfrm>
              <a:off x="2105680" y="2890529"/>
              <a:ext cx="166680" cy="331200"/>
            </p14:xfrm>
          </p:contentPart>
        </mc:Choice>
        <mc:Fallback>
          <p:pic>
            <p:nvPicPr>
              <p:cNvPr id="27" name="Rukopis 26">
                <a:extLst>
                  <a:ext uri="{FF2B5EF4-FFF2-40B4-BE49-F238E27FC236}">
                    <a16:creationId xmlns:a16="http://schemas.microsoft.com/office/drawing/2014/main" id="{C5F58CF0-6E3D-4CAE-91CE-16AD06B999E8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2097040" y="2881889"/>
                <a:ext cx="184320" cy="348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31" name="Rukopis 30">
                <a:extLst>
                  <a:ext uri="{FF2B5EF4-FFF2-40B4-BE49-F238E27FC236}">
                    <a16:creationId xmlns:a16="http://schemas.microsoft.com/office/drawing/2014/main" id="{602D9FC0-D08F-4309-A886-DC44D5C8DE50}"/>
                  </a:ext>
                </a:extLst>
              </p14:cNvPr>
              <p14:cNvContentPartPr/>
              <p14:nvPr/>
            </p14:nvContentPartPr>
            <p14:xfrm>
              <a:off x="3135640" y="2958569"/>
              <a:ext cx="145080" cy="27720"/>
            </p14:xfrm>
          </p:contentPart>
        </mc:Choice>
        <mc:Fallback>
          <p:pic>
            <p:nvPicPr>
              <p:cNvPr id="31" name="Rukopis 30">
                <a:extLst>
                  <a:ext uri="{FF2B5EF4-FFF2-40B4-BE49-F238E27FC236}">
                    <a16:creationId xmlns:a16="http://schemas.microsoft.com/office/drawing/2014/main" id="{602D9FC0-D08F-4309-A886-DC44D5C8DE50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3127000" y="2949569"/>
                <a:ext cx="162720" cy="4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32" name="Rukopis 31">
                <a:extLst>
                  <a:ext uri="{FF2B5EF4-FFF2-40B4-BE49-F238E27FC236}">
                    <a16:creationId xmlns:a16="http://schemas.microsoft.com/office/drawing/2014/main" id="{393218BE-7CA1-47CC-918A-43E81E9F4D0A}"/>
                  </a:ext>
                </a:extLst>
              </p14:cNvPr>
              <p14:cNvContentPartPr/>
              <p14:nvPr/>
            </p14:nvContentPartPr>
            <p14:xfrm>
              <a:off x="2440840" y="2918969"/>
              <a:ext cx="596880" cy="308520"/>
            </p14:xfrm>
          </p:contentPart>
        </mc:Choice>
        <mc:Fallback>
          <p:pic>
            <p:nvPicPr>
              <p:cNvPr id="32" name="Rukopis 31">
                <a:extLst>
                  <a:ext uri="{FF2B5EF4-FFF2-40B4-BE49-F238E27FC236}">
                    <a16:creationId xmlns:a16="http://schemas.microsoft.com/office/drawing/2014/main" id="{393218BE-7CA1-47CC-918A-43E81E9F4D0A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2431840" y="2909969"/>
                <a:ext cx="614520" cy="32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39" name="Rukopis 38">
                <a:extLst>
                  <a:ext uri="{FF2B5EF4-FFF2-40B4-BE49-F238E27FC236}">
                    <a16:creationId xmlns:a16="http://schemas.microsoft.com/office/drawing/2014/main" id="{9D37E37C-4B7B-40DF-86A0-D89E40CBAA6F}"/>
                  </a:ext>
                </a:extLst>
              </p14:cNvPr>
              <p14:cNvContentPartPr/>
              <p14:nvPr/>
            </p14:nvContentPartPr>
            <p14:xfrm>
              <a:off x="4255600" y="803609"/>
              <a:ext cx="977040" cy="600840"/>
            </p14:xfrm>
          </p:contentPart>
        </mc:Choice>
        <mc:Fallback>
          <p:pic>
            <p:nvPicPr>
              <p:cNvPr id="39" name="Rukopis 38">
                <a:extLst>
                  <a:ext uri="{FF2B5EF4-FFF2-40B4-BE49-F238E27FC236}">
                    <a16:creationId xmlns:a16="http://schemas.microsoft.com/office/drawing/2014/main" id="{9D37E37C-4B7B-40DF-86A0-D89E40CBAA6F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4246960" y="794969"/>
                <a:ext cx="994680" cy="61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44" name="Rukopis 43">
                <a:extLst>
                  <a:ext uri="{FF2B5EF4-FFF2-40B4-BE49-F238E27FC236}">
                    <a16:creationId xmlns:a16="http://schemas.microsoft.com/office/drawing/2014/main" id="{4DBDAA65-51A4-473A-8022-3395A069CDB6}"/>
                  </a:ext>
                </a:extLst>
              </p14:cNvPr>
              <p14:cNvContentPartPr/>
              <p14:nvPr/>
            </p14:nvContentPartPr>
            <p14:xfrm>
              <a:off x="4745200" y="1883969"/>
              <a:ext cx="88920" cy="279000"/>
            </p14:xfrm>
          </p:contentPart>
        </mc:Choice>
        <mc:Fallback>
          <p:pic>
            <p:nvPicPr>
              <p:cNvPr id="44" name="Rukopis 43">
                <a:extLst>
                  <a:ext uri="{FF2B5EF4-FFF2-40B4-BE49-F238E27FC236}">
                    <a16:creationId xmlns:a16="http://schemas.microsoft.com/office/drawing/2014/main" id="{4DBDAA65-51A4-473A-8022-3395A069CDB6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4736200" y="1875329"/>
                <a:ext cx="106560" cy="29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46" name="Rukopis 45">
                <a:extLst>
                  <a:ext uri="{FF2B5EF4-FFF2-40B4-BE49-F238E27FC236}">
                    <a16:creationId xmlns:a16="http://schemas.microsoft.com/office/drawing/2014/main" id="{84F28196-ECC4-442E-8918-E4A0CC85E213}"/>
                  </a:ext>
                </a:extLst>
              </p14:cNvPr>
              <p14:cNvContentPartPr/>
              <p14:nvPr/>
            </p14:nvContentPartPr>
            <p14:xfrm>
              <a:off x="5029600" y="1754009"/>
              <a:ext cx="191160" cy="533880"/>
            </p14:xfrm>
          </p:contentPart>
        </mc:Choice>
        <mc:Fallback>
          <p:pic>
            <p:nvPicPr>
              <p:cNvPr id="46" name="Rukopis 45">
                <a:extLst>
                  <a:ext uri="{FF2B5EF4-FFF2-40B4-BE49-F238E27FC236}">
                    <a16:creationId xmlns:a16="http://schemas.microsoft.com/office/drawing/2014/main" id="{84F28196-ECC4-442E-8918-E4A0CC85E213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5020960" y="1745009"/>
                <a:ext cx="208800" cy="551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47" name="Rukopis 46">
                <a:extLst>
                  <a:ext uri="{FF2B5EF4-FFF2-40B4-BE49-F238E27FC236}">
                    <a16:creationId xmlns:a16="http://schemas.microsoft.com/office/drawing/2014/main" id="{65797F6C-E827-42FD-8E20-5062B164162D}"/>
                  </a:ext>
                </a:extLst>
              </p14:cNvPr>
              <p14:cNvContentPartPr/>
              <p14:nvPr/>
            </p14:nvContentPartPr>
            <p14:xfrm>
              <a:off x="4222120" y="1878569"/>
              <a:ext cx="424440" cy="309240"/>
            </p14:xfrm>
          </p:contentPart>
        </mc:Choice>
        <mc:Fallback>
          <p:pic>
            <p:nvPicPr>
              <p:cNvPr id="47" name="Rukopis 46">
                <a:extLst>
                  <a:ext uri="{FF2B5EF4-FFF2-40B4-BE49-F238E27FC236}">
                    <a16:creationId xmlns:a16="http://schemas.microsoft.com/office/drawing/2014/main" id="{65797F6C-E827-42FD-8E20-5062B164162D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4213487" y="1869919"/>
                <a:ext cx="442065" cy="32690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55" name="Rukopis 54">
                <a:extLst>
                  <a:ext uri="{FF2B5EF4-FFF2-40B4-BE49-F238E27FC236}">
                    <a16:creationId xmlns:a16="http://schemas.microsoft.com/office/drawing/2014/main" id="{3859C905-2D04-4927-AB63-D01B0728AF26}"/>
                  </a:ext>
                </a:extLst>
              </p14:cNvPr>
              <p14:cNvContentPartPr/>
              <p14:nvPr/>
            </p14:nvContentPartPr>
            <p14:xfrm>
              <a:off x="5104840" y="2660489"/>
              <a:ext cx="100080" cy="516240"/>
            </p14:xfrm>
          </p:contentPart>
        </mc:Choice>
        <mc:Fallback>
          <p:pic>
            <p:nvPicPr>
              <p:cNvPr id="55" name="Rukopis 54">
                <a:extLst>
                  <a:ext uri="{FF2B5EF4-FFF2-40B4-BE49-F238E27FC236}">
                    <a16:creationId xmlns:a16="http://schemas.microsoft.com/office/drawing/2014/main" id="{3859C905-2D04-4927-AB63-D01B0728AF26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5096200" y="2651849"/>
                <a:ext cx="117720" cy="533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56" name="Rukopis 55">
                <a:extLst>
                  <a:ext uri="{FF2B5EF4-FFF2-40B4-BE49-F238E27FC236}">
                    <a16:creationId xmlns:a16="http://schemas.microsoft.com/office/drawing/2014/main" id="{38E5035C-A9BA-4BD3-8002-5CF1F25C78AF}"/>
                  </a:ext>
                </a:extLst>
              </p14:cNvPr>
              <p14:cNvContentPartPr/>
              <p14:nvPr/>
            </p14:nvContentPartPr>
            <p14:xfrm>
              <a:off x="4159840" y="2761289"/>
              <a:ext cx="820800" cy="340920"/>
            </p14:xfrm>
          </p:contentPart>
        </mc:Choice>
        <mc:Fallback>
          <p:pic>
            <p:nvPicPr>
              <p:cNvPr id="56" name="Rukopis 55">
                <a:extLst>
                  <a:ext uri="{FF2B5EF4-FFF2-40B4-BE49-F238E27FC236}">
                    <a16:creationId xmlns:a16="http://schemas.microsoft.com/office/drawing/2014/main" id="{38E5035C-A9BA-4BD3-8002-5CF1F25C78AF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4151200" y="2752298"/>
                <a:ext cx="838440" cy="35854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57" name="Rukopis 56">
                <a:extLst>
                  <a:ext uri="{FF2B5EF4-FFF2-40B4-BE49-F238E27FC236}">
                    <a16:creationId xmlns:a16="http://schemas.microsoft.com/office/drawing/2014/main" id="{28839DBF-12B8-473B-9CBB-C6E2E17266A3}"/>
                  </a:ext>
                </a:extLst>
              </p14:cNvPr>
              <p14:cNvContentPartPr/>
              <p14:nvPr/>
            </p14:nvContentPartPr>
            <p14:xfrm>
              <a:off x="5357920" y="1170089"/>
              <a:ext cx="520920" cy="1927080"/>
            </p14:xfrm>
          </p:contentPart>
        </mc:Choice>
        <mc:Fallback>
          <p:pic>
            <p:nvPicPr>
              <p:cNvPr id="57" name="Rukopis 56">
                <a:extLst>
                  <a:ext uri="{FF2B5EF4-FFF2-40B4-BE49-F238E27FC236}">
                    <a16:creationId xmlns:a16="http://schemas.microsoft.com/office/drawing/2014/main" id="{28839DBF-12B8-473B-9CBB-C6E2E17266A3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5348920" y="1161089"/>
                <a:ext cx="538560" cy="194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65" name="Rukopis 64">
                <a:extLst>
                  <a:ext uri="{FF2B5EF4-FFF2-40B4-BE49-F238E27FC236}">
                    <a16:creationId xmlns:a16="http://schemas.microsoft.com/office/drawing/2014/main" id="{C92765AA-7AC2-45AF-95BC-7B94FEE1EEB1}"/>
                  </a:ext>
                </a:extLst>
              </p14:cNvPr>
              <p14:cNvContentPartPr/>
              <p14:nvPr/>
            </p14:nvContentPartPr>
            <p14:xfrm>
              <a:off x="2817400" y="223289"/>
              <a:ext cx="606600" cy="309960"/>
            </p14:xfrm>
          </p:contentPart>
        </mc:Choice>
        <mc:Fallback>
          <p:pic>
            <p:nvPicPr>
              <p:cNvPr id="65" name="Rukopis 64">
                <a:extLst>
                  <a:ext uri="{FF2B5EF4-FFF2-40B4-BE49-F238E27FC236}">
                    <a16:creationId xmlns:a16="http://schemas.microsoft.com/office/drawing/2014/main" id="{C92765AA-7AC2-45AF-95BC-7B94FEE1EEB1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2808400" y="214289"/>
                <a:ext cx="624240" cy="32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2">
            <p14:nvContentPartPr>
              <p14:cNvPr id="74" name="Rukopis 73">
                <a:extLst>
                  <a:ext uri="{FF2B5EF4-FFF2-40B4-BE49-F238E27FC236}">
                    <a16:creationId xmlns:a16="http://schemas.microsoft.com/office/drawing/2014/main" id="{69DFE387-3398-486F-9E63-22E0689EA5BA}"/>
                  </a:ext>
                </a:extLst>
              </p14:cNvPr>
              <p14:cNvContentPartPr/>
              <p14:nvPr/>
            </p14:nvContentPartPr>
            <p14:xfrm>
              <a:off x="6728440" y="989729"/>
              <a:ext cx="706320" cy="347400"/>
            </p14:xfrm>
          </p:contentPart>
        </mc:Choice>
        <mc:Fallback>
          <p:pic>
            <p:nvPicPr>
              <p:cNvPr id="74" name="Rukopis 73">
                <a:extLst>
                  <a:ext uri="{FF2B5EF4-FFF2-40B4-BE49-F238E27FC236}">
                    <a16:creationId xmlns:a16="http://schemas.microsoft.com/office/drawing/2014/main" id="{69DFE387-3398-486F-9E63-22E0689EA5BA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6719440" y="980729"/>
                <a:ext cx="723960" cy="36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4">
            <p14:nvContentPartPr>
              <p14:cNvPr id="75" name="Rukopis 74">
                <a:extLst>
                  <a:ext uri="{FF2B5EF4-FFF2-40B4-BE49-F238E27FC236}">
                    <a16:creationId xmlns:a16="http://schemas.microsoft.com/office/drawing/2014/main" id="{32B392CD-0041-4F29-B776-7DD8D5CA44A1}"/>
                  </a:ext>
                </a:extLst>
              </p14:cNvPr>
              <p14:cNvContentPartPr/>
              <p14:nvPr/>
            </p14:nvContentPartPr>
            <p14:xfrm>
              <a:off x="7055320" y="1710809"/>
              <a:ext cx="789480" cy="250560"/>
            </p14:xfrm>
          </p:contentPart>
        </mc:Choice>
        <mc:Fallback>
          <p:pic>
            <p:nvPicPr>
              <p:cNvPr id="75" name="Rukopis 74">
                <a:extLst>
                  <a:ext uri="{FF2B5EF4-FFF2-40B4-BE49-F238E27FC236}">
                    <a16:creationId xmlns:a16="http://schemas.microsoft.com/office/drawing/2014/main" id="{32B392CD-0041-4F29-B776-7DD8D5CA44A1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7046320" y="1701809"/>
                <a:ext cx="807120" cy="26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6">
            <p14:nvContentPartPr>
              <p14:cNvPr id="76" name="Rukopis 75">
                <a:extLst>
                  <a:ext uri="{FF2B5EF4-FFF2-40B4-BE49-F238E27FC236}">
                    <a16:creationId xmlns:a16="http://schemas.microsoft.com/office/drawing/2014/main" id="{9A4EBFF5-0B9F-47C4-92C4-837735923FDA}"/>
                  </a:ext>
                </a:extLst>
              </p14:cNvPr>
              <p14:cNvContentPartPr/>
              <p14:nvPr/>
            </p14:nvContentPartPr>
            <p14:xfrm>
              <a:off x="6393640" y="1635929"/>
              <a:ext cx="538560" cy="286920"/>
            </p14:xfrm>
          </p:contentPart>
        </mc:Choice>
        <mc:Fallback>
          <p:pic>
            <p:nvPicPr>
              <p:cNvPr id="76" name="Rukopis 75">
                <a:extLst>
                  <a:ext uri="{FF2B5EF4-FFF2-40B4-BE49-F238E27FC236}">
                    <a16:creationId xmlns:a16="http://schemas.microsoft.com/office/drawing/2014/main" id="{9A4EBFF5-0B9F-47C4-92C4-837735923FDA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6384640" y="1626929"/>
                <a:ext cx="556200" cy="304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8">
            <p14:nvContentPartPr>
              <p14:cNvPr id="77" name="Rukopis 76">
                <a:extLst>
                  <a:ext uri="{FF2B5EF4-FFF2-40B4-BE49-F238E27FC236}">
                    <a16:creationId xmlns:a16="http://schemas.microsoft.com/office/drawing/2014/main" id="{1729E454-3257-4766-BD8A-3F535095DDA2}"/>
                  </a:ext>
                </a:extLst>
              </p14:cNvPr>
              <p14:cNvContentPartPr/>
              <p14:nvPr/>
            </p14:nvContentPartPr>
            <p14:xfrm>
              <a:off x="3633160" y="4597289"/>
              <a:ext cx="33120" cy="79560"/>
            </p14:xfrm>
          </p:contentPart>
        </mc:Choice>
        <mc:Fallback>
          <p:pic>
            <p:nvPicPr>
              <p:cNvPr id="77" name="Rukopis 76">
                <a:extLst>
                  <a:ext uri="{FF2B5EF4-FFF2-40B4-BE49-F238E27FC236}">
                    <a16:creationId xmlns:a16="http://schemas.microsoft.com/office/drawing/2014/main" id="{1729E454-3257-4766-BD8A-3F535095DDA2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3624160" y="4588289"/>
                <a:ext cx="50760" cy="9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0">
            <p14:nvContentPartPr>
              <p14:cNvPr id="78" name="Rukopis 77">
                <a:extLst>
                  <a:ext uri="{FF2B5EF4-FFF2-40B4-BE49-F238E27FC236}">
                    <a16:creationId xmlns:a16="http://schemas.microsoft.com/office/drawing/2014/main" id="{72A9B37F-F4C1-494B-BC6F-8826A43E87AD}"/>
                  </a:ext>
                </a:extLst>
              </p14:cNvPr>
              <p14:cNvContentPartPr/>
              <p14:nvPr/>
            </p14:nvContentPartPr>
            <p14:xfrm>
              <a:off x="359680" y="3688649"/>
              <a:ext cx="7554600" cy="221760"/>
            </p14:xfrm>
          </p:contentPart>
        </mc:Choice>
        <mc:Fallback>
          <p:pic>
            <p:nvPicPr>
              <p:cNvPr id="78" name="Rukopis 77">
                <a:extLst>
                  <a:ext uri="{FF2B5EF4-FFF2-40B4-BE49-F238E27FC236}">
                    <a16:creationId xmlns:a16="http://schemas.microsoft.com/office/drawing/2014/main" id="{72A9B37F-F4C1-494B-BC6F-8826A43E87AD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350680" y="3679649"/>
                <a:ext cx="7572240" cy="23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2">
            <p14:nvContentPartPr>
              <p14:cNvPr id="90" name="Rukopis 89">
                <a:extLst>
                  <a:ext uri="{FF2B5EF4-FFF2-40B4-BE49-F238E27FC236}">
                    <a16:creationId xmlns:a16="http://schemas.microsoft.com/office/drawing/2014/main" id="{B73A8C4B-2D24-4178-9D61-AEA4D739ACBD}"/>
                  </a:ext>
                </a:extLst>
              </p14:cNvPr>
              <p14:cNvContentPartPr/>
              <p14:nvPr/>
            </p14:nvContentPartPr>
            <p14:xfrm>
              <a:off x="1005520" y="4063769"/>
              <a:ext cx="761400" cy="368640"/>
            </p14:xfrm>
          </p:contentPart>
        </mc:Choice>
        <mc:Fallback>
          <p:pic>
            <p:nvPicPr>
              <p:cNvPr id="90" name="Rukopis 89">
                <a:extLst>
                  <a:ext uri="{FF2B5EF4-FFF2-40B4-BE49-F238E27FC236}">
                    <a16:creationId xmlns:a16="http://schemas.microsoft.com/office/drawing/2014/main" id="{B73A8C4B-2D24-4178-9D61-AEA4D739ACBD}"/>
                  </a:ext>
                </a:extLst>
              </p:cNvPr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996524" y="4054769"/>
                <a:ext cx="779032" cy="38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4">
            <p14:nvContentPartPr>
              <p14:cNvPr id="98" name="Rukopis 97">
                <a:extLst>
                  <a:ext uri="{FF2B5EF4-FFF2-40B4-BE49-F238E27FC236}">
                    <a16:creationId xmlns:a16="http://schemas.microsoft.com/office/drawing/2014/main" id="{A9B24792-C0AF-4CEF-906B-441EE36B7230}"/>
                  </a:ext>
                </a:extLst>
              </p14:cNvPr>
              <p14:cNvContentPartPr/>
              <p14:nvPr/>
            </p14:nvContentPartPr>
            <p14:xfrm>
              <a:off x="1857640" y="4104809"/>
              <a:ext cx="1171800" cy="394920"/>
            </p14:xfrm>
          </p:contentPart>
        </mc:Choice>
        <mc:Fallback>
          <p:pic>
            <p:nvPicPr>
              <p:cNvPr id="98" name="Rukopis 97">
                <a:extLst>
                  <a:ext uri="{FF2B5EF4-FFF2-40B4-BE49-F238E27FC236}">
                    <a16:creationId xmlns:a16="http://schemas.microsoft.com/office/drawing/2014/main" id="{A9B24792-C0AF-4CEF-906B-441EE36B7230}"/>
                  </a:ext>
                </a:extLst>
              </p:cNvPr>
              <p:cNvPicPr/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1849000" y="4095809"/>
                <a:ext cx="1189440" cy="41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6">
            <p14:nvContentPartPr>
              <p14:cNvPr id="101" name="Rukopis 100">
                <a:extLst>
                  <a:ext uri="{FF2B5EF4-FFF2-40B4-BE49-F238E27FC236}">
                    <a16:creationId xmlns:a16="http://schemas.microsoft.com/office/drawing/2014/main" id="{F6AF3F7E-A649-4BA7-A137-FFDE98FBA45F}"/>
                  </a:ext>
                </a:extLst>
              </p14:cNvPr>
              <p14:cNvContentPartPr/>
              <p14:nvPr/>
            </p14:nvContentPartPr>
            <p14:xfrm>
              <a:off x="3123040" y="3992849"/>
              <a:ext cx="1181160" cy="530280"/>
            </p14:xfrm>
          </p:contentPart>
        </mc:Choice>
        <mc:Fallback>
          <p:pic>
            <p:nvPicPr>
              <p:cNvPr id="101" name="Rukopis 100">
                <a:extLst>
                  <a:ext uri="{FF2B5EF4-FFF2-40B4-BE49-F238E27FC236}">
                    <a16:creationId xmlns:a16="http://schemas.microsoft.com/office/drawing/2014/main" id="{F6AF3F7E-A649-4BA7-A137-FFDE98FBA45F}"/>
                  </a:ext>
                </a:extLst>
              </p:cNvPr>
              <p:cNvPicPr/>
              <p:nvPr/>
            </p:nvPicPr>
            <p:blipFill>
              <a:blip r:embed="rId67"/>
              <a:stretch>
                <a:fillRect/>
              </a:stretch>
            </p:blipFill>
            <p:spPr>
              <a:xfrm>
                <a:off x="3114040" y="3983849"/>
                <a:ext cx="1198800" cy="547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68">
            <p14:nvContentPartPr>
              <p14:cNvPr id="104" name="Rukopis 103">
                <a:extLst>
                  <a:ext uri="{FF2B5EF4-FFF2-40B4-BE49-F238E27FC236}">
                    <a16:creationId xmlns:a16="http://schemas.microsoft.com/office/drawing/2014/main" id="{831F46A7-1376-4BF3-B396-052E50335909}"/>
                  </a:ext>
                </a:extLst>
              </p14:cNvPr>
              <p14:cNvContentPartPr/>
              <p14:nvPr/>
            </p14:nvContentPartPr>
            <p14:xfrm>
              <a:off x="6538720" y="2002769"/>
              <a:ext cx="1253520" cy="63720"/>
            </p14:xfrm>
          </p:contentPart>
        </mc:Choice>
        <mc:Fallback>
          <p:pic>
            <p:nvPicPr>
              <p:cNvPr id="104" name="Rukopis 103">
                <a:extLst>
                  <a:ext uri="{FF2B5EF4-FFF2-40B4-BE49-F238E27FC236}">
                    <a16:creationId xmlns:a16="http://schemas.microsoft.com/office/drawing/2014/main" id="{831F46A7-1376-4BF3-B396-052E50335909}"/>
                  </a:ext>
                </a:extLst>
              </p:cNvPr>
              <p:cNvPicPr/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6521080" y="1985129"/>
                <a:ext cx="1289160" cy="99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70">
            <p14:nvContentPartPr>
              <p14:cNvPr id="105" name="Rukopis 104">
                <a:extLst>
                  <a:ext uri="{FF2B5EF4-FFF2-40B4-BE49-F238E27FC236}">
                    <a16:creationId xmlns:a16="http://schemas.microsoft.com/office/drawing/2014/main" id="{B6BBD71A-08DE-4361-8CF7-D35F377569AA}"/>
                  </a:ext>
                </a:extLst>
              </p14:cNvPr>
              <p14:cNvContentPartPr/>
              <p14:nvPr/>
            </p14:nvContentPartPr>
            <p14:xfrm>
              <a:off x="3714160" y="3692609"/>
              <a:ext cx="470520" cy="248760"/>
            </p14:xfrm>
          </p:contentPart>
        </mc:Choice>
        <mc:Fallback>
          <p:pic>
            <p:nvPicPr>
              <p:cNvPr id="105" name="Rukopis 104">
                <a:extLst>
                  <a:ext uri="{FF2B5EF4-FFF2-40B4-BE49-F238E27FC236}">
                    <a16:creationId xmlns:a16="http://schemas.microsoft.com/office/drawing/2014/main" id="{B6BBD71A-08DE-4361-8CF7-D35F377569AA}"/>
                  </a:ext>
                </a:extLst>
              </p:cNvPr>
              <p:cNvPicPr/>
              <p:nvPr/>
            </p:nvPicPr>
            <p:blipFill>
              <a:blip r:embed="rId71"/>
              <a:stretch>
                <a:fillRect/>
              </a:stretch>
            </p:blipFill>
            <p:spPr>
              <a:xfrm>
                <a:off x="3696160" y="3674609"/>
                <a:ext cx="506160" cy="284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72">
            <p14:nvContentPartPr>
              <p14:cNvPr id="107" name="Rukopis 106">
                <a:extLst>
                  <a:ext uri="{FF2B5EF4-FFF2-40B4-BE49-F238E27FC236}">
                    <a16:creationId xmlns:a16="http://schemas.microsoft.com/office/drawing/2014/main" id="{A91A69E5-5A9E-4F01-B39E-67C2E9119AE9}"/>
                  </a:ext>
                </a:extLst>
              </p14:cNvPr>
              <p14:cNvContentPartPr/>
              <p14:nvPr/>
            </p14:nvContentPartPr>
            <p14:xfrm>
              <a:off x="3122320" y="3460769"/>
              <a:ext cx="120240" cy="214560"/>
            </p14:xfrm>
          </p:contentPart>
        </mc:Choice>
        <mc:Fallback>
          <p:pic>
            <p:nvPicPr>
              <p:cNvPr id="107" name="Rukopis 106">
                <a:extLst>
                  <a:ext uri="{FF2B5EF4-FFF2-40B4-BE49-F238E27FC236}">
                    <a16:creationId xmlns:a16="http://schemas.microsoft.com/office/drawing/2014/main" id="{A91A69E5-5A9E-4F01-B39E-67C2E9119AE9}"/>
                  </a:ext>
                </a:extLst>
              </p:cNvPr>
              <p:cNvPicPr/>
              <p:nvPr/>
            </p:nvPicPr>
            <p:blipFill>
              <a:blip r:embed="rId73"/>
              <a:stretch>
                <a:fillRect/>
              </a:stretch>
            </p:blipFill>
            <p:spPr>
              <a:xfrm>
                <a:off x="3104680" y="3443129"/>
                <a:ext cx="155880" cy="250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74">
            <p14:nvContentPartPr>
              <p14:cNvPr id="151" name="Rukopis 150">
                <a:extLst>
                  <a:ext uri="{FF2B5EF4-FFF2-40B4-BE49-F238E27FC236}">
                    <a16:creationId xmlns:a16="http://schemas.microsoft.com/office/drawing/2014/main" id="{33B7571A-5507-4BFD-9E6F-85BB42BEBF5E}"/>
                  </a:ext>
                </a:extLst>
              </p14:cNvPr>
              <p14:cNvContentPartPr/>
              <p14:nvPr/>
            </p14:nvContentPartPr>
            <p14:xfrm>
              <a:off x="4981720" y="3887009"/>
              <a:ext cx="2871720" cy="1442520"/>
            </p14:xfrm>
          </p:contentPart>
        </mc:Choice>
        <mc:Fallback>
          <p:pic>
            <p:nvPicPr>
              <p:cNvPr id="151" name="Rukopis 150">
                <a:extLst>
                  <a:ext uri="{FF2B5EF4-FFF2-40B4-BE49-F238E27FC236}">
                    <a16:creationId xmlns:a16="http://schemas.microsoft.com/office/drawing/2014/main" id="{33B7571A-5507-4BFD-9E6F-85BB42BEBF5E}"/>
                  </a:ext>
                </a:extLst>
              </p:cNvPr>
              <p:cNvPicPr/>
              <p:nvPr/>
            </p:nvPicPr>
            <p:blipFill>
              <a:blip r:embed="rId75"/>
              <a:stretch>
                <a:fillRect/>
              </a:stretch>
            </p:blipFill>
            <p:spPr>
              <a:xfrm>
                <a:off x="4963720" y="3869369"/>
                <a:ext cx="2907360" cy="147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76">
            <p14:nvContentPartPr>
              <p14:cNvPr id="156" name="Rukopis 155">
                <a:extLst>
                  <a:ext uri="{FF2B5EF4-FFF2-40B4-BE49-F238E27FC236}">
                    <a16:creationId xmlns:a16="http://schemas.microsoft.com/office/drawing/2014/main" id="{FBCFEE2B-D503-4441-A499-5D8C89B80D44}"/>
                  </a:ext>
                </a:extLst>
              </p14:cNvPr>
              <p14:cNvContentPartPr/>
              <p14:nvPr/>
            </p14:nvContentPartPr>
            <p14:xfrm>
              <a:off x="4969120" y="5676929"/>
              <a:ext cx="289080" cy="354960"/>
            </p14:xfrm>
          </p:contentPart>
        </mc:Choice>
        <mc:Fallback>
          <p:pic>
            <p:nvPicPr>
              <p:cNvPr id="156" name="Rukopis 155">
                <a:extLst>
                  <a:ext uri="{FF2B5EF4-FFF2-40B4-BE49-F238E27FC236}">
                    <a16:creationId xmlns:a16="http://schemas.microsoft.com/office/drawing/2014/main" id="{FBCFEE2B-D503-4441-A499-5D8C89B80D44}"/>
                  </a:ext>
                </a:extLst>
              </p:cNvPr>
              <p:cNvPicPr/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4951120" y="5659289"/>
                <a:ext cx="324720" cy="39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78">
            <p14:nvContentPartPr>
              <p14:cNvPr id="174" name="Rukopis 173">
                <a:extLst>
                  <a:ext uri="{FF2B5EF4-FFF2-40B4-BE49-F238E27FC236}">
                    <a16:creationId xmlns:a16="http://schemas.microsoft.com/office/drawing/2014/main" id="{3DD233A1-DBCC-49C8-9A65-3DDF36B9CEC2}"/>
                  </a:ext>
                </a:extLst>
              </p14:cNvPr>
              <p14:cNvContentPartPr/>
              <p14:nvPr/>
            </p14:nvContentPartPr>
            <p14:xfrm>
              <a:off x="7304080" y="6036569"/>
              <a:ext cx="146520" cy="50760"/>
            </p14:xfrm>
          </p:contentPart>
        </mc:Choice>
        <mc:Fallback>
          <p:pic>
            <p:nvPicPr>
              <p:cNvPr id="174" name="Rukopis 173">
                <a:extLst>
                  <a:ext uri="{FF2B5EF4-FFF2-40B4-BE49-F238E27FC236}">
                    <a16:creationId xmlns:a16="http://schemas.microsoft.com/office/drawing/2014/main" id="{3DD233A1-DBCC-49C8-9A65-3DDF36B9CEC2}"/>
                  </a:ext>
                </a:extLst>
              </p:cNvPr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7286080" y="6018569"/>
                <a:ext cx="182160" cy="86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80">
            <p14:nvContentPartPr>
              <p14:cNvPr id="175" name="Rukopis 174">
                <a:extLst>
                  <a:ext uri="{FF2B5EF4-FFF2-40B4-BE49-F238E27FC236}">
                    <a16:creationId xmlns:a16="http://schemas.microsoft.com/office/drawing/2014/main" id="{70D3B973-753D-4C65-A1BE-D685B11F5DE0}"/>
                  </a:ext>
                </a:extLst>
              </p14:cNvPr>
              <p14:cNvContentPartPr/>
              <p14:nvPr/>
            </p14:nvContentPartPr>
            <p14:xfrm>
              <a:off x="7602160" y="5861609"/>
              <a:ext cx="264600" cy="318960"/>
            </p14:xfrm>
          </p:contentPart>
        </mc:Choice>
        <mc:Fallback>
          <p:pic>
            <p:nvPicPr>
              <p:cNvPr id="175" name="Rukopis 174">
                <a:extLst>
                  <a:ext uri="{FF2B5EF4-FFF2-40B4-BE49-F238E27FC236}">
                    <a16:creationId xmlns:a16="http://schemas.microsoft.com/office/drawing/2014/main" id="{70D3B973-753D-4C65-A1BE-D685B11F5DE0}"/>
                  </a:ext>
                </a:extLst>
              </p:cNvPr>
              <p:cNvPicPr/>
              <p:nvPr/>
            </p:nvPicPr>
            <p:blipFill>
              <a:blip r:embed="rId81"/>
              <a:stretch>
                <a:fillRect/>
              </a:stretch>
            </p:blipFill>
            <p:spPr>
              <a:xfrm>
                <a:off x="7584520" y="5843609"/>
                <a:ext cx="300240" cy="35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82">
            <p14:nvContentPartPr>
              <p14:cNvPr id="176" name="Rukopis 175">
                <a:extLst>
                  <a:ext uri="{FF2B5EF4-FFF2-40B4-BE49-F238E27FC236}">
                    <a16:creationId xmlns:a16="http://schemas.microsoft.com/office/drawing/2014/main" id="{5462ADBA-4E99-4934-AD52-9A3AAD011450}"/>
                  </a:ext>
                </a:extLst>
              </p14:cNvPr>
              <p14:cNvContentPartPr/>
              <p14:nvPr/>
            </p14:nvContentPartPr>
            <p14:xfrm>
              <a:off x="5408320" y="5635169"/>
              <a:ext cx="1729800" cy="761760"/>
            </p14:xfrm>
          </p:contentPart>
        </mc:Choice>
        <mc:Fallback>
          <p:pic>
            <p:nvPicPr>
              <p:cNvPr id="176" name="Rukopis 175">
                <a:extLst>
                  <a:ext uri="{FF2B5EF4-FFF2-40B4-BE49-F238E27FC236}">
                    <a16:creationId xmlns:a16="http://schemas.microsoft.com/office/drawing/2014/main" id="{5462ADBA-4E99-4934-AD52-9A3AAD011450}"/>
                  </a:ext>
                </a:extLst>
              </p:cNvPr>
              <p:cNvPicPr/>
              <p:nvPr/>
            </p:nvPicPr>
            <p:blipFill>
              <a:blip r:embed="rId83"/>
              <a:stretch>
                <a:fillRect/>
              </a:stretch>
            </p:blipFill>
            <p:spPr>
              <a:xfrm>
                <a:off x="5390680" y="5617169"/>
                <a:ext cx="1765440" cy="79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84">
            <p14:nvContentPartPr>
              <p14:cNvPr id="200" name="Rukopis 199">
                <a:extLst>
                  <a:ext uri="{FF2B5EF4-FFF2-40B4-BE49-F238E27FC236}">
                    <a16:creationId xmlns:a16="http://schemas.microsoft.com/office/drawing/2014/main" id="{DFDE8CF5-22E6-42FA-A468-60AE9E246BB7}"/>
                  </a:ext>
                </a:extLst>
              </p14:cNvPr>
              <p14:cNvContentPartPr/>
              <p14:nvPr/>
            </p14:nvContentPartPr>
            <p14:xfrm>
              <a:off x="11258680" y="3907529"/>
              <a:ext cx="207720" cy="289080"/>
            </p14:xfrm>
          </p:contentPart>
        </mc:Choice>
        <mc:Fallback>
          <p:pic>
            <p:nvPicPr>
              <p:cNvPr id="200" name="Rukopis 199">
                <a:extLst>
                  <a:ext uri="{FF2B5EF4-FFF2-40B4-BE49-F238E27FC236}">
                    <a16:creationId xmlns:a16="http://schemas.microsoft.com/office/drawing/2014/main" id="{DFDE8CF5-22E6-42FA-A468-60AE9E246BB7}"/>
                  </a:ext>
                </a:extLst>
              </p:cNvPr>
              <p:cNvPicPr/>
              <p:nvPr/>
            </p:nvPicPr>
            <p:blipFill>
              <a:blip r:embed="rId85"/>
              <a:stretch>
                <a:fillRect/>
              </a:stretch>
            </p:blipFill>
            <p:spPr>
              <a:xfrm>
                <a:off x="11240680" y="3889889"/>
                <a:ext cx="243360" cy="32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86">
            <p14:nvContentPartPr>
              <p14:cNvPr id="201" name="Rukopis 200">
                <a:extLst>
                  <a:ext uri="{FF2B5EF4-FFF2-40B4-BE49-F238E27FC236}">
                    <a16:creationId xmlns:a16="http://schemas.microsoft.com/office/drawing/2014/main" id="{1F182842-9635-4A9A-9C2B-833FEDA8018F}"/>
                  </a:ext>
                </a:extLst>
              </p14:cNvPr>
              <p14:cNvContentPartPr/>
              <p14:nvPr/>
            </p14:nvContentPartPr>
            <p14:xfrm>
              <a:off x="8886280" y="3768209"/>
              <a:ext cx="2133720" cy="875160"/>
            </p14:xfrm>
          </p:contentPart>
        </mc:Choice>
        <mc:Fallback>
          <p:pic>
            <p:nvPicPr>
              <p:cNvPr id="201" name="Rukopis 200">
                <a:extLst>
                  <a:ext uri="{FF2B5EF4-FFF2-40B4-BE49-F238E27FC236}">
                    <a16:creationId xmlns:a16="http://schemas.microsoft.com/office/drawing/2014/main" id="{1F182842-9635-4A9A-9C2B-833FEDA8018F}"/>
                  </a:ext>
                </a:extLst>
              </p:cNvPr>
              <p:cNvPicPr/>
              <p:nvPr/>
            </p:nvPicPr>
            <p:blipFill>
              <a:blip r:embed="rId87"/>
              <a:stretch>
                <a:fillRect/>
              </a:stretch>
            </p:blipFill>
            <p:spPr>
              <a:xfrm>
                <a:off x="8868283" y="3750569"/>
                <a:ext cx="2169354" cy="91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88">
            <p14:nvContentPartPr>
              <p14:cNvPr id="229" name="Rukopis 228">
                <a:extLst>
                  <a:ext uri="{FF2B5EF4-FFF2-40B4-BE49-F238E27FC236}">
                    <a16:creationId xmlns:a16="http://schemas.microsoft.com/office/drawing/2014/main" id="{A1A78517-0992-40E9-A149-802606C64883}"/>
                  </a:ext>
                </a:extLst>
              </p14:cNvPr>
              <p14:cNvContentPartPr/>
              <p14:nvPr/>
            </p14:nvContentPartPr>
            <p14:xfrm>
              <a:off x="653080" y="3762089"/>
              <a:ext cx="2759040" cy="1724040"/>
            </p14:xfrm>
          </p:contentPart>
        </mc:Choice>
        <mc:Fallback>
          <p:pic>
            <p:nvPicPr>
              <p:cNvPr id="229" name="Rukopis 228">
                <a:extLst>
                  <a:ext uri="{FF2B5EF4-FFF2-40B4-BE49-F238E27FC236}">
                    <a16:creationId xmlns:a16="http://schemas.microsoft.com/office/drawing/2014/main" id="{A1A78517-0992-40E9-A149-802606C64883}"/>
                  </a:ext>
                </a:extLst>
              </p:cNvPr>
              <p:cNvPicPr/>
              <p:nvPr/>
            </p:nvPicPr>
            <p:blipFill>
              <a:blip r:embed="rId89"/>
              <a:stretch>
                <a:fillRect/>
              </a:stretch>
            </p:blipFill>
            <p:spPr>
              <a:xfrm>
                <a:off x="635080" y="3744089"/>
                <a:ext cx="2794680" cy="1759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607105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Benada Ludek</dc:creator>
  <cp:lastModifiedBy>Benada Ludek</cp:lastModifiedBy>
  <cp:revision>11</cp:revision>
  <dcterms:created xsi:type="dcterms:W3CDTF">2022-10-18T08:21:55Z</dcterms:created>
  <dcterms:modified xsi:type="dcterms:W3CDTF">2022-10-18T09:48:08Z</dcterms:modified>
</cp:coreProperties>
</file>