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2.xml" ContentType="application/vnd.openxmlformats-officedocument.theme+xml"/>
  <Override PartName="/ppt/tags/tag4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5"/>
  </p:notesMasterIdLst>
  <p:sldIdLst>
    <p:sldId id="350" r:id="rId5"/>
    <p:sldId id="375" r:id="rId6"/>
    <p:sldId id="365" r:id="rId7"/>
    <p:sldId id="368" r:id="rId8"/>
    <p:sldId id="351" r:id="rId9"/>
    <p:sldId id="359" r:id="rId10"/>
    <p:sldId id="356" r:id="rId11"/>
    <p:sldId id="366" r:id="rId12"/>
    <p:sldId id="369" r:id="rId13"/>
    <p:sldId id="353" r:id="rId14"/>
    <p:sldId id="364" r:id="rId15"/>
    <p:sldId id="354" r:id="rId16"/>
    <p:sldId id="370" r:id="rId17"/>
    <p:sldId id="371" r:id="rId18"/>
    <p:sldId id="372" r:id="rId19"/>
    <p:sldId id="363" r:id="rId20"/>
    <p:sldId id="374" r:id="rId21"/>
    <p:sldId id="373" r:id="rId22"/>
    <p:sldId id="319" r:id="rId23"/>
    <p:sldId id="305" r:id="rId24"/>
  </p:sldIdLst>
  <p:sldSz cx="12192000" cy="6858000"/>
  <p:notesSz cx="6797675" cy="9926638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ource Sans Pro" panose="020B0503030403020204" pitchFamily="34" charset="0"/>
      <p:regular r:id="rId30"/>
      <p:bold r:id="rId31"/>
      <p:italic r:id="rId32"/>
      <p:boldItalic r:id="rId33"/>
    </p:embeddedFont>
    <p:embeddedFont>
      <p:font typeface="Source Sans Pro Semibold" panose="020B0603030403020204" pitchFamily="34" charset="0"/>
      <p:bold r:id="rId34"/>
      <p:boldItalic r:id="rId35"/>
    </p:embeddedFont>
  </p:embeddedFontLst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28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EF1"/>
    <a:srgbClr val="43B02A"/>
    <a:srgbClr val="6D2077"/>
    <a:srgbClr val="FFCD00"/>
    <a:srgbClr val="0066B2"/>
    <a:srgbClr val="E85F28"/>
    <a:srgbClr val="008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87" autoAdjust="0"/>
  </p:normalViewPr>
  <p:slideViewPr>
    <p:cSldViewPr snapToGrid="0" showGuides="1">
      <p:cViewPr varScale="1">
        <p:scale>
          <a:sx n="107" d="100"/>
          <a:sy n="107" d="100"/>
        </p:scale>
        <p:origin x="636" y="114"/>
      </p:cViewPr>
      <p:guideLst>
        <p:guide orient="horz" pos="2183"/>
        <p:guide pos="3840"/>
        <p:guide pos="28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tišek Adamec" userId="a79cd96abf9acfc1" providerId="LiveId" clId="{2EE1F67D-F0B8-4ECF-AF8F-C98B0A8AF3EF}"/>
    <pc:docChg chg="undo redo custSel addSld delSld modSld sldOrd">
      <pc:chgData name="František Adamec" userId="a79cd96abf9acfc1" providerId="LiveId" clId="{2EE1F67D-F0B8-4ECF-AF8F-C98B0A8AF3EF}" dt="2022-11-12T16:07:53.235" v="7961" actId="790"/>
      <pc:docMkLst>
        <pc:docMk/>
      </pc:docMkLst>
      <pc:sldChg chg="modSp mod">
        <pc:chgData name="František Adamec" userId="a79cd96abf9acfc1" providerId="LiveId" clId="{2EE1F67D-F0B8-4ECF-AF8F-C98B0A8AF3EF}" dt="2022-11-12T16:04:03.226" v="7898" actId="790"/>
        <pc:sldMkLst>
          <pc:docMk/>
          <pc:sldMk cId="343706196" sldId="319"/>
        </pc:sldMkLst>
        <pc:spChg chg="mod">
          <ac:chgData name="František Adamec" userId="a79cd96abf9acfc1" providerId="LiveId" clId="{2EE1F67D-F0B8-4ECF-AF8F-C98B0A8AF3EF}" dt="2022-11-12T16:04:03.226" v="7898" actId="790"/>
          <ac:spMkLst>
            <pc:docMk/>
            <pc:sldMk cId="343706196" sldId="319"/>
            <ac:spMk id="2" creationId="{31AA6414-E1A0-483C-A4AA-1E050B99D76A}"/>
          </ac:spMkLst>
        </pc:spChg>
      </pc:sldChg>
      <pc:sldChg chg="modSp mod">
        <pc:chgData name="František Adamec" userId="a79cd96abf9acfc1" providerId="LiveId" clId="{2EE1F67D-F0B8-4ECF-AF8F-C98B0A8AF3EF}" dt="2022-11-12T13:12:54.062" v="215" actId="20577"/>
        <pc:sldMkLst>
          <pc:docMk/>
          <pc:sldMk cId="1113726678" sldId="350"/>
        </pc:sldMkLst>
        <pc:spChg chg="mod">
          <ac:chgData name="František Adamec" userId="a79cd96abf9acfc1" providerId="LiveId" clId="{2EE1F67D-F0B8-4ECF-AF8F-C98B0A8AF3EF}" dt="2022-11-12T13:12:33.699" v="177" actId="20577"/>
          <ac:spMkLst>
            <pc:docMk/>
            <pc:sldMk cId="1113726678" sldId="350"/>
            <ac:spMk id="6" creationId="{96BBE95A-8915-45CB-9040-14239C7E6893}"/>
          </ac:spMkLst>
        </pc:spChg>
        <pc:spChg chg="mod">
          <ac:chgData name="František Adamec" userId="a79cd96abf9acfc1" providerId="LiveId" clId="{2EE1F67D-F0B8-4ECF-AF8F-C98B0A8AF3EF}" dt="2022-11-12T13:12:54.062" v="215" actId="20577"/>
          <ac:spMkLst>
            <pc:docMk/>
            <pc:sldMk cId="1113726678" sldId="350"/>
            <ac:spMk id="7" creationId="{86FC1339-1B64-4E2A-A543-86B98944902F}"/>
          </ac:spMkLst>
        </pc:spChg>
      </pc:sldChg>
      <pc:sldChg chg="modSp mod">
        <pc:chgData name="František Adamec" userId="a79cd96abf9acfc1" providerId="LiveId" clId="{2EE1F67D-F0B8-4ECF-AF8F-C98B0A8AF3EF}" dt="2022-11-12T14:36:54.921" v="3577" actId="313"/>
        <pc:sldMkLst>
          <pc:docMk/>
          <pc:sldMk cId="1123620890" sldId="351"/>
        </pc:sldMkLst>
        <pc:spChg chg="mod">
          <ac:chgData name="František Adamec" userId="a79cd96abf9acfc1" providerId="LiveId" clId="{2EE1F67D-F0B8-4ECF-AF8F-C98B0A8AF3EF}" dt="2022-11-12T14:27:38.835" v="3108" actId="790"/>
          <ac:spMkLst>
            <pc:docMk/>
            <pc:sldMk cId="1123620890" sldId="351"/>
            <ac:spMk id="7" creationId="{B28EB6FC-A242-40BF-AE55-F65D4DEF0B0C}"/>
          </ac:spMkLst>
        </pc:spChg>
        <pc:spChg chg="mod">
          <ac:chgData name="František Adamec" userId="a79cd96abf9acfc1" providerId="LiveId" clId="{2EE1F67D-F0B8-4ECF-AF8F-C98B0A8AF3EF}" dt="2022-11-12T14:36:54.921" v="3577" actId="313"/>
          <ac:spMkLst>
            <pc:docMk/>
            <pc:sldMk cId="1123620890" sldId="351"/>
            <ac:spMk id="8" creationId="{2C19386D-9C07-44B5-9FB2-0EAF75B2DCC7}"/>
          </ac:spMkLst>
        </pc:spChg>
      </pc:sldChg>
      <pc:sldChg chg="delSp modSp del mod">
        <pc:chgData name="František Adamec" userId="a79cd96abf9acfc1" providerId="LiveId" clId="{2EE1F67D-F0B8-4ECF-AF8F-C98B0A8AF3EF}" dt="2022-11-12T13:35:59.367" v="219" actId="2696"/>
        <pc:sldMkLst>
          <pc:docMk/>
          <pc:sldMk cId="1264308359" sldId="352"/>
        </pc:sldMkLst>
        <pc:spChg chg="mod">
          <ac:chgData name="František Adamec" userId="a79cd96abf9acfc1" providerId="LiveId" clId="{2EE1F67D-F0B8-4ECF-AF8F-C98B0A8AF3EF}" dt="2021-07-21T19:23:35.008" v="97" actId="113"/>
          <ac:spMkLst>
            <pc:docMk/>
            <pc:sldMk cId="1264308359" sldId="352"/>
            <ac:spMk id="8" creationId="{8B8E394B-7F19-405B-BD89-DC305E843A06}"/>
          </ac:spMkLst>
        </pc:spChg>
        <pc:spChg chg="del">
          <ac:chgData name="František Adamec" userId="a79cd96abf9acfc1" providerId="LiveId" clId="{2EE1F67D-F0B8-4ECF-AF8F-C98B0A8AF3EF}" dt="2021-07-21T19:23:22.996" v="83" actId="478"/>
          <ac:spMkLst>
            <pc:docMk/>
            <pc:sldMk cId="1264308359" sldId="352"/>
            <ac:spMk id="10" creationId="{1B281B56-0698-495A-98D2-6F313243FB65}"/>
          </ac:spMkLst>
        </pc:spChg>
      </pc:sldChg>
      <pc:sldChg chg="addSp modSp mod">
        <pc:chgData name="František Adamec" userId="a79cd96abf9acfc1" providerId="LiveId" clId="{2EE1F67D-F0B8-4ECF-AF8F-C98B0A8AF3EF}" dt="2022-11-12T16:06:35.269" v="7946" actId="1076"/>
        <pc:sldMkLst>
          <pc:docMk/>
          <pc:sldMk cId="1197718936" sldId="353"/>
        </pc:sldMkLst>
        <pc:spChg chg="mod">
          <ac:chgData name="František Adamec" userId="a79cd96abf9acfc1" providerId="LiveId" clId="{2EE1F67D-F0B8-4ECF-AF8F-C98B0A8AF3EF}" dt="2022-11-12T16:05:31.856" v="7936" actId="12"/>
          <ac:spMkLst>
            <pc:docMk/>
            <pc:sldMk cId="1197718936" sldId="353"/>
            <ac:spMk id="8" creationId="{C1B6A366-D7E9-40EA-816A-7256D94FC5D9}"/>
          </ac:spMkLst>
        </pc:spChg>
        <pc:spChg chg="mod">
          <ac:chgData name="František Adamec" userId="a79cd96abf9acfc1" providerId="LiveId" clId="{2EE1F67D-F0B8-4ECF-AF8F-C98B0A8AF3EF}" dt="2022-11-12T16:05:43.507" v="7942" actId="12"/>
          <ac:spMkLst>
            <pc:docMk/>
            <pc:sldMk cId="1197718936" sldId="353"/>
            <ac:spMk id="9" creationId="{136BBFD7-E880-4C42-B69C-B574F08EA532}"/>
          </ac:spMkLst>
        </pc:spChg>
        <pc:picChg chg="add mod">
          <ac:chgData name="František Adamec" userId="a79cd96abf9acfc1" providerId="LiveId" clId="{2EE1F67D-F0B8-4ECF-AF8F-C98B0A8AF3EF}" dt="2022-11-12T16:06:35.269" v="7946" actId="1076"/>
          <ac:picMkLst>
            <pc:docMk/>
            <pc:sldMk cId="1197718936" sldId="353"/>
            <ac:picMk id="3" creationId="{05198B3B-8B79-D494-582F-D70E3B0B921B}"/>
          </ac:picMkLst>
        </pc:picChg>
      </pc:sldChg>
      <pc:sldChg chg="modSp mod">
        <pc:chgData name="František Adamec" userId="a79cd96abf9acfc1" providerId="LiveId" clId="{2EE1F67D-F0B8-4ECF-AF8F-C98B0A8AF3EF}" dt="2022-11-12T16:04:45.178" v="7912" actId="12"/>
        <pc:sldMkLst>
          <pc:docMk/>
          <pc:sldMk cId="690672130" sldId="354"/>
        </pc:sldMkLst>
        <pc:spChg chg="mod">
          <ac:chgData name="František Adamec" userId="a79cd96abf9acfc1" providerId="LiveId" clId="{2EE1F67D-F0B8-4ECF-AF8F-C98B0A8AF3EF}" dt="2022-11-12T16:04:45.178" v="7912" actId="12"/>
          <ac:spMkLst>
            <pc:docMk/>
            <pc:sldMk cId="690672130" sldId="354"/>
            <ac:spMk id="3" creationId="{27CF14C6-9CF4-4841-8200-A65954493629}"/>
          </ac:spMkLst>
        </pc:spChg>
        <pc:spChg chg="mod">
          <ac:chgData name="František Adamec" userId="a79cd96abf9acfc1" providerId="LiveId" clId="{2EE1F67D-F0B8-4ECF-AF8F-C98B0A8AF3EF}" dt="2022-11-12T16:04:41.492" v="7910" actId="12"/>
          <ac:spMkLst>
            <pc:docMk/>
            <pc:sldMk cId="690672130" sldId="354"/>
            <ac:spMk id="4" creationId="{FE0E3129-D755-4442-98D3-5DC132133E00}"/>
          </ac:spMkLst>
        </pc:spChg>
      </pc:sldChg>
      <pc:sldChg chg="delSp modSp mod ord">
        <pc:chgData name="František Adamec" userId="a79cd96abf9acfc1" providerId="LiveId" clId="{2EE1F67D-F0B8-4ECF-AF8F-C98B0A8AF3EF}" dt="2022-11-12T13:54:10.354" v="991" actId="20577"/>
        <pc:sldMkLst>
          <pc:docMk/>
          <pc:sldMk cId="3652330826" sldId="356"/>
        </pc:sldMkLst>
        <pc:spChg chg="mod">
          <ac:chgData name="František Adamec" userId="a79cd96abf9acfc1" providerId="LiveId" clId="{2EE1F67D-F0B8-4ECF-AF8F-C98B0A8AF3EF}" dt="2022-11-12T13:53:07.161" v="965" actId="790"/>
          <ac:spMkLst>
            <pc:docMk/>
            <pc:sldMk cId="3652330826" sldId="356"/>
            <ac:spMk id="11" creationId="{DB0F9710-CAA5-47D9-B26A-6B9C4C509B29}"/>
          </ac:spMkLst>
        </pc:spChg>
        <pc:spChg chg="mod">
          <ac:chgData name="František Adamec" userId="a79cd96abf9acfc1" providerId="LiveId" clId="{2EE1F67D-F0B8-4ECF-AF8F-C98B0A8AF3EF}" dt="2022-11-12T13:54:10.354" v="991" actId="20577"/>
          <ac:spMkLst>
            <pc:docMk/>
            <pc:sldMk cId="3652330826" sldId="356"/>
            <ac:spMk id="14" creationId="{22940B79-4168-4931-B738-915D051B63F7}"/>
          </ac:spMkLst>
        </pc:spChg>
        <pc:spChg chg="del mod">
          <ac:chgData name="František Adamec" userId="a79cd96abf9acfc1" providerId="LiveId" clId="{2EE1F67D-F0B8-4ECF-AF8F-C98B0A8AF3EF}" dt="2022-11-12T13:36:24.006" v="223" actId="21"/>
          <ac:spMkLst>
            <pc:docMk/>
            <pc:sldMk cId="3652330826" sldId="356"/>
            <ac:spMk id="15" creationId="{C8A4DC74-46C7-4904-AFF0-C11D9428F51B}"/>
          </ac:spMkLst>
        </pc:spChg>
      </pc:sldChg>
      <pc:sldChg chg="del">
        <pc:chgData name="František Adamec" userId="a79cd96abf9acfc1" providerId="LiveId" clId="{2EE1F67D-F0B8-4ECF-AF8F-C98B0A8AF3EF}" dt="2022-11-12T13:36:55.127" v="224" actId="2696"/>
        <pc:sldMkLst>
          <pc:docMk/>
          <pc:sldMk cId="775587783" sldId="357"/>
        </pc:sldMkLst>
      </pc:sldChg>
      <pc:sldChg chg="modSp del">
        <pc:chgData name="František Adamec" userId="a79cd96abf9acfc1" providerId="LiveId" clId="{2EE1F67D-F0B8-4ECF-AF8F-C98B0A8AF3EF}" dt="2022-11-12T13:37:46.673" v="229" actId="2696"/>
        <pc:sldMkLst>
          <pc:docMk/>
          <pc:sldMk cId="3738098412" sldId="358"/>
        </pc:sldMkLst>
        <pc:graphicFrameChg chg="mod">
          <ac:chgData name="František Adamec" userId="a79cd96abf9acfc1" providerId="LiveId" clId="{2EE1F67D-F0B8-4ECF-AF8F-C98B0A8AF3EF}" dt="2021-07-21T19:24:58.342" v="100"/>
          <ac:graphicFrameMkLst>
            <pc:docMk/>
            <pc:sldMk cId="3738098412" sldId="358"/>
            <ac:graphicFrameMk id="7" creationId="{F1B89E35-005A-40E4-A26C-568E50DB9910}"/>
          </ac:graphicFrameMkLst>
        </pc:graphicFrameChg>
      </pc:sldChg>
      <pc:sldChg chg="modSp ord">
        <pc:chgData name="František Adamec" userId="a79cd96abf9acfc1" providerId="LiveId" clId="{2EE1F67D-F0B8-4ECF-AF8F-C98B0A8AF3EF}" dt="2022-11-12T13:40:18.225" v="390" actId="20577"/>
        <pc:sldMkLst>
          <pc:docMk/>
          <pc:sldMk cId="3529662167" sldId="359"/>
        </pc:sldMkLst>
        <pc:graphicFrameChg chg="mod">
          <ac:chgData name="František Adamec" userId="a79cd96abf9acfc1" providerId="LiveId" clId="{2EE1F67D-F0B8-4ECF-AF8F-C98B0A8AF3EF}" dt="2022-11-12T13:40:18.225" v="390" actId="20577"/>
          <ac:graphicFrameMkLst>
            <pc:docMk/>
            <pc:sldMk cId="3529662167" sldId="359"/>
            <ac:graphicFrameMk id="8" creationId="{782AD55F-8E38-4516-86BB-C99ABF588061}"/>
          </ac:graphicFrameMkLst>
        </pc:graphicFrameChg>
      </pc:sldChg>
      <pc:sldChg chg="modSp del mod">
        <pc:chgData name="František Adamec" userId="a79cd96abf9acfc1" providerId="LiveId" clId="{2EE1F67D-F0B8-4ECF-AF8F-C98B0A8AF3EF}" dt="2022-11-12T13:42:56.565" v="564" actId="2696"/>
        <pc:sldMkLst>
          <pc:docMk/>
          <pc:sldMk cId="3970486490" sldId="360"/>
        </pc:sldMkLst>
        <pc:spChg chg="mod">
          <ac:chgData name="František Adamec" userId="a79cd96abf9acfc1" providerId="LiveId" clId="{2EE1F67D-F0B8-4ECF-AF8F-C98B0A8AF3EF}" dt="2021-07-21T19:27:46.649" v="160" actId="20577"/>
          <ac:spMkLst>
            <pc:docMk/>
            <pc:sldMk cId="3970486490" sldId="360"/>
            <ac:spMk id="2" creationId="{5BC34DD9-EB29-487E-9684-8DF48908646D}"/>
          </ac:spMkLst>
        </pc:spChg>
      </pc:sldChg>
      <pc:sldChg chg="del">
        <pc:chgData name="František Adamec" userId="a79cd96abf9acfc1" providerId="LiveId" clId="{2EE1F67D-F0B8-4ECF-AF8F-C98B0A8AF3EF}" dt="2021-07-21T19:28:11.043" v="161" actId="2696"/>
        <pc:sldMkLst>
          <pc:docMk/>
          <pc:sldMk cId="591041133" sldId="361"/>
        </pc:sldMkLst>
      </pc:sldChg>
      <pc:sldChg chg="del">
        <pc:chgData name="František Adamec" userId="a79cd96abf9acfc1" providerId="LiveId" clId="{2EE1F67D-F0B8-4ECF-AF8F-C98B0A8AF3EF}" dt="2021-07-21T19:28:14.737" v="162" actId="2696"/>
        <pc:sldMkLst>
          <pc:docMk/>
          <pc:sldMk cId="3857537260" sldId="362"/>
        </pc:sldMkLst>
      </pc:sldChg>
      <pc:sldChg chg="delSp modSp mod modAnim">
        <pc:chgData name="František Adamec" userId="a79cd96abf9acfc1" providerId="LiveId" clId="{2EE1F67D-F0B8-4ECF-AF8F-C98B0A8AF3EF}" dt="2022-11-12T16:07:11.729" v="7958" actId="12"/>
        <pc:sldMkLst>
          <pc:docMk/>
          <pc:sldMk cId="2619739884" sldId="363"/>
        </pc:sldMkLst>
        <pc:spChg chg="mod">
          <ac:chgData name="František Adamec" userId="a79cd96abf9acfc1" providerId="LiveId" clId="{2EE1F67D-F0B8-4ECF-AF8F-C98B0A8AF3EF}" dt="2022-11-12T16:07:11.729" v="7958" actId="12"/>
          <ac:spMkLst>
            <pc:docMk/>
            <pc:sldMk cId="2619739884" sldId="363"/>
            <ac:spMk id="9" creationId="{D493BB70-7153-4ED2-BD28-915847AFC386}"/>
          </ac:spMkLst>
        </pc:spChg>
        <pc:spChg chg="del mod">
          <ac:chgData name="František Adamec" userId="a79cd96abf9acfc1" providerId="LiveId" clId="{2EE1F67D-F0B8-4ECF-AF8F-C98B0A8AF3EF}" dt="2022-11-12T14:59:42.995" v="5326" actId="21"/>
          <ac:spMkLst>
            <pc:docMk/>
            <pc:sldMk cId="2619739884" sldId="363"/>
            <ac:spMk id="10" creationId="{BB81B238-AF62-4D63-9BFB-8C04B71CC5F9}"/>
          </ac:spMkLst>
        </pc:spChg>
      </pc:sldChg>
      <pc:sldChg chg="modSp mod">
        <pc:chgData name="František Adamec" userId="a79cd96abf9acfc1" providerId="LiveId" clId="{2EE1F67D-F0B8-4ECF-AF8F-C98B0A8AF3EF}" dt="2022-11-12T15:08:02.337" v="6353" actId="1076"/>
        <pc:sldMkLst>
          <pc:docMk/>
          <pc:sldMk cId="870808928" sldId="364"/>
        </pc:sldMkLst>
        <pc:spChg chg="mod">
          <ac:chgData name="František Adamec" userId="a79cd96abf9acfc1" providerId="LiveId" clId="{2EE1F67D-F0B8-4ECF-AF8F-C98B0A8AF3EF}" dt="2022-11-12T15:07:52.948" v="6352" actId="6549"/>
          <ac:spMkLst>
            <pc:docMk/>
            <pc:sldMk cId="870808928" sldId="364"/>
            <ac:spMk id="12" creationId="{54D63D5A-80E0-456D-9991-B7492FB5A63E}"/>
          </ac:spMkLst>
        </pc:spChg>
        <pc:spChg chg="mod">
          <ac:chgData name="František Adamec" userId="a79cd96abf9acfc1" providerId="LiveId" clId="{2EE1F67D-F0B8-4ECF-AF8F-C98B0A8AF3EF}" dt="2022-11-12T15:07:50.339" v="6351" actId="1076"/>
          <ac:spMkLst>
            <pc:docMk/>
            <pc:sldMk cId="870808928" sldId="364"/>
            <ac:spMk id="14" creationId="{5ED2E101-6F53-4901-ADBD-7056FB583988}"/>
          </ac:spMkLst>
        </pc:spChg>
        <pc:spChg chg="mod">
          <ac:chgData name="František Adamec" userId="a79cd96abf9acfc1" providerId="LiveId" clId="{2EE1F67D-F0B8-4ECF-AF8F-C98B0A8AF3EF}" dt="2022-11-12T15:08:02.337" v="6353" actId="1076"/>
          <ac:spMkLst>
            <pc:docMk/>
            <pc:sldMk cId="870808928" sldId="364"/>
            <ac:spMk id="15" creationId="{0D6BD193-A513-4144-BC35-793913B02564}"/>
          </ac:spMkLst>
        </pc:spChg>
      </pc:sldChg>
      <pc:sldChg chg="addSp delSp modSp new mod modClrScheme chgLayout">
        <pc:chgData name="František Adamec" userId="a79cd96abf9acfc1" providerId="LiveId" clId="{2EE1F67D-F0B8-4ECF-AF8F-C98B0A8AF3EF}" dt="2022-11-12T13:52:31.283" v="934" actId="790"/>
        <pc:sldMkLst>
          <pc:docMk/>
          <pc:sldMk cId="3941312080" sldId="365"/>
        </pc:sldMkLst>
        <pc:spChg chg="del">
          <ac:chgData name="František Adamec" userId="a79cd96abf9acfc1" providerId="LiveId" clId="{2EE1F67D-F0B8-4ECF-AF8F-C98B0A8AF3EF}" dt="2022-11-12T13:46:06.946" v="566" actId="700"/>
          <ac:spMkLst>
            <pc:docMk/>
            <pc:sldMk cId="3941312080" sldId="365"/>
            <ac:spMk id="2" creationId="{950365F3-AFBE-5EAB-0930-9B1C5457B434}"/>
          </ac:spMkLst>
        </pc:spChg>
        <pc:spChg chg="del">
          <ac:chgData name="František Adamec" userId="a79cd96abf9acfc1" providerId="LiveId" clId="{2EE1F67D-F0B8-4ECF-AF8F-C98B0A8AF3EF}" dt="2022-11-12T13:46:06.946" v="566" actId="700"/>
          <ac:spMkLst>
            <pc:docMk/>
            <pc:sldMk cId="3941312080" sldId="365"/>
            <ac:spMk id="3" creationId="{96FCBE8F-A9B9-5F04-8575-40176A496ABF}"/>
          </ac:spMkLst>
        </pc:spChg>
        <pc:spChg chg="del">
          <ac:chgData name="František Adamec" userId="a79cd96abf9acfc1" providerId="LiveId" clId="{2EE1F67D-F0B8-4ECF-AF8F-C98B0A8AF3EF}" dt="2022-11-12T13:46:06.946" v="566" actId="700"/>
          <ac:spMkLst>
            <pc:docMk/>
            <pc:sldMk cId="3941312080" sldId="365"/>
            <ac:spMk id="4" creationId="{AC74E9D8-24E8-1A11-91F4-1F32A3D76AB4}"/>
          </ac:spMkLst>
        </pc:spChg>
        <pc:spChg chg="del mod ord">
          <ac:chgData name="František Adamec" userId="a79cd96abf9acfc1" providerId="LiveId" clId="{2EE1F67D-F0B8-4ECF-AF8F-C98B0A8AF3EF}" dt="2022-11-12T13:46:06.946" v="566" actId="700"/>
          <ac:spMkLst>
            <pc:docMk/>
            <pc:sldMk cId="3941312080" sldId="365"/>
            <ac:spMk id="5" creationId="{6A28B3BC-2297-0077-D611-68A58BBF8BDE}"/>
          </ac:spMkLst>
        </pc:spChg>
        <pc:spChg chg="del mod ord">
          <ac:chgData name="František Adamec" userId="a79cd96abf9acfc1" providerId="LiveId" clId="{2EE1F67D-F0B8-4ECF-AF8F-C98B0A8AF3EF}" dt="2022-11-12T13:46:06.946" v="566" actId="700"/>
          <ac:spMkLst>
            <pc:docMk/>
            <pc:sldMk cId="3941312080" sldId="365"/>
            <ac:spMk id="6" creationId="{4FAB1B48-D865-BAB4-93F6-35D2A44D813F}"/>
          </ac:spMkLst>
        </pc:spChg>
        <pc:spChg chg="add mod ord">
          <ac:chgData name="František Adamec" userId="a79cd96abf9acfc1" providerId="LiveId" clId="{2EE1F67D-F0B8-4ECF-AF8F-C98B0A8AF3EF}" dt="2022-11-12T13:46:12.069" v="577" actId="20577"/>
          <ac:spMkLst>
            <pc:docMk/>
            <pc:sldMk cId="3941312080" sldId="365"/>
            <ac:spMk id="7" creationId="{B8A9CCE8-832A-F983-E105-17407EC04E1B}"/>
          </ac:spMkLst>
        </pc:spChg>
        <pc:spChg chg="add mod ord">
          <ac:chgData name="František Adamec" userId="a79cd96abf9acfc1" providerId="LiveId" clId="{2EE1F67D-F0B8-4ECF-AF8F-C98B0A8AF3EF}" dt="2022-11-12T13:52:31.283" v="934" actId="790"/>
          <ac:spMkLst>
            <pc:docMk/>
            <pc:sldMk cId="3941312080" sldId="365"/>
            <ac:spMk id="8" creationId="{96C837B4-511F-1C1A-95B6-0AD91CE2E2C4}"/>
          </ac:spMkLst>
        </pc:spChg>
      </pc:sldChg>
      <pc:sldChg chg="modSp new mod ord modAnim">
        <pc:chgData name="František Adamec" userId="a79cd96abf9acfc1" providerId="LiveId" clId="{2EE1F67D-F0B8-4ECF-AF8F-C98B0A8AF3EF}" dt="2022-11-12T15:45:33.760" v="6560"/>
        <pc:sldMkLst>
          <pc:docMk/>
          <pc:sldMk cId="952743811" sldId="366"/>
        </pc:sldMkLst>
        <pc:spChg chg="mod">
          <ac:chgData name="František Adamec" userId="a79cd96abf9acfc1" providerId="LiveId" clId="{2EE1F67D-F0B8-4ECF-AF8F-C98B0A8AF3EF}" dt="2022-11-12T13:55:05.953" v="1039" actId="790"/>
          <ac:spMkLst>
            <pc:docMk/>
            <pc:sldMk cId="952743811" sldId="366"/>
            <ac:spMk id="2" creationId="{9A2F2459-5025-ED21-B67B-E6E728F15F5D}"/>
          </ac:spMkLst>
        </pc:spChg>
        <pc:spChg chg="mod">
          <ac:chgData name="František Adamec" userId="a79cd96abf9acfc1" providerId="LiveId" clId="{2EE1F67D-F0B8-4ECF-AF8F-C98B0A8AF3EF}" dt="2022-11-12T14:27:28.636" v="3105" actId="313"/>
          <ac:spMkLst>
            <pc:docMk/>
            <pc:sldMk cId="952743811" sldId="366"/>
            <ac:spMk id="3" creationId="{8EE9463B-F606-B98D-ECE0-EB776385A7FD}"/>
          </ac:spMkLst>
        </pc:spChg>
        <pc:spChg chg="mod">
          <ac:chgData name="František Adamec" userId="a79cd96abf9acfc1" providerId="LiveId" clId="{2EE1F67D-F0B8-4ECF-AF8F-C98B0A8AF3EF}" dt="2022-11-12T14:46:15.769" v="4338" actId="20577"/>
          <ac:spMkLst>
            <pc:docMk/>
            <pc:sldMk cId="952743811" sldId="366"/>
            <ac:spMk id="4" creationId="{555548FF-34FF-79C2-B377-0447510548F1}"/>
          </ac:spMkLst>
        </pc:spChg>
        <pc:spChg chg="mod">
          <ac:chgData name="František Adamec" userId="a79cd96abf9acfc1" providerId="LiveId" clId="{2EE1F67D-F0B8-4ECF-AF8F-C98B0A8AF3EF}" dt="2022-11-12T14:01:12.247" v="1100" actId="20577"/>
          <ac:spMkLst>
            <pc:docMk/>
            <pc:sldMk cId="952743811" sldId="366"/>
            <ac:spMk id="8" creationId="{9082CD59-2BEF-939F-6592-7A42F7B88E93}"/>
          </ac:spMkLst>
        </pc:spChg>
      </pc:sldChg>
      <pc:sldChg chg="new del">
        <pc:chgData name="František Adamec" userId="a79cd96abf9acfc1" providerId="LiveId" clId="{2EE1F67D-F0B8-4ECF-AF8F-C98B0A8AF3EF}" dt="2022-11-12T14:28:47.697" v="3125" actId="2696"/>
        <pc:sldMkLst>
          <pc:docMk/>
          <pc:sldMk cId="975769971" sldId="367"/>
        </pc:sldMkLst>
      </pc:sldChg>
      <pc:sldChg chg="modSp new mod">
        <pc:chgData name="František Adamec" userId="a79cd96abf9acfc1" providerId="LiveId" clId="{2EE1F67D-F0B8-4ECF-AF8F-C98B0A8AF3EF}" dt="2022-11-12T14:28:17.812" v="3119" actId="113"/>
        <pc:sldMkLst>
          <pc:docMk/>
          <pc:sldMk cId="1138204946" sldId="368"/>
        </pc:sldMkLst>
        <pc:spChg chg="mod">
          <ac:chgData name="František Adamec" userId="a79cd96abf9acfc1" providerId="LiveId" clId="{2EE1F67D-F0B8-4ECF-AF8F-C98B0A8AF3EF}" dt="2022-11-12T14:28:17.812" v="3119" actId="113"/>
          <ac:spMkLst>
            <pc:docMk/>
            <pc:sldMk cId="1138204946" sldId="368"/>
            <ac:spMk id="2" creationId="{445E4EC1-F09B-1742-02DC-4CE71F1DE925}"/>
          </ac:spMkLst>
        </pc:spChg>
        <pc:spChg chg="mod">
          <ac:chgData name="František Adamec" userId="a79cd96abf9acfc1" providerId="LiveId" clId="{2EE1F67D-F0B8-4ECF-AF8F-C98B0A8AF3EF}" dt="2022-11-12T14:28:13.410" v="3118" actId="20577"/>
          <ac:spMkLst>
            <pc:docMk/>
            <pc:sldMk cId="1138204946" sldId="368"/>
            <ac:spMk id="3" creationId="{921AED31-C51B-290E-7EEF-C62AD1688D67}"/>
          </ac:spMkLst>
        </pc:spChg>
      </pc:sldChg>
      <pc:sldChg chg="modSp add mod">
        <pc:chgData name="František Adamec" userId="a79cd96abf9acfc1" providerId="LiveId" clId="{2EE1F67D-F0B8-4ECF-AF8F-C98B0A8AF3EF}" dt="2022-11-12T14:28:39.471" v="3122" actId="113"/>
        <pc:sldMkLst>
          <pc:docMk/>
          <pc:sldMk cId="2065817986" sldId="369"/>
        </pc:sldMkLst>
        <pc:spChg chg="mod">
          <ac:chgData name="František Adamec" userId="a79cd96abf9acfc1" providerId="LiveId" clId="{2EE1F67D-F0B8-4ECF-AF8F-C98B0A8AF3EF}" dt="2022-11-12T14:28:39.471" v="3122" actId="113"/>
          <ac:spMkLst>
            <pc:docMk/>
            <pc:sldMk cId="2065817986" sldId="369"/>
            <ac:spMk id="2" creationId="{445E4EC1-F09B-1742-02DC-4CE71F1DE925}"/>
          </ac:spMkLst>
        </pc:spChg>
      </pc:sldChg>
      <pc:sldChg chg="addSp delSp modSp new mod">
        <pc:chgData name="František Adamec" userId="a79cd96abf9acfc1" providerId="LiveId" clId="{2EE1F67D-F0B8-4ECF-AF8F-C98B0A8AF3EF}" dt="2022-11-12T16:06:49.749" v="7948" actId="20577"/>
        <pc:sldMkLst>
          <pc:docMk/>
          <pc:sldMk cId="599085624" sldId="370"/>
        </pc:sldMkLst>
        <pc:spChg chg="mod">
          <ac:chgData name="František Adamec" userId="a79cd96abf9acfc1" providerId="LiveId" clId="{2EE1F67D-F0B8-4ECF-AF8F-C98B0A8AF3EF}" dt="2022-11-12T14:40:48.403" v="3714" actId="20577"/>
          <ac:spMkLst>
            <pc:docMk/>
            <pc:sldMk cId="599085624" sldId="370"/>
            <ac:spMk id="2" creationId="{88A93F00-54CF-7B5D-CFEF-16DAEF1D5FF1}"/>
          </ac:spMkLst>
        </pc:spChg>
        <pc:spChg chg="mod">
          <ac:chgData name="František Adamec" userId="a79cd96abf9acfc1" providerId="LiveId" clId="{2EE1F67D-F0B8-4ECF-AF8F-C98B0A8AF3EF}" dt="2022-11-12T16:06:49.749" v="7948" actId="20577"/>
          <ac:spMkLst>
            <pc:docMk/>
            <pc:sldMk cId="599085624" sldId="370"/>
            <ac:spMk id="3" creationId="{F86413C1-A118-11CF-1059-FE64C2BF3C02}"/>
          </ac:spMkLst>
        </pc:spChg>
        <pc:spChg chg="del">
          <ac:chgData name="František Adamec" userId="a79cd96abf9acfc1" providerId="LiveId" clId="{2EE1F67D-F0B8-4ECF-AF8F-C98B0A8AF3EF}" dt="2022-11-12T14:43:01.931" v="3912" actId="22"/>
          <ac:spMkLst>
            <pc:docMk/>
            <pc:sldMk cId="599085624" sldId="370"/>
            <ac:spMk id="4" creationId="{CE090F0D-245C-835A-2EC7-13579EF07D10}"/>
          </ac:spMkLst>
        </pc:spChg>
        <pc:picChg chg="add mod ord">
          <ac:chgData name="František Adamec" userId="a79cd96abf9acfc1" providerId="LiveId" clId="{2EE1F67D-F0B8-4ECF-AF8F-C98B0A8AF3EF}" dt="2022-11-12T14:43:01.931" v="3912" actId="22"/>
          <ac:picMkLst>
            <pc:docMk/>
            <pc:sldMk cId="599085624" sldId="370"/>
            <ac:picMk id="9" creationId="{DB6B40FB-C351-EF56-FC8B-57FA8CEAE879}"/>
          </ac:picMkLst>
        </pc:picChg>
      </pc:sldChg>
      <pc:sldChg chg="addSp delSp modSp new mod">
        <pc:chgData name="František Adamec" userId="a79cd96abf9acfc1" providerId="LiveId" clId="{2EE1F67D-F0B8-4ECF-AF8F-C98B0A8AF3EF}" dt="2022-11-12T14:53:52.580" v="4558" actId="790"/>
        <pc:sldMkLst>
          <pc:docMk/>
          <pc:sldMk cId="723203866" sldId="371"/>
        </pc:sldMkLst>
        <pc:spChg chg="mod">
          <ac:chgData name="František Adamec" userId="a79cd96abf9acfc1" providerId="LiveId" clId="{2EE1F67D-F0B8-4ECF-AF8F-C98B0A8AF3EF}" dt="2022-11-12T14:53:52.580" v="4558" actId="790"/>
          <ac:spMkLst>
            <pc:docMk/>
            <pc:sldMk cId="723203866" sldId="371"/>
            <ac:spMk id="2" creationId="{A6CAE856-D00B-E4B7-1BE2-A4615D83777A}"/>
          </ac:spMkLst>
        </pc:spChg>
        <pc:spChg chg="del">
          <ac:chgData name="František Adamec" userId="a79cd96abf9acfc1" providerId="LiveId" clId="{2EE1F67D-F0B8-4ECF-AF8F-C98B0A8AF3EF}" dt="2022-11-12T14:48:56.629" v="4517" actId="22"/>
          <ac:spMkLst>
            <pc:docMk/>
            <pc:sldMk cId="723203866" sldId="371"/>
            <ac:spMk id="3" creationId="{08654E3B-4E47-7BA1-3372-F00D60CDC8DD}"/>
          </ac:spMkLst>
        </pc:spChg>
        <pc:spChg chg="del">
          <ac:chgData name="František Adamec" userId="a79cd96abf9acfc1" providerId="LiveId" clId="{2EE1F67D-F0B8-4ECF-AF8F-C98B0A8AF3EF}" dt="2022-11-12T14:52:23.594" v="4524" actId="22"/>
          <ac:spMkLst>
            <pc:docMk/>
            <pc:sldMk cId="723203866" sldId="371"/>
            <ac:spMk id="4" creationId="{AFD057F9-F5D6-0926-2960-FA69E2B338E8}"/>
          </ac:spMkLst>
        </pc:spChg>
        <pc:spChg chg="add del mod">
          <ac:chgData name="František Adamec" userId="a79cd96abf9acfc1" providerId="LiveId" clId="{2EE1F67D-F0B8-4ECF-AF8F-C98B0A8AF3EF}" dt="2022-11-12T14:53:39.518" v="4526" actId="22"/>
          <ac:spMkLst>
            <pc:docMk/>
            <pc:sldMk cId="723203866" sldId="371"/>
            <ac:spMk id="15" creationId="{2BB05EBA-AE61-A6B0-61E7-405BFE71BC9E}"/>
          </ac:spMkLst>
        </pc:spChg>
        <pc:picChg chg="add mod ord">
          <ac:chgData name="František Adamec" userId="a79cd96abf9acfc1" providerId="LiveId" clId="{2EE1F67D-F0B8-4ECF-AF8F-C98B0A8AF3EF}" dt="2022-11-12T14:49:40.714" v="4523" actId="1076"/>
          <ac:picMkLst>
            <pc:docMk/>
            <pc:sldMk cId="723203866" sldId="371"/>
            <ac:picMk id="9" creationId="{E477D3BB-059B-EEB5-F9A2-AEC516D38461}"/>
          </ac:picMkLst>
        </pc:picChg>
        <pc:picChg chg="add mod">
          <ac:chgData name="František Adamec" userId="a79cd96abf9acfc1" providerId="LiveId" clId="{2EE1F67D-F0B8-4ECF-AF8F-C98B0A8AF3EF}" dt="2022-11-12T14:49:35.934" v="4521" actId="1076"/>
          <ac:picMkLst>
            <pc:docMk/>
            <pc:sldMk cId="723203866" sldId="371"/>
            <ac:picMk id="11" creationId="{DB3F45BD-7A47-3516-F1E0-223532AE7C65}"/>
          </ac:picMkLst>
        </pc:picChg>
        <pc:picChg chg="add del mod ord">
          <ac:chgData name="František Adamec" userId="a79cd96abf9acfc1" providerId="LiveId" clId="{2EE1F67D-F0B8-4ECF-AF8F-C98B0A8AF3EF}" dt="2022-11-12T14:52:44.352" v="4525" actId="478"/>
          <ac:picMkLst>
            <pc:docMk/>
            <pc:sldMk cId="723203866" sldId="371"/>
            <ac:picMk id="13" creationId="{A68C285B-188B-78D2-CD46-C46B57366108}"/>
          </ac:picMkLst>
        </pc:picChg>
        <pc:picChg chg="add mod ord">
          <ac:chgData name="František Adamec" userId="a79cd96abf9acfc1" providerId="LiveId" clId="{2EE1F67D-F0B8-4ECF-AF8F-C98B0A8AF3EF}" dt="2022-11-12T14:53:39.518" v="4526" actId="22"/>
          <ac:picMkLst>
            <pc:docMk/>
            <pc:sldMk cId="723203866" sldId="371"/>
            <ac:picMk id="17" creationId="{3FA11B5D-CC41-F89B-3D0A-369EC305C706}"/>
          </ac:picMkLst>
        </pc:picChg>
      </pc:sldChg>
      <pc:sldChg chg="modSp add mod">
        <pc:chgData name="František Adamec" userId="a79cd96abf9acfc1" providerId="LiveId" clId="{2EE1F67D-F0B8-4ECF-AF8F-C98B0A8AF3EF}" dt="2022-11-12T14:54:47.735" v="4564" actId="113"/>
        <pc:sldMkLst>
          <pc:docMk/>
          <pc:sldMk cId="2331661859" sldId="372"/>
        </pc:sldMkLst>
        <pc:spChg chg="mod">
          <ac:chgData name="František Adamec" userId="a79cd96abf9acfc1" providerId="LiveId" clId="{2EE1F67D-F0B8-4ECF-AF8F-C98B0A8AF3EF}" dt="2022-11-12T14:54:47.735" v="4564" actId="113"/>
          <ac:spMkLst>
            <pc:docMk/>
            <pc:sldMk cId="2331661859" sldId="372"/>
            <ac:spMk id="2" creationId="{445E4EC1-F09B-1742-02DC-4CE71F1DE925}"/>
          </ac:spMkLst>
        </pc:spChg>
      </pc:sldChg>
      <pc:sldChg chg="addSp delSp modSp new mod">
        <pc:chgData name="František Adamec" userId="a79cd96abf9acfc1" providerId="LiveId" clId="{2EE1F67D-F0B8-4ECF-AF8F-C98B0A8AF3EF}" dt="2022-11-12T15:12:41.636" v="6405" actId="22"/>
        <pc:sldMkLst>
          <pc:docMk/>
          <pc:sldMk cId="4172312165" sldId="373"/>
        </pc:sldMkLst>
        <pc:spChg chg="mod">
          <ac:chgData name="František Adamec" userId="a79cd96abf9acfc1" providerId="LiveId" clId="{2EE1F67D-F0B8-4ECF-AF8F-C98B0A8AF3EF}" dt="2022-11-12T14:59:17.382" v="5242" actId="790"/>
          <ac:spMkLst>
            <pc:docMk/>
            <pc:sldMk cId="4172312165" sldId="373"/>
            <ac:spMk id="2" creationId="{77A9223C-A5D1-E67F-BAA5-0B3C170823DA}"/>
          </ac:spMkLst>
        </pc:spChg>
        <pc:spChg chg="mod">
          <ac:chgData name="František Adamec" userId="a79cd96abf9acfc1" providerId="LiveId" clId="{2EE1F67D-F0B8-4ECF-AF8F-C98B0A8AF3EF}" dt="2022-11-12T15:09:38.436" v="6394" actId="790"/>
          <ac:spMkLst>
            <pc:docMk/>
            <pc:sldMk cId="4172312165" sldId="373"/>
            <ac:spMk id="3" creationId="{69A318AF-334F-4C97-052B-82095EBD2B78}"/>
          </ac:spMkLst>
        </pc:spChg>
        <pc:spChg chg="del">
          <ac:chgData name="František Adamec" userId="a79cd96abf9acfc1" providerId="LiveId" clId="{2EE1F67D-F0B8-4ECF-AF8F-C98B0A8AF3EF}" dt="2022-11-12T15:12:41.636" v="6405" actId="22"/>
          <ac:spMkLst>
            <pc:docMk/>
            <pc:sldMk cId="4172312165" sldId="373"/>
            <ac:spMk id="4" creationId="{47B2EC26-7F1F-505A-B2A8-C5D62FC835DA}"/>
          </ac:spMkLst>
        </pc:spChg>
        <pc:spChg chg="mod">
          <ac:chgData name="František Adamec" userId="a79cd96abf9acfc1" providerId="LiveId" clId="{2EE1F67D-F0B8-4ECF-AF8F-C98B0A8AF3EF}" dt="2022-11-12T15:09:11.490" v="6390" actId="790"/>
          <ac:spMkLst>
            <pc:docMk/>
            <pc:sldMk cId="4172312165" sldId="373"/>
            <ac:spMk id="8" creationId="{148EBA32-4063-BE0E-40A0-E1979B9D6308}"/>
          </ac:spMkLst>
        </pc:spChg>
        <pc:spChg chg="add mod">
          <ac:chgData name="František Adamec" userId="a79cd96abf9acfc1" providerId="LiveId" clId="{2EE1F67D-F0B8-4ECF-AF8F-C98B0A8AF3EF}" dt="2022-11-12T15:08:55.794" v="6368" actId="1076"/>
          <ac:spMkLst>
            <pc:docMk/>
            <pc:sldMk cId="4172312165" sldId="373"/>
            <ac:spMk id="9" creationId="{B8974E47-FBA1-E354-D539-920D3D186DDE}"/>
          </ac:spMkLst>
        </pc:spChg>
        <pc:spChg chg="add mod">
          <ac:chgData name="František Adamec" userId="a79cd96abf9acfc1" providerId="LiveId" clId="{2EE1F67D-F0B8-4ECF-AF8F-C98B0A8AF3EF}" dt="2022-11-12T15:08:50.829" v="6367" actId="1076"/>
          <ac:spMkLst>
            <pc:docMk/>
            <pc:sldMk cId="4172312165" sldId="373"/>
            <ac:spMk id="10" creationId="{DB2C748C-25F5-D1F1-70AF-BE2772C19593}"/>
          </ac:spMkLst>
        </pc:spChg>
        <pc:picChg chg="add mod ord">
          <ac:chgData name="František Adamec" userId="a79cd96abf9acfc1" providerId="LiveId" clId="{2EE1F67D-F0B8-4ECF-AF8F-C98B0A8AF3EF}" dt="2022-11-12T15:12:41.636" v="6405" actId="22"/>
          <ac:picMkLst>
            <pc:docMk/>
            <pc:sldMk cId="4172312165" sldId="373"/>
            <ac:picMk id="12" creationId="{8CE2E46A-0CEE-DEA1-59B1-A55DE34712FD}"/>
          </ac:picMkLst>
        </pc:picChg>
      </pc:sldChg>
      <pc:sldChg chg="new del">
        <pc:chgData name="František Adamec" userId="a79cd96abf9acfc1" providerId="LiveId" clId="{2EE1F67D-F0B8-4ECF-AF8F-C98B0A8AF3EF}" dt="2022-11-12T15:12:50.983" v="6406" actId="2696"/>
        <pc:sldMkLst>
          <pc:docMk/>
          <pc:sldMk cId="2091340092" sldId="374"/>
        </pc:sldMkLst>
      </pc:sldChg>
      <pc:sldChg chg="addSp delSp modSp new mod setBg modClrScheme chgLayout">
        <pc:chgData name="František Adamec" userId="a79cd96abf9acfc1" providerId="LiveId" clId="{2EE1F67D-F0B8-4ECF-AF8F-C98B0A8AF3EF}" dt="2022-11-12T15:44:21.017" v="6558" actId="931"/>
        <pc:sldMkLst>
          <pc:docMk/>
          <pc:sldMk cId="2493686529" sldId="374"/>
        </pc:sldMkLst>
        <pc:spChg chg="mod ord">
          <ac:chgData name="František Adamec" userId="a79cd96abf9acfc1" providerId="LiveId" clId="{2EE1F67D-F0B8-4ECF-AF8F-C98B0A8AF3EF}" dt="2022-11-12T15:44:11.445" v="6556" actId="700"/>
          <ac:spMkLst>
            <pc:docMk/>
            <pc:sldMk cId="2493686529" sldId="374"/>
            <ac:spMk id="2" creationId="{00466FBF-9E60-8FEB-D23F-E274389AB8D0}"/>
          </ac:spMkLst>
        </pc:spChg>
        <pc:spChg chg="del mod ord">
          <ac:chgData name="František Adamec" userId="a79cd96abf9acfc1" providerId="LiveId" clId="{2EE1F67D-F0B8-4ECF-AF8F-C98B0A8AF3EF}" dt="2022-11-12T15:14:03.490" v="6504" actId="700"/>
          <ac:spMkLst>
            <pc:docMk/>
            <pc:sldMk cId="2493686529" sldId="374"/>
            <ac:spMk id="3" creationId="{49B479C2-1B4B-F38B-3F0E-0DEEEF7BFFC0}"/>
          </ac:spMkLst>
        </pc:spChg>
        <pc:spChg chg="del">
          <ac:chgData name="František Adamec" userId="a79cd96abf9acfc1" providerId="LiveId" clId="{2EE1F67D-F0B8-4ECF-AF8F-C98B0A8AF3EF}" dt="2022-11-12T15:14:03.490" v="6504" actId="700"/>
          <ac:spMkLst>
            <pc:docMk/>
            <pc:sldMk cId="2493686529" sldId="374"/>
            <ac:spMk id="4" creationId="{761CD810-FA32-F39B-DB48-CB9CB862280D}"/>
          </ac:spMkLst>
        </pc:spChg>
        <pc:spChg chg="del">
          <ac:chgData name="František Adamec" userId="a79cd96abf9acfc1" providerId="LiveId" clId="{2EE1F67D-F0B8-4ECF-AF8F-C98B0A8AF3EF}" dt="2022-11-12T15:14:03.490" v="6504" actId="700"/>
          <ac:spMkLst>
            <pc:docMk/>
            <pc:sldMk cId="2493686529" sldId="374"/>
            <ac:spMk id="5" creationId="{AB8AC637-EDBC-CEA3-F096-14D92DE690BC}"/>
          </ac:spMkLst>
        </pc:spChg>
        <pc:spChg chg="del">
          <ac:chgData name="František Adamec" userId="a79cd96abf9acfc1" providerId="LiveId" clId="{2EE1F67D-F0B8-4ECF-AF8F-C98B0A8AF3EF}" dt="2022-11-12T15:14:03.490" v="6504" actId="700"/>
          <ac:spMkLst>
            <pc:docMk/>
            <pc:sldMk cId="2493686529" sldId="374"/>
            <ac:spMk id="6" creationId="{304AC43D-1933-CBA2-A85C-6E79D2B5B80B}"/>
          </ac:spMkLst>
        </pc:spChg>
        <pc:spChg chg="mod ord">
          <ac:chgData name="František Adamec" userId="a79cd96abf9acfc1" providerId="LiveId" clId="{2EE1F67D-F0B8-4ECF-AF8F-C98B0A8AF3EF}" dt="2022-11-12T15:44:11.445" v="6556" actId="700"/>
          <ac:spMkLst>
            <pc:docMk/>
            <pc:sldMk cId="2493686529" sldId="374"/>
            <ac:spMk id="7" creationId="{73E4F863-3F59-620B-5826-A82489E8AFE7}"/>
          </ac:spMkLst>
        </pc:spChg>
        <pc:spChg chg="del mod ord">
          <ac:chgData name="František Adamec" userId="a79cd96abf9acfc1" providerId="LiveId" clId="{2EE1F67D-F0B8-4ECF-AF8F-C98B0A8AF3EF}" dt="2022-11-12T15:44:21.017" v="6558" actId="931"/>
          <ac:spMkLst>
            <pc:docMk/>
            <pc:sldMk cId="2493686529" sldId="374"/>
            <ac:spMk id="8" creationId="{0E6A299F-2643-12F0-53B8-0E49CB10A230}"/>
          </ac:spMkLst>
        </pc:spChg>
        <pc:spChg chg="add del mod ord">
          <ac:chgData name="František Adamec" userId="a79cd96abf9acfc1" providerId="LiveId" clId="{2EE1F67D-F0B8-4ECF-AF8F-C98B0A8AF3EF}" dt="2022-11-12T15:30:12.199" v="6505" actId="931"/>
          <ac:spMkLst>
            <pc:docMk/>
            <pc:sldMk cId="2493686529" sldId="374"/>
            <ac:spMk id="9" creationId="{E0374863-FF9D-2266-4B28-BC2FB26F7C45}"/>
          </ac:spMkLst>
        </pc:spChg>
        <pc:spChg chg="add del mod">
          <ac:chgData name="František Adamec" userId="a79cd96abf9acfc1" providerId="LiveId" clId="{2EE1F67D-F0B8-4ECF-AF8F-C98B0A8AF3EF}" dt="2022-11-12T15:33:53.494" v="6517" actId="931"/>
          <ac:spMkLst>
            <pc:docMk/>
            <pc:sldMk cId="2493686529" sldId="374"/>
            <ac:spMk id="13" creationId="{AD3B7085-8112-DA2A-E414-542AB3E7338F}"/>
          </ac:spMkLst>
        </pc:spChg>
        <pc:spChg chg="add del mod">
          <ac:chgData name="František Adamec" userId="a79cd96abf9acfc1" providerId="LiveId" clId="{2EE1F67D-F0B8-4ECF-AF8F-C98B0A8AF3EF}" dt="2022-11-12T15:34:36.352" v="6521" actId="931"/>
          <ac:spMkLst>
            <pc:docMk/>
            <pc:sldMk cId="2493686529" sldId="374"/>
            <ac:spMk id="19" creationId="{5595095F-2997-3A17-0424-074C90EFB3DB}"/>
          </ac:spMkLst>
        </pc:spChg>
        <pc:spChg chg="add del mod">
          <ac:chgData name="František Adamec" userId="a79cd96abf9acfc1" providerId="LiveId" clId="{2EE1F67D-F0B8-4ECF-AF8F-C98B0A8AF3EF}" dt="2022-11-12T15:34:59.557" v="6525" actId="931"/>
          <ac:spMkLst>
            <pc:docMk/>
            <pc:sldMk cId="2493686529" sldId="374"/>
            <ac:spMk id="23" creationId="{08BC0427-3BEA-16B3-4E8E-EA94289FF81C}"/>
          </ac:spMkLst>
        </pc:spChg>
        <pc:spChg chg="add del mod">
          <ac:chgData name="František Adamec" userId="a79cd96abf9acfc1" providerId="LiveId" clId="{2EE1F67D-F0B8-4ECF-AF8F-C98B0A8AF3EF}" dt="2022-11-12T15:35:47.071" v="6532" actId="931"/>
          <ac:spMkLst>
            <pc:docMk/>
            <pc:sldMk cId="2493686529" sldId="374"/>
            <ac:spMk id="27" creationId="{BAD34C57-1958-F0CA-A38D-DB2EAD62A780}"/>
          </ac:spMkLst>
        </pc:spChg>
        <pc:spChg chg="add del mod">
          <ac:chgData name="František Adamec" userId="a79cd96abf9acfc1" providerId="LiveId" clId="{2EE1F67D-F0B8-4ECF-AF8F-C98B0A8AF3EF}" dt="2022-11-12T15:42:42.699" v="6539" actId="22"/>
          <ac:spMkLst>
            <pc:docMk/>
            <pc:sldMk cId="2493686529" sldId="374"/>
            <ac:spMk id="31" creationId="{24CE6F35-3039-0A55-7ECA-912233B2C90B}"/>
          </ac:spMkLst>
        </pc:spChg>
        <pc:spChg chg="add del mod">
          <ac:chgData name="František Adamec" userId="a79cd96abf9acfc1" providerId="LiveId" clId="{2EE1F67D-F0B8-4ECF-AF8F-C98B0A8AF3EF}" dt="2022-11-12T15:43:00.994" v="6543" actId="931"/>
          <ac:spMkLst>
            <pc:docMk/>
            <pc:sldMk cId="2493686529" sldId="374"/>
            <ac:spMk id="35" creationId="{DB759FBE-9A3C-B931-1487-6945CDA60A2F}"/>
          </ac:spMkLst>
        </pc:spChg>
        <pc:spChg chg="add del mod">
          <ac:chgData name="František Adamec" userId="a79cd96abf9acfc1" providerId="LiveId" clId="{2EE1F67D-F0B8-4ECF-AF8F-C98B0A8AF3EF}" dt="2022-11-12T15:43:23.357" v="6548" actId="931"/>
          <ac:spMkLst>
            <pc:docMk/>
            <pc:sldMk cId="2493686529" sldId="374"/>
            <ac:spMk id="39" creationId="{08A1C6C3-F862-270D-7977-1FA546667F13}"/>
          </ac:spMkLst>
        </pc:spChg>
        <pc:spChg chg="add del mod">
          <ac:chgData name="František Adamec" userId="a79cd96abf9acfc1" providerId="LiveId" clId="{2EE1F67D-F0B8-4ECF-AF8F-C98B0A8AF3EF}" dt="2022-11-12T15:43:51.291" v="6554" actId="931"/>
          <ac:spMkLst>
            <pc:docMk/>
            <pc:sldMk cId="2493686529" sldId="374"/>
            <ac:spMk id="43" creationId="{AEFE8A20-2521-9175-934F-DE6E3C965954}"/>
          </ac:spMkLst>
        </pc:spChg>
        <pc:spChg chg="add del mod">
          <ac:chgData name="František Adamec" userId="a79cd96abf9acfc1" providerId="LiveId" clId="{2EE1F67D-F0B8-4ECF-AF8F-C98B0A8AF3EF}" dt="2022-11-12T15:44:11.445" v="6556" actId="700"/>
          <ac:spMkLst>
            <pc:docMk/>
            <pc:sldMk cId="2493686529" sldId="374"/>
            <ac:spMk id="47" creationId="{C7CE0026-3FF5-3C45-77F8-B16359E28D6E}"/>
          </ac:spMkLst>
        </pc:spChg>
        <pc:picChg chg="add del mod">
          <ac:chgData name="František Adamec" userId="a79cd96abf9acfc1" providerId="LiveId" clId="{2EE1F67D-F0B8-4ECF-AF8F-C98B0A8AF3EF}" dt="2022-11-12T15:30:54.981" v="6510" actId="478"/>
          <ac:picMkLst>
            <pc:docMk/>
            <pc:sldMk cId="2493686529" sldId="374"/>
            <ac:picMk id="11" creationId="{D27BF632-7D05-835C-5FEA-4F3B093B7A95}"/>
          </ac:picMkLst>
        </pc:picChg>
        <pc:picChg chg="add del mod ord modCrop">
          <ac:chgData name="František Adamec" userId="a79cd96abf9acfc1" providerId="LiveId" clId="{2EE1F67D-F0B8-4ECF-AF8F-C98B0A8AF3EF}" dt="2022-11-12T15:33:05.596" v="6516" actId="22"/>
          <ac:picMkLst>
            <pc:docMk/>
            <pc:sldMk cId="2493686529" sldId="374"/>
            <ac:picMk id="15" creationId="{618C5DDE-7128-C7CC-6B59-DA779B3A08A8}"/>
          </ac:picMkLst>
        </pc:picChg>
        <pc:picChg chg="add del mod">
          <ac:chgData name="František Adamec" userId="a79cd96abf9acfc1" providerId="LiveId" clId="{2EE1F67D-F0B8-4ECF-AF8F-C98B0A8AF3EF}" dt="2022-11-12T15:34:02.395" v="6518" actId="478"/>
          <ac:picMkLst>
            <pc:docMk/>
            <pc:sldMk cId="2493686529" sldId="374"/>
            <ac:picMk id="17" creationId="{47B8B984-28CC-B7EA-CA5D-4DD8B893E888}"/>
          </ac:picMkLst>
        </pc:picChg>
        <pc:picChg chg="add del mod">
          <ac:chgData name="František Adamec" userId="a79cd96abf9acfc1" providerId="LiveId" clId="{2EE1F67D-F0B8-4ECF-AF8F-C98B0A8AF3EF}" dt="2022-11-12T15:34:40.195" v="6522" actId="478"/>
          <ac:picMkLst>
            <pc:docMk/>
            <pc:sldMk cId="2493686529" sldId="374"/>
            <ac:picMk id="21" creationId="{BD684221-47CD-AEC6-A973-643C637493C3}"/>
          </ac:picMkLst>
        </pc:picChg>
        <pc:picChg chg="add del mod">
          <ac:chgData name="František Adamec" userId="a79cd96abf9acfc1" providerId="LiveId" clId="{2EE1F67D-F0B8-4ECF-AF8F-C98B0A8AF3EF}" dt="2022-11-12T15:35:02.508" v="6526" actId="478"/>
          <ac:picMkLst>
            <pc:docMk/>
            <pc:sldMk cId="2493686529" sldId="374"/>
            <ac:picMk id="25" creationId="{15574F74-60DB-2B82-4638-526E3D38BCED}"/>
          </ac:picMkLst>
        </pc:picChg>
        <pc:picChg chg="add del mod">
          <ac:chgData name="František Adamec" userId="a79cd96abf9acfc1" providerId="LiveId" clId="{2EE1F67D-F0B8-4ECF-AF8F-C98B0A8AF3EF}" dt="2022-11-12T15:36:18.219" v="6538" actId="478"/>
          <ac:picMkLst>
            <pc:docMk/>
            <pc:sldMk cId="2493686529" sldId="374"/>
            <ac:picMk id="29" creationId="{9858F3DF-40A1-D0F8-5630-532806405822}"/>
          </ac:picMkLst>
        </pc:picChg>
        <pc:picChg chg="add del mod ord modCrop">
          <ac:chgData name="František Adamec" userId="a79cd96abf9acfc1" providerId="LiveId" clId="{2EE1F67D-F0B8-4ECF-AF8F-C98B0A8AF3EF}" dt="2022-11-12T15:42:45.334" v="6540" actId="478"/>
          <ac:picMkLst>
            <pc:docMk/>
            <pc:sldMk cId="2493686529" sldId="374"/>
            <ac:picMk id="33" creationId="{017E2D71-F075-11E4-0148-475F7D1C0B93}"/>
          </ac:picMkLst>
        </pc:picChg>
        <pc:picChg chg="add del mod">
          <ac:chgData name="František Adamec" userId="a79cd96abf9acfc1" providerId="LiveId" clId="{2EE1F67D-F0B8-4ECF-AF8F-C98B0A8AF3EF}" dt="2022-11-12T15:43:02.527" v="6544" actId="478"/>
          <ac:picMkLst>
            <pc:docMk/>
            <pc:sldMk cId="2493686529" sldId="374"/>
            <ac:picMk id="37" creationId="{287483A6-768A-914B-C2F2-64B93BF2C241}"/>
          </ac:picMkLst>
        </pc:picChg>
        <pc:picChg chg="add del mod">
          <ac:chgData name="František Adamec" userId="a79cd96abf9acfc1" providerId="LiveId" clId="{2EE1F67D-F0B8-4ECF-AF8F-C98B0A8AF3EF}" dt="2022-11-12T15:43:28.782" v="6550" actId="478"/>
          <ac:picMkLst>
            <pc:docMk/>
            <pc:sldMk cId="2493686529" sldId="374"/>
            <ac:picMk id="41" creationId="{39583B58-8909-E696-FFA0-6B94BD6B3EDB}"/>
          </ac:picMkLst>
        </pc:picChg>
        <pc:picChg chg="add del mod">
          <ac:chgData name="František Adamec" userId="a79cd96abf9acfc1" providerId="LiveId" clId="{2EE1F67D-F0B8-4ECF-AF8F-C98B0A8AF3EF}" dt="2022-11-12T15:44:00.286" v="6555" actId="478"/>
          <ac:picMkLst>
            <pc:docMk/>
            <pc:sldMk cId="2493686529" sldId="374"/>
            <ac:picMk id="45" creationId="{5E922F40-4393-BF7E-2B87-8A41FCF65BC3}"/>
          </ac:picMkLst>
        </pc:picChg>
        <pc:picChg chg="add mod">
          <ac:chgData name="František Adamec" userId="a79cd96abf9acfc1" providerId="LiveId" clId="{2EE1F67D-F0B8-4ECF-AF8F-C98B0A8AF3EF}" dt="2022-11-12T15:44:21.017" v="6558" actId="931"/>
          <ac:picMkLst>
            <pc:docMk/>
            <pc:sldMk cId="2493686529" sldId="374"/>
            <ac:picMk id="49" creationId="{4E6018C3-C207-A00F-460D-7093B757259F}"/>
          </ac:picMkLst>
        </pc:picChg>
      </pc:sldChg>
      <pc:sldChg chg="addSp delSp modSp new del mod modClrScheme chgLayout">
        <pc:chgData name="František Adamec" userId="a79cd96abf9acfc1" providerId="LiveId" clId="{2EE1F67D-F0B8-4ECF-AF8F-C98B0A8AF3EF}" dt="2022-11-12T15:11:08.553" v="6404" actId="2696"/>
        <pc:sldMkLst>
          <pc:docMk/>
          <pc:sldMk cId="26246928" sldId="375"/>
        </pc:sldMkLst>
        <pc:spChg chg="del mod ord">
          <ac:chgData name="František Adamec" userId="a79cd96abf9acfc1" providerId="LiveId" clId="{2EE1F67D-F0B8-4ECF-AF8F-C98B0A8AF3EF}" dt="2022-11-12T15:10:59.696" v="6397" actId="700"/>
          <ac:spMkLst>
            <pc:docMk/>
            <pc:sldMk cId="26246928" sldId="375"/>
            <ac:spMk id="2" creationId="{F2214F6C-5C84-DA80-4CF2-0B299CAF45D6}"/>
          </ac:spMkLst>
        </pc:spChg>
        <pc:spChg chg="del mod ord">
          <ac:chgData name="František Adamec" userId="a79cd96abf9acfc1" providerId="LiveId" clId="{2EE1F67D-F0B8-4ECF-AF8F-C98B0A8AF3EF}" dt="2022-11-12T15:10:59.696" v="6397" actId="700"/>
          <ac:spMkLst>
            <pc:docMk/>
            <pc:sldMk cId="26246928" sldId="375"/>
            <ac:spMk id="3" creationId="{8AA6FC00-7016-760E-D51E-0FCFB98DB590}"/>
          </ac:spMkLst>
        </pc:spChg>
        <pc:spChg chg="del">
          <ac:chgData name="František Adamec" userId="a79cd96abf9acfc1" providerId="LiveId" clId="{2EE1F67D-F0B8-4ECF-AF8F-C98B0A8AF3EF}" dt="2022-11-12T15:10:59.696" v="6397" actId="700"/>
          <ac:spMkLst>
            <pc:docMk/>
            <pc:sldMk cId="26246928" sldId="375"/>
            <ac:spMk id="4" creationId="{27F675EF-8D61-F241-12EB-D0A1B738AD74}"/>
          </ac:spMkLst>
        </pc:spChg>
        <pc:spChg chg="mod ord">
          <ac:chgData name="František Adamec" userId="a79cd96abf9acfc1" providerId="LiveId" clId="{2EE1F67D-F0B8-4ECF-AF8F-C98B0A8AF3EF}" dt="2022-11-12T15:10:59.696" v="6397" actId="700"/>
          <ac:spMkLst>
            <pc:docMk/>
            <pc:sldMk cId="26246928" sldId="375"/>
            <ac:spMk id="5" creationId="{B9E5DF40-4360-1769-E6D5-B68141707F25}"/>
          </ac:spMkLst>
        </pc:spChg>
        <pc:spChg chg="mod ord">
          <ac:chgData name="František Adamec" userId="a79cd96abf9acfc1" providerId="LiveId" clId="{2EE1F67D-F0B8-4ECF-AF8F-C98B0A8AF3EF}" dt="2022-11-12T15:10:59.696" v="6397" actId="700"/>
          <ac:spMkLst>
            <pc:docMk/>
            <pc:sldMk cId="26246928" sldId="375"/>
            <ac:spMk id="6" creationId="{CC6D1B08-151D-164F-BB14-C3324AF96C7E}"/>
          </ac:spMkLst>
        </pc:spChg>
        <pc:spChg chg="mod ord">
          <ac:chgData name="František Adamec" userId="a79cd96abf9acfc1" providerId="LiveId" clId="{2EE1F67D-F0B8-4ECF-AF8F-C98B0A8AF3EF}" dt="2022-11-12T15:10:59.696" v="6397" actId="700"/>
          <ac:spMkLst>
            <pc:docMk/>
            <pc:sldMk cId="26246928" sldId="375"/>
            <ac:spMk id="7" creationId="{DC95D72B-5B63-4DA4-8E7F-4AE7661F6F8F}"/>
          </ac:spMkLst>
        </pc:spChg>
        <pc:spChg chg="add mod ord">
          <ac:chgData name="František Adamec" userId="a79cd96abf9acfc1" providerId="LiveId" clId="{2EE1F67D-F0B8-4ECF-AF8F-C98B0A8AF3EF}" dt="2022-11-12T15:11:03.371" v="6403" actId="20577"/>
          <ac:spMkLst>
            <pc:docMk/>
            <pc:sldMk cId="26246928" sldId="375"/>
            <ac:spMk id="8" creationId="{28F01922-0D42-26A6-E36C-164D22C43520}"/>
          </ac:spMkLst>
        </pc:spChg>
        <pc:spChg chg="add mod ord">
          <ac:chgData name="František Adamec" userId="a79cd96abf9acfc1" providerId="LiveId" clId="{2EE1F67D-F0B8-4ECF-AF8F-C98B0A8AF3EF}" dt="2022-11-12T15:10:59.696" v="6397" actId="700"/>
          <ac:spMkLst>
            <pc:docMk/>
            <pc:sldMk cId="26246928" sldId="375"/>
            <ac:spMk id="9" creationId="{8C80CCBA-C86E-6EA3-C30E-442CCB2FD8E2}"/>
          </ac:spMkLst>
        </pc:spChg>
      </pc:sldChg>
      <pc:sldChg chg="addSp delSp modSp new mod modClrScheme chgLayout">
        <pc:chgData name="František Adamec" userId="a79cd96abf9acfc1" providerId="LiveId" clId="{2EE1F67D-F0B8-4ECF-AF8F-C98B0A8AF3EF}" dt="2022-11-12T16:07:53.235" v="7961" actId="790"/>
        <pc:sldMkLst>
          <pc:docMk/>
          <pc:sldMk cId="3144843778" sldId="375"/>
        </pc:sldMkLst>
        <pc:spChg chg="del mod ord">
          <ac:chgData name="František Adamec" userId="a79cd96abf9acfc1" providerId="LiveId" clId="{2EE1F67D-F0B8-4ECF-AF8F-C98B0A8AF3EF}" dt="2022-11-12T15:47:00.590" v="6562" actId="700"/>
          <ac:spMkLst>
            <pc:docMk/>
            <pc:sldMk cId="3144843778" sldId="375"/>
            <ac:spMk id="2" creationId="{C1022B15-C827-139F-7725-90F415BF890F}"/>
          </ac:spMkLst>
        </pc:spChg>
        <pc:spChg chg="del">
          <ac:chgData name="František Adamec" userId="a79cd96abf9acfc1" providerId="LiveId" clId="{2EE1F67D-F0B8-4ECF-AF8F-C98B0A8AF3EF}" dt="2022-11-12T15:47:00.590" v="6562" actId="700"/>
          <ac:spMkLst>
            <pc:docMk/>
            <pc:sldMk cId="3144843778" sldId="375"/>
            <ac:spMk id="3" creationId="{02CB011C-4D9F-F8B9-EEBD-2A8D62706A6C}"/>
          </ac:spMkLst>
        </pc:spChg>
        <pc:spChg chg="del">
          <ac:chgData name="František Adamec" userId="a79cd96abf9acfc1" providerId="LiveId" clId="{2EE1F67D-F0B8-4ECF-AF8F-C98B0A8AF3EF}" dt="2022-11-12T15:47:00.590" v="6562" actId="700"/>
          <ac:spMkLst>
            <pc:docMk/>
            <pc:sldMk cId="3144843778" sldId="375"/>
            <ac:spMk id="4" creationId="{79652549-5C90-31EF-C7DB-A19189B351B5}"/>
          </ac:spMkLst>
        </pc:spChg>
        <pc:spChg chg="del mod ord">
          <ac:chgData name="František Adamec" userId="a79cd96abf9acfc1" providerId="LiveId" clId="{2EE1F67D-F0B8-4ECF-AF8F-C98B0A8AF3EF}" dt="2022-11-12T15:47:00.590" v="6562" actId="700"/>
          <ac:spMkLst>
            <pc:docMk/>
            <pc:sldMk cId="3144843778" sldId="375"/>
            <ac:spMk id="5" creationId="{1D02B663-6338-49B9-9E2A-D5E727862EE9}"/>
          </ac:spMkLst>
        </pc:spChg>
        <pc:spChg chg="del mod ord">
          <ac:chgData name="František Adamec" userId="a79cd96abf9acfc1" providerId="LiveId" clId="{2EE1F67D-F0B8-4ECF-AF8F-C98B0A8AF3EF}" dt="2022-11-12T15:47:00.590" v="6562" actId="700"/>
          <ac:spMkLst>
            <pc:docMk/>
            <pc:sldMk cId="3144843778" sldId="375"/>
            <ac:spMk id="6" creationId="{3123644E-761D-6CC1-AE05-4BA66EC0EACB}"/>
          </ac:spMkLst>
        </pc:spChg>
        <pc:spChg chg="add del mod ord">
          <ac:chgData name="František Adamec" userId="a79cd96abf9acfc1" providerId="LiveId" clId="{2EE1F67D-F0B8-4ECF-AF8F-C98B0A8AF3EF}" dt="2022-11-12T15:47:14.906" v="6563" actId="700"/>
          <ac:spMkLst>
            <pc:docMk/>
            <pc:sldMk cId="3144843778" sldId="375"/>
            <ac:spMk id="7" creationId="{5BA21054-B8AC-0010-1D7D-1F121985E70A}"/>
          </ac:spMkLst>
        </pc:spChg>
        <pc:spChg chg="add del mod ord">
          <ac:chgData name="František Adamec" userId="a79cd96abf9acfc1" providerId="LiveId" clId="{2EE1F67D-F0B8-4ECF-AF8F-C98B0A8AF3EF}" dt="2022-11-12T15:47:14.906" v="6563" actId="700"/>
          <ac:spMkLst>
            <pc:docMk/>
            <pc:sldMk cId="3144843778" sldId="375"/>
            <ac:spMk id="8" creationId="{C2640F24-760D-BE9C-E3A5-1256A87F2981}"/>
          </ac:spMkLst>
        </pc:spChg>
        <pc:spChg chg="add del mod ord">
          <ac:chgData name="František Adamec" userId="a79cd96abf9acfc1" providerId="LiveId" clId="{2EE1F67D-F0B8-4ECF-AF8F-C98B0A8AF3EF}" dt="2022-11-12T15:47:14.906" v="6563" actId="700"/>
          <ac:spMkLst>
            <pc:docMk/>
            <pc:sldMk cId="3144843778" sldId="375"/>
            <ac:spMk id="9" creationId="{98775BDF-A0B3-5DA8-3DA5-289E305E299D}"/>
          </ac:spMkLst>
        </pc:spChg>
        <pc:spChg chg="add mod ord">
          <ac:chgData name="František Adamec" userId="a79cd96abf9acfc1" providerId="LiveId" clId="{2EE1F67D-F0B8-4ECF-AF8F-C98B0A8AF3EF}" dt="2022-11-12T15:48:15.464" v="6622" actId="790"/>
          <ac:spMkLst>
            <pc:docMk/>
            <pc:sldMk cId="3144843778" sldId="375"/>
            <ac:spMk id="10" creationId="{7A54DAB8-E098-875F-2726-2FBA64B5FC30}"/>
          </ac:spMkLst>
        </pc:spChg>
        <pc:spChg chg="add mod ord">
          <ac:chgData name="František Adamec" userId="a79cd96abf9acfc1" providerId="LiveId" clId="{2EE1F67D-F0B8-4ECF-AF8F-C98B0A8AF3EF}" dt="2022-11-12T15:57:41.589" v="7601" actId="313"/>
          <ac:spMkLst>
            <pc:docMk/>
            <pc:sldMk cId="3144843778" sldId="375"/>
            <ac:spMk id="11" creationId="{701C4CB0-B25D-4594-C98E-040CA4A18FCC}"/>
          </ac:spMkLst>
        </pc:spChg>
        <pc:spChg chg="add mod ord">
          <ac:chgData name="František Adamec" userId="a79cd96abf9acfc1" providerId="LiveId" clId="{2EE1F67D-F0B8-4ECF-AF8F-C98B0A8AF3EF}" dt="2022-11-12T16:07:53.235" v="7961" actId="790"/>
          <ac:spMkLst>
            <pc:docMk/>
            <pc:sldMk cId="3144843778" sldId="375"/>
            <ac:spMk id="12" creationId="{BEC74CAE-D082-FDF9-2EB3-32D48E8A7030}"/>
          </ac:spMkLst>
        </pc:spChg>
        <pc:spChg chg="add mod ord">
          <ac:chgData name="František Adamec" userId="a79cd96abf9acfc1" providerId="LiveId" clId="{2EE1F67D-F0B8-4ECF-AF8F-C98B0A8AF3EF}" dt="2022-11-12T16:01:31.436" v="7825" actId="20577"/>
          <ac:spMkLst>
            <pc:docMk/>
            <pc:sldMk cId="3144843778" sldId="375"/>
            <ac:spMk id="13" creationId="{4723D4C9-CE0F-E06C-BD4E-AFAA3D83EB6C}"/>
          </ac:spMkLst>
        </pc:spChg>
      </pc:sldChg>
    </pc:docChg>
  </pc:docChgLst>
  <pc:docChgLst>
    <pc:chgData name="Frantisek Adamec" userId="aef01682-5014-487b-8032-127fb9e5e695" providerId="ADAL" clId="{29816709-625A-47EC-893B-6EB0A346B3D2}"/>
    <pc:docChg chg="custSel modSld">
      <pc:chgData name="Frantisek Adamec" userId="aef01682-5014-487b-8032-127fb9e5e695" providerId="ADAL" clId="{29816709-625A-47EC-893B-6EB0A346B3D2}" dt="2020-12-21T08:58:33.451" v="119" actId="20577"/>
      <pc:docMkLst>
        <pc:docMk/>
      </pc:docMkLst>
      <pc:sldChg chg="addSp delSp modSp">
        <pc:chgData name="Frantisek Adamec" userId="aef01682-5014-487b-8032-127fb9e5e695" providerId="ADAL" clId="{29816709-625A-47EC-893B-6EB0A346B3D2}" dt="2020-12-21T07:58:19.251" v="5" actId="1076"/>
        <pc:sldMkLst>
          <pc:docMk/>
          <pc:sldMk cId="775587783" sldId="357"/>
        </pc:sldMkLst>
        <pc:picChg chg="add mod">
          <ac:chgData name="Frantisek Adamec" userId="aef01682-5014-487b-8032-127fb9e5e695" providerId="ADAL" clId="{29816709-625A-47EC-893B-6EB0A346B3D2}" dt="2020-12-21T07:58:19.251" v="5" actId="1076"/>
          <ac:picMkLst>
            <pc:docMk/>
            <pc:sldMk cId="775587783" sldId="357"/>
            <ac:picMk id="2" creationId="{B466E8C1-E061-4D4A-8AA2-644A4F0F6608}"/>
          </ac:picMkLst>
        </pc:picChg>
        <pc:picChg chg="del">
          <ac:chgData name="Frantisek Adamec" userId="aef01682-5014-487b-8032-127fb9e5e695" providerId="ADAL" clId="{29816709-625A-47EC-893B-6EB0A346B3D2}" dt="2020-12-21T07:57:56.781" v="0" actId="478"/>
          <ac:picMkLst>
            <pc:docMk/>
            <pc:sldMk cId="775587783" sldId="357"/>
            <ac:picMk id="13" creationId="{7E92548D-AD65-4707-8512-85785B0338E4}"/>
          </ac:picMkLst>
        </pc:picChg>
      </pc:sldChg>
      <pc:sldChg chg="modSp">
        <pc:chgData name="Frantisek Adamec" userId="aef01682-5014-487b-8032-127fb9e5e695" providerId="ADAL" clId="{29816709-625A-47EC-893B-6EB0A346B3D2}" dt="2020-12-21T07:59:03.109" v="23" actId="20577"/>
        <pc:sldMkLst>
          <pc:docMk/>
          <pc:sldMk cId="3738098412" sldId="358"/>
        </pc:sldMkLst>
        <pc:graphicFrameChg chg="mod">
          <ac:chgData name="Frantisek Adamec" userId="aef01682-5014-487b-8032-127fb9e5e695" providerId="ADAL" clId="{29816709-625A-47EC-893B-6EB0A346B3D2}" dt="2020-12-21T07:59:03.109" v="23" actId="20577"/>
          <ac:graphicFrameMkLst>
            <pc:docMk/>
            <pc:sldMk cId="3738098412" sldId="358"/>
            <ac:graphicFrameMk id="7" creationId="{F1B89E35-005A-40E4-A26C-568E50DB9910}"/>
          </ac:graphicFrameMkLst>
        </pc:graphicFrameChg>
      </pc:sldChg>
      <pc:sldChg chg="modSp">
        <pc:chgData name="Frantisek Adamec" userId="aef01682-5014-487b-8032-127fb9e5e695" providerId="ADAL" clId="{29816709-625A-47EC-893B-6EB0A346B3D2}" dt="2020-12-21T07:59:33.070" v="41" actId="20577"/>
        <pc:sldMkLst>
          <pc:docMk/>
          <pc:sldMk cId="3529662167" sldId="359"/>
        </pc:sldMkLst>
        <pc:graphicFrameChg chg="mod">
          <ac:chgData name="Frantisek Adamec" userId="aef01682-5014-487b-8032-127fb9e5e695" providerId="ADAL" clId="{29816709-625A-47EC-893B-6EB0A346B3D2}" dt="2020-12-21T07:59:33.070" v="41" actId="20577"/>
          <ac:graphicFrameMkLst>
            <pc:docMk/>
            <pc:sldMk cId="3529662167" sldId="359"/>
            <ac:graphicFrameMk id="8" creationId="{782AD55F-8E38-4516-86BB-C99ABF588061}"/>
          </ac:graphicFrameMkLst>
        </pc:graphicFrameChg>
      </pc:sldChg>
      <pc:sldChg chg="modSp">
        <pc:chgData name="Frantisek Adamec" userId="aef01682-5014-487b-8032-127fb9e5e695" providerId="ADAL" clId="{29816709-625A-47EC-893B-6EB0A346B3D2}" dt="2020-12-21T08:58:33.451" v="119" actId="20577"/>
        <pc:sldMkLst>
          <pc:docMk/>
          <pc:sldMk cId="591041133" sldId="361"/>
        </pc:sldMkLst>
        <pc:spChg chg="mod">
          <ac:chgData name="Frantisek Adamec" userId="aef01682-5014-487b-8032-127fb9e5e695" providerId="ADAL" clId="{29816709-625A-47EC-893B-6EB0A346B3D2}" dt="2020-12-21T08:58:33.451" v="119" actId="20577"/>
          <ac:spMkLst>
            <pc:docMk/>
            <pc:sldMk cId="591041133" sldId="361"/>
            <ac:spMk id="3" creationId="{BEED6743-518A-45E4-8D8F-78F3BC5743C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5E5995-258E-49A3-A096-7ED7FF910AC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0C04EBA-70FF-4BBB-88CF-6BBB17FC7066}">
      <dgm:prSet phldrT="[Text]" custT="1"/>
      <dgm:spPr/>
      <dgm:t>
        <a:bodyPr/>
        <a:lstStyle/>
        <a:p>
          <a:r>
            <a:rPr lang="cs-CZ" sz="1050" dirty="0"/>
            <a:t>IED </a:t>
          </a:r>
        </a:p>
        <a:p>
          <a:r>
            <a:rPr lang="cs-CZ" sz="1050" b="1" dirty="0"/>
            <a:t>24 000</a:t>
          </a:r>
          <a:endParaRPr lang="en-GB" sz="1050" b="1" dirty="0"/>
        </a:p>
      </dgm:t>
    </dgm:pt>
    <dgm:pt modelId="{0BE3B174-0532-41A9-80EE-3238B9CA7057}" type="parTrans" cxnId="{CA5F6B72-F846-436E-B1BF-A53C000BE881}">
      <dgm:prSet/>
      <dgm:spPr/>
      <dgm:t>
        <a:bodyPr/>
        <a:lstStyle/>
        <a:p>
          <a:endParaRPr lang="en-GB"/>
        </a:p>
      </dgm:t>
    </dgm:pt>
    <dgm:pt modelId="{403EF0A8-E2E9-4D60-AFB0-82CE3CF16456}" type="sibTrans" cxnId="{CA5F6B72-F846-436E-B1BF-A53C000BE881}">
      <dgm:prSet/>
      <dgm:spPr/>
      <dgm:t>
        <a:bodyPr/>
        <a:lstStyle/>
        <a:p>
          <a:endParaRPr lang="en-GB"/>
        </a:p>
      </dgm:t>
    </dgm:pt>
    <dgm:pt modelId="{0D277FA8-B78D-45C1-B611-829A143ED911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cs-CZ" sz="1000" dirty="0"/>
            <a:t>Entity AFR</a:t>
          </a:r>
        </a:p>
        <a:p>
          <a:pPr>
            <a:spcAft>
              <a:spcPts val="0"/>
            </a:spcAft>
          </a:pPr>
          <a:r>
            <a:rPr lang="cs-CZ" sz="1000" dirty="0"/>
            <a:t>18 000</a:t>
          </a:r>
        </a:p>
        <a:p>
          <a:pPr>
            <a:spcAft>
              <a:spcPts val="0"/>
            </a:spcAft>
          </a:pPr>
          <a:r>
            <a:rPr lang="cs-CZ" sz="1000" dirty="0"/>
            <a:t>(</a:t>
          </a:r>
          <a:r>
            <a:rPr lang="cs-CZ" sz="1000" dirty="0" err="1"/>
            <a:t>same</a:t>
          </a:r>
          <a:r>
            <a:rPr lang="cs-CZ" sz="1000" dirty="0"/>
            <a:t> </a:t>
          </a:r>
          <a:r>
            <a:rPr lang="cs-CZ" sz="1000" dirty="0" err="1"/>
            <a:t>legal</a:t>
          </a:r>
          <a:r>
            <a:rPr lang="cs-CZ" sz="1000" dirty="0"/>
            <a:t> entity as FRH)</a:t>
          </a:r>
          <a:endParaRPr lang="en-GB" sz="1000" dirty="0"/>
        </a:p>
      </dgm:t>
    </dgm:pt>
    <dgm:pt modelId="{A0E6F879-1078-4504-9AAA-9EBD5B47B157}" type="parTrans" cxnId="{4B5466E3-A442-4F33-8C42-4898E81C2C53}">
      <dgm:prSet/>
      <dgm:spPr/>
      <dgm:t>
        <a:bodyPr/>
        <a:lstStyle/>
        <a:p>
          <a:endParaRPr lang="en-GB"/>
        </a:p>
      </dgm:t>
    </dgm:pt>
    <dgm:pt modelId="{648760DE-BD04-4C52-BA9E-8FC188601084}" type="sibTrans" cxnId="{4B5466E3-A442-4F33-8C42-4898E81C2C53}">
      <dgm:prSet/>
      <dgm:spPr/>
      <dgm:t>
        <a:bodyPr/>
        <a:lstStyle/>
        <a:p>
          <a:endParaRPr lang="en-GB"/>
        </a:p>
      </dgm:t>
    </dgm:pt>
    <dgm:pt modelId="{A7445CB6-0E5D-455B-9BA0-B0889CA5E4B3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cs-CZ" sz="1000" kern="1200" dirty="0">
              <a:solidFill>
                <a:srgbClr val="373D41">
                  <a:hueOff val="0"/>
                  <a:satOff val="0"/>
                  <a:lumOff val="0"/>
                  <a:alphaOff val="0"/>
                </a:srgbClr>
              </a:solidFill>
              <a:latin typeface="Source Sans Pro"/>
              <a:ea typeface="+mn-ea"/>
              <a:cs typeface="+mn-cs"/>
            </a:rPr>
            <a:t>Entity FRT</a:t>
          </a:r>
        </a:p>
        <a:p>
          <a:pPr>
            <a:spcAft>
              <a:spcPts val="0"/>
            </a:spcAft>
          </a:pPr>
          <a:r>
            <a:rPr lang="cs-CZ" sz="1000" kern="1200" dirty="0">
              <a:solidFill>
                <a:srgbClr val="373D41">
                  <a:hueOff val="0"/>
                  <a:satOff val="0"/>
                  <a:lumOff val="0"/>
                  <a:alphaOff val="0"/>
                </a:srgbClr>
              </a:solidFill>
              <a:latin typeface="Source Sans Pro"/>
              <a:ea typeface="+mn-ea"/>
              <a:cs typeface="+mn-cs"/>
            </a:rPr>
            <a:t>4 000</a:t>
          </a:r>
        </a:p>
        <a:p>
          <a:pPr>
            <a:spcAft>
              <a:spcPts val="0"/>
            </a:spcAft>
          </a:pPr>
          <a:r>
            <a:rPr lang="cs-CZ" sz="1000" kern="1200" dirty="0">
              <a:solidFill>
                <a:srgbClr val="373D41">
                  <a:hueOff val="0"/>
                  <a:satOff val="0"/>
                  <a:lumOff val="0"/>
                  <a:alphaOff val="0"/>
                </a:srgbClr>
              </a:solidFill>
              <a:latin typeface="Source Sans Pro"/>
              <a:ea typeface="+mn-ea"/>
              <a:cs typeface="+mn-cs"/>
            </a:rPr>
            <a:t>(</a:t>
          </a:r>
          <a:r>
            <a:rPr lang="cs-CZ" sz="1000" kern="1200" dirty="0" err="1">
              <a:solidFill>
                <a:srgbClr val="373D41">
                  <a:hueOff val="0"/>
                  <a:satOff val="0"/>
                  <a:lumOff val="0"/>
                  <a:alphaOff val="0"/>
                </a:srgbClr>
              </a:solidFill>
              <a:latin typeface="Source Sans Pro"/>
              <a:ea typeface="+mn-ea"/>
              <a:cs typeface="+mn-cs"/>
            </a:rPr>
            <a:t>same</a:t>
          </a:r>
          <a:r>
            <a:rPr lang="cs-CZ" sz="1000" kern="1200" dirty="0">
              <a:solidFill>
                <a:srgbClr val="373D41">
                  <a:hueOff val="0"/>
                  <a:satOff val="0"/>
                  <a:lumOff val="0"/>
                  <a:alphaOff val="0"/>
                </a:srgbClr>
              </a:solidFill>
              <a:latin typeface="Source Sans Pro"/>
              <a:ea typeface="+mn-ea"/>
              <a:cs typeface="+mn-cs"/>
            </a:rPr>
            <a:t> </a:t>
          </a:r>
          <a:r>
            <a:rPr lang="cs-CZ" sz="1000" kern="1200" dirty="0" err="1">
              <a:solidFill>
                <a:srgbClr val="373D41">
                  <a:hueOff val="0"/>
                  <a:satOff val="0"/>
                  <a:lumOff val="0"/>
                  <a:alphaOff val="0"/>
                </a:srgbClr>
              </a:solidFill>
              <a:latin typeface="Source Sans Pro"/>
              <a:ea typeface="+mn-ea"/>
              <a:cs typeface="+mn-cs"/>
            </a:rPr>
            <a:t>legal</a:t>
          </a:r>
          <a:r>
            <a:rPr lang="cs-CZ" sz="1000" kern="1200" dirty="0">
              <a:solidFill>
                <a:srgbClr val="373D41">
                  <a:hueOff val="0"/>
                  <a:satOff val="0"/>
                  <a:lumOff val="0"/>
                  <a:alphaOff val="0"/>
                </a:srgbClr>
              </a:solidFill>
              <a:latin typeface="Source Sans Pro"/>
              <a:ea typeface="+mn-ea"/>
              <a:cs typeface="+mn-cs"/>
            </a:rPr>
            <a:t> </a:t>
          </a:r>
          <a:r>
            <a:rPr lang="cs-CZ" sz="1000" kern="1200" dirty="0" err="1">
              <a:solidFill>
                <a:srgbClr val="373D41">
                  <a:hueOff val="0"/>
                  <a:satOff val="0"/>
                  <a:lumOff val="0"/>
                  <a:alphaOff val="0"/>
                </a:srgbClr>
              </a:solidFill>
              <a:latin typeface="Source Sans Pro"/>
              <a:ea typeface="+mn-ea"/>
              <a:cs typeface="+mn-cs"/>
            </a:rPr>
            <a:t>eentity</a:t>
          </a:r>
          <a:r>
            <a:rPr lang="cs-CZ" sz="1000" kern="1200" dirty="0">
              <a:solidFill>
                <a:srgbClr val="373D41">
                  <a:hueOff val="0"/>
                  <a:satOff val="0"/>
                  <a:lumOff val="0"/>
                  <a:alphaOff val="0"/>
                </a:srgbClr>
              </a:solidFill>
              <a:latin typeface="Source Sans Pro"/>
              <a:ea typeface="+mn-ea"/>
              <a:cs typeface="+mn-cs"/>
            </a:rPr>
            <a:t> as FRH)</a:t>
          </a:r>
          <a:endParaRPr lang="en-GB" sz="1000" kern="1200" dirty="0">
            <a:solidFill>
              <a:srgbClr val="373D41">
                <a:hueOff val="0"/>
                <a:satOff val="0"/>
                <a:lumOff val="0"/>
                <a:alphaOff val="0"/>
              </a:srgbClr>
            </a:solidFill>
            <a:latin typeface="Source Sans Pro"/>
            <a:ea typeface="+mn-ea"/>
            <a:cs typeface="+mn-cs"/>
          </a:endParaRPr>
        </a:p>
      </dgm:t>
    </dgm:pt>
    <dgm:pt modelId="{912B34A3-3BE6-4C1A-BC66-ADF41B34D05B}" type="parTrans" cxnId="{ACE2FB43-AABE-4955-83FB-F68363E2DF56}">
      <dgm:prSet/>
      <dgm:spPr/>
      <dgm:t>
        <a:bodyPr/>
        <a:lstStyle/>
        <a:p>
          <a:endParaRPr lang="en-GB"/>
        </a:p>
      </dgm:t>
    </dgm:pt>
    <dgm:pt modelId="{4F929D0D-CFAC-4384-86D0-C58493CF4FC8}" type="sibTrans" cxnId="{ACE2FB43-AABE-4955-83FB-F68363E2DF56}">
      <dgm:prSet/>
      <dgm:spPr/>
      <dgm:t>
        <a:bodyPr/>
        <a:lstStyle/>
        <a:p>
          <a:endParaRPr lang="en-GB"/>
        </a:p>
      </dgm:t>
    </dgm:pt>
    <dgm:pt modelId="{761FCF78-2E77-4EDF-8ECF-976DBEDA3854}">
      <dgm:prSet phldrT="[Text]" custT="1"/>
      <dgm:spPr/>
      <dgm:t>
        <a:bodyPr/>
        <a:lstStyle/>
        <a:p>
          <a:r>
            <a:rPr lang="cs-CZ" sz="1000" dirty="0"/>
            <a:t>Entiity FNJ</a:t>
          </a:r>
        </a:p>
        <a:p>
          <a:r>
            <a:rPr lang="cs-CZ" sz="1000" dirty="0"/>
            <a:t>-10 000</a:t>
          </a:r>
        </a:p>
        <a:p>
          <a:r>
            <a:rPr lang="cs-CZ" sz="1000" dirty="0"/>
            <a:t>(</a:t>
          </a:r>
          <a:r>
            <a:rPr lang="cs-CZ" sz="1000" dirty="0" err="1"/>
            <a:t>different</a:t>
          </a:r>
          <a:r>
            <a:rPr lang="cs-CZ" sz="1000" dirty="0"/>
            <a:t> entity </a:t>
          </a:r>
          <a:r>
            <a:rPr lang="cs-CZ" sz="1000" dirty="0" err="1"/>
            <a:t>from</a:t>
          </a:r>
          <a:r>
            <a:rPr lang="cs-CZ" sz="1000" dirty="0"/>
            <a:t> FRH)</a:t>
          </a:r>
          <a:endParaRPr lang="en-GB" sz="1000" dirty="0"/>
        </a:p>
      </dgm:t>
    </dgm:pt>
    <dgm:pt modelId="{26D34246-3F4A-4413-8EFB-30F93E568A87}" type="parTrans" cxnId="{6BD010C4-71E8-4F2C-ADC9-99B4E192CC12}">
      <dgm:prSet/>
      <dgm:spPr/>
      <dgm:t>
        <a:bodyPr/>
        <a:lstStyle/>
        <a:p>
          <a:endParaRPr lang="en-GB"/>
        </a:p>
      </dgm:t>
    </dgm:pt>
    <dgm:pt modelId="{4D63B9AE-12DA-4202-91F3-9CE874CD1159}" type="sibTrans" cxnId="{6BD010C4-71E8-4F2C-ADC9-99B4E192CC12}">
      <dgm:prSet/>
      <dgm:spPr/>
      <dgm:t>
        <a:bodyPr/>
        <a:lstStyle/>
        <a:p>
          <a:endParaRPr lang="en-GB"/>
        </a:p>
      </dgm:t>
    </dgm:pt>
    <dgm:pt modelId="{A1347E8E-E2A0-4A0B-BE41-89279A81D760}">
      <dgm:prSet phldrT="[Text]" custT="1"/>
      <dgm:spPr/>
      <dgm:t>
        <a:bodyPr/>
        <a:lstStyle/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rgbClr val="373D41">
                  <a:hueOff val="0"/>
                  <a:satOff val="0"/>
                  <a:lumOff val="0"/>
                  <a:alphaOff val="0"/>
                </a:srgbClr>
              </a:solidFill>
              <a:latin typeface="Source Sans Pro"/>
              <a:ea typeface="+mn-ea"/>
              <a:cs typeface="+mn-cs"/>
            </a:rPr>
            <a:t>Entity FRH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rgbClr val="373D41">
                  <a:hueOff val="0"/>
                  <a:satOff val="0"/>
                  <a:lumOff val="0"/>
                  <a:alphaOff val="0"/>
                </a:srgbClr>
              </a:solidFill>
              <a:latin typeface="Source Sans Pro"/>
              <a:ea typeface="+mn-ea"/>
              <a:cs typeface="+mn-cs"/>
            </a:rPr>
            <a:t>12 000</a:t>
          </a:r>
          <a:endParaRPr lang="en-GB" sz="1000" kern="1200" dirty="0">
            <a:solidFill>
              <a:srgbClr val="373D41">
                <a:hueOff val="0"/>
                <a:satOff val="0"/>
                <a:lumOff val="0"/>
                <a:alphaOff val="0"/>
              </a:srgbClr>
            </a:solidFill>
            <a:latin typeface="Source Sans Pro"/>
            <a:ea typeface="+mn-ea"/>
            <a:cs typeface="+mn-cs"/>
          </a:endParaRPr>
        </a:p>
      </dgm:t>
    </dgm:pt>
    <dgm:pt modelId="{E8A097F4-287D-4008-9FE2-7B09E0B3A234}" type="parTrans" cxnId="{B0A16309-7EE1-4132-8D2C-85AAA9CFC1CD}">
      <dgm:prSet/>
      <dgm:spPr/>
      <dgm:t>
        <a:bodyPr/>
        <a:lstStyle/>
        <a:p>
          <a:endParaRPr lang="en-GB"/>
        </a:p>
      </dgm:t>
    </dgm:pt>
    <dgm:pt modelId="{8E3BA788-15CB-44CB-A39F-F5010EDDFF2E}" type="sibTrans" cxnId="{B0A16309-7EE1-4132-8D2C-85AAA9CFC1CD}">
      <dgm:prSet/>
      <dgm:spPr/>
      <dgm:t>
        <a:bodyPr/>
        <a:lstStyle/>
        <a:p>
          <a:endParaRPr lang="en-GB"/>
        </a:p>
      </dgm:t>
    </dgm:pt>
    <dgm:pt modelId="{FD8F618D-556E-4F5E-A542-B4A0F7A6519B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cs-CZ" sz="1000" dirty="0"/>
            <a:t> Entity FRX</a:t>
          </a:r>
        </a:p>
        <a:p>
          <a:pPr>
            <a:spcAft>
              <a:spcPts val="0"/>
            </a:spcAft>
          </a:pPr>
          <a:r>
            <a:rPr lang="cs-CZ" sz="1000" dirty="0"/>
            <a:t>0</a:t>
          </a:r>
        </a:p>
        <a:p>
          <a:pPr>
            <a:spcAft>
              <a:spcPts val="0"/>
            </a:spcAft>
          </a:pPr>
          <a:r>
            <a:rPr lang="cs-CZ" sz="1000" dirty="0"/>
            <a:t>(</a:t>
          </a:r>
          <a:r>
            <a:rPr lang="cs-CZ" sz="1000" dirty="0" err="1"/>
            <a:t>same</a:t>
          </a:r>
          <a:r>
            <a:rPr lang="cs-CZ" sz="1000" dirty="0"/>
            <a:t> </a:t>
          </a:r>
          <a:r>
            <a:rPr lang="cs-CZ" sz="1000" dirty="0" err="1"/>
            <a:t>legal</a:t>
          </a:r>
          <a:r>
            <a:rPr lang="cs-CZ" sz="1000" dirty="0"/>
            <a:t> entity as FRH)</a:t>
          </a:r>
          <a:endParaRPr lang="en-GB" sz="1000" dirty="0"/>
        </a:p>
      </dgm:t>
    </dgm:pt>
    <dgm:pt modelId="{E7482936-F89C-4900-92B6-4AF34C9C9AFA}" type="parTrans" cxnId="{EEA89A6E-1755-4B72-8B4C-0D683BB4E61A}">
      <dgm:prSet/>
      <dgm:spPr/>
      <dgm:t>
        <a:bodyPr/>
        <a:lstStyle/>
        <a:p>
          <a:endParaRPr lang="en-GB"/>
        </a:p>
      </dgm:t>
    </dgm:pt>
    <dgm:pt modelId="{57CB5D01-D8AF-47B6-9E7A-D617E9C09815}" type="sibTrans" cxnId="{EEA89A6E-1755-4B72-8B4C-0D683BB4E61A}">
      <dgm:prSet/>
      <dgm:spPr/>
      <dgm:t>
        <a:bodyPr/>
        <a:lstStyle/>
        <a:p>
          <a:endParaRPr lang="en-GB"/>
        </a:p>
      </dgm:t>
    </dgm:pt>
    <dgm:pt modelId="{BAD0DD4B-7832-40ED-B0D9-C529022E7F98}" type="pres">
      <dgm:prSet presAssocID="{F35E5995-258E-49A3-A096-7ED7FF910AC9}" presName="compositeShape" presStyleCnt="0">
        <dgm:presLayoutVars>
          <dgm:dir/>
          <dgm:resizeHandles/>
        </dgm:presLayoutVars>
      </dgm:prSet>
      <dgm:spPr/>
    </dgm:pt>
    <dgm:pt modelId="{475B0553-6DE2-47BB-8668-0BA1C42B71BC}" type="pres">
      <dgm:prSet presAssocID="{F35E5995-258E-49A3-A096-7ED7FF910AC9}" presName="pyramid" presStyleLbl="node1" presStyleIdx="0" presStyleCnt="1"/>
      <dgm:spPr/>
    </dgm:pt>
    <dgm:pt modelId="{A9AD204D-0327-4FA5-8C9A-9453A27D623C}" type="pres">
      <dgm:prSet presAssocID="{F35E5995-258E-49A3-A096-7ED7FF910AC9}" presName="theList" presStyleCnt="0"/>
      <dgm:spPr/>
    </dgm:pt>
    <dgm:pt modelId="{A62038F5-62EE-4AEA-BB91-592C6AF8590C}" type="pres">
      <dgm:prSet presAssocID="{10C04EBA-70FF-4BBB-88CF-6BBB17FC7066}" presName="aNode" presStyleLbl="fgAcc1" presStyleIdx="0" presStyleCnt="6" custScaleX="118478" custScaleY="290459" custLinFactY="67817" custLinFactNeighborX="-41131" custLinFactNeighborY="100000">
        <dgm:presLayoutVars>
          <dgm:bulletEnabled val="1"/>
        </dgm:presLayoutVars>
      </dgm:prSet>
      <dgm:spPr/>
    </dgm:pt>
    <dgm:pt modelId="{83D94627-9867-4D7D-A587-4C6C2606EB9A}" type="pres">
      <dgm:prSet presAssocID="{10C04EBA-70FF-4BBB-88CF-6BBB17FC7066}" presName="aSpace" presStyleCnt="0"/>
      <dgm:spPr/>
    </dgm:pt>
    <dgm:pt modelId="{076D7775-97D9-4173-BAC4-EC766B79B347}" type="pres">
      <dgm:prSet presAssocID="{A1347E8E-E2A0-4A0B-BE41-89279A81D760}" presName="aNode" presStyleLbl="fgAcc1" presStyleIdx="1" presStyleCnt="6" custScaleX="106337" custScaleY="237278" custLinFactX="-1344" custLinFactY="275870" custLinFactNeighborX="-100000" custLinFactNeighborY="300000">
        <dgm:presLayoutVars>
          <dgm:bulletEnabled val="1"/>
        </dgm:presLayoutVars>
      </dgm:prSet>
      <dgm:spPr/>
    </dgm:pt>
    <dgm:pt modelId="{264033B6-A5EF-4289-A313-6BC251DA2DC0}" type="pres">
      <dgm:prSet presAssocID="{A1347E8E-E2A0-4A0B-BE41-89279A81D760}" presName="aSpace" presStyleCnt="0"/>
      <dgm:spPr/>
    </dgm:pt>
    <dgm:pt modelId="{BD8B8DF3-F5E3-4314-991B-69E328B8A725}" type="pres">
      <dgm:prSet presAssocID="{0D277FA8-B78D-45C1-B611-829A143ED911}" presName="aNode" presStyleLbl="fgAcc1" presStyleIdx="2" presStyleCnt="6" custScaleX="105992" custScaleY="235988" custLinFactX="-1344" custLinFactY="298004" custLinFactNeighborX="-100000" custLinFactNeighborY="300000">
        <dgm:presLayoutVars>
          <dgm:bulletEnabled val="1"/>
        </dgm:presLayoutVars>
      </dgm:prSet>
      <dgm:spPr/>
    </dgm:pt>
    <dgm:pt modelId="{2FED0347-C174-43D7-BDB4-5051E636620D}" type="pres">
      <dgm:prSet presAssocID="{0D277FA8-B78D-45C1-B611-829A143ED911}" presName="aSpace" presStyleCnt="0"/>
      <dgm:spPr/>
    </dgm:pt>
    <dgm:pt modelId="{FCCE5A43-AA35-4581-8F0F-33853E109A70}" type="pres">
      <dgm:prSet presAssocID="{A7445CB6-0E5D-455B-9BA0-B0889CA5E4B3}" presName="aNode" presStyleLbl="fgAcc1" presStyleIdx="3" presStyleCnt="6" custScaleX="103383" custScaleY="270131" custLinFactX="-1344" custLinFactY="310816" custLinFactNeighborX="-100000" custLinFactNeighborY="400000">
        <dgm:presLayoutVars>
          <dgm:bulletEnabled val="1"/>
        </dgm:presLayoutVars>
      </dgm:prSet>
      <dgm:spPr/>
    </dgm:pt>
    <dgm:pt modelId="{55AFD2CA-0A95-4730-9001-6A3E45ABDAA0}" type="pres">
      <dgm:prSet presAssocID="{A7445CB6-0E5D-455B-9BA0-B0889CA5E4B3}" presName="aSpace" presStyleCnt="0"/>
      <dgm:spPr/>
    </dgm:pt>
    <dgm:pt modelId="{111BF3FF-C44D-4E43-8FA0-9C5EE2425831}" type="pres">
      <dgm:prSet presAssocID="{761FCF78-2E77-4EDF-8ECF-976DBEDA3854}" presName="aNode" presStyleLbl="fgAcc1" presStyleIdx="4" presStyleCnt="6" custScaleX="107151" custScaleY="286039" custLinFactY="-70661" custLinFactNeighborX="24126" custLinFactNeighborY="-100000">
        <dgm:presLayoutVars>
          <dgm:bulletEnabled val="1"/>
        </dgm:presLayoutVars>
      </dgm:prSet>
      <dgm:spPr/>
    </dgm:pt>
    <dgm:pt modelId="{6AEDA5B1-B98D-4485-AF0F-08C436D647CB}" type="pres">
      <dgm:prSet presAssocID="{761FCF78-2E77-4EDF-8ECF-976DBEDA3854}" presName="aSpace" presStyleCnt="0"/>
      <dgm:spPr/>
    </dgm:pt>
    <dgm:pt modelId="{6AE13DE7-470F-409F-A5F7-C585FB09C1E7}" type="pres">
      <dgm:prSet presAssocID="{FD8F618D-556E-4F5E-A542-B4A0F7A6519B}" presName="aNode" presStyleLbl="fgAcc1" presStyleIdx="5" presStyleCnt="6" custScaleX="106624" custScaleY="238598" custLinFactX="-1355" custLinFactY="84078" custLinFactNeighborX="-100000" custLinFactNeighborY="100000">
        <dgm:presLayoutVars>
          <dgm:bulletEnabled val="1"/>
        </dgm:presLayoutVars>
      </dgm:prSet>
      <dgm:spPr/>
    </dgm:pt>
    <dgm:pt modelId="{B01148CF-87FC-4A08-AD9D-7D9E408E5FBE}" type="pres">
      <dgm:prSet presAssocID="{FD8F618D-556E-4F5E-A542-B4A0F7A6519B}" presName="aSpace" presStyleCnt="0"/>
      <dgm:spPr/>
    </dgm:pt>
  </dgm:ptLst>
  <dgm:cxnLst>
    <dgm:cxn modelId="{B0A16309-7EE1-4132-8D2C-85AAA9CFC1CD}" srcId="{F35E5995-258E-49A3-A096-7ED7FF910AC9}" destId="{A1347E8E-E2A0-4A0B-BE41-89279A81D760}" srcOrd="1" destOrd="0" parTransId="{E8A097F4-287D-4008-9FE2-7B09E0B3A234}" sibTransId="{8E3BA788-15CB-44CB-A39F-F5010EDDFF2E}"/>
    <dgm:cxn modelId="{BB8F2C10-D7D8-4870-9CDB-4559529C1A78}" type="presOf" srcId="{A1347E8E-E2A0-4A0B-BE41-89279A81D760}" destId="{076D7775-97D9-4173-BAC4-EC766B79B347}" srcOrd="0" destOrd="0" presId="urn:microsoft.com/office/officeart/2005/8/layout/pyramid2"/>
    <dgm:cxn modelId="{ACE2FB43-AABE-4955-83FB-F68363E2DF56}" srcId="{F35E5995-258E-49A3-A096-7ED7FF910AC9}" destId="{A7445CB6-0E5D-455B-9BA0-B0889CA5E4B3}" srcOrd="3" destOrd="0" parTransId="{912B34A3-3BE6-4C1A-BC66-ADF41B34D05B}" sibTransId="{4F929D0D-CFAC-4384-86D0-C58493CF4FC8}"/>
    <dgm:cxn modelId="{EEA89A6E-1755-4B72-8B4C-0D683BB4E61A}" srcId="{F35E5995-258E-49A3-A096-7ED7FF910AC9}" destId="{FD8F618D-556E-4F5E-A542-B4A0F7A6519B}" srcOrd="5" destOrd="0" parTransId="{E7482936-F89C-4900-92B6-4AF34C9C9AFA}" sibTransId="{57CB5D01-D8AF-47B6-9E7A-D617E9C09815}"/>
    <dgm:cxn modelId="{CA5F6B72-F846-436E-B1BF-A53C000BE881}" srcId="{F35E5995-258E-49A3-A096-7ED7FF910AC9}" destId="{10C04EBA-70FF-4BBB-88CF-6BBB17FC7066}" srcOrd="0" destOrd="0" parTransId="{0BE3B174-0532-41A9-80EE-3238B9CA7057}" sibTransId="{403EF0A8-E2E9-4D60-AFB0-82CE3CF16456}"/>
    <dgm:cxn modelId="{6A3FC687-477B-48EA-AE7F-28152BBDF5C4}" type="presOf" srcId="{F35E5995-258E-49A3-A096-7ED7FF910AC9}" destId="{BAD0DD4B-7832-40ED-B0D9-C529022E7F98}" srcOrd="0" destOrd="0" presId="urn:microsoft.com/office/officeart/2005/8/layout/pyramid2"/>
    <dgm:cxn modelId="{BA5A348D-8415-45C3-AC12-3F705D83CA89}" type="presOf" srcId="{A7445CB6-0E5D-455B-9BA0-B0889CA5E4B3}" destId="{FCCE5A43-AA35-4581-8F0F-33853E109A70}" srcOrd="0" destOrd="0" presId="urn:microsoft.com/office/officeart/2005/8/layout/pyramid2"/>
    <dgm:cxn modelId="{40E4D198-E90D-4F0B-8739-C0F98B359155}" type="presOf" srcId="{10C04EBA-70FF-4BBB-88CF-6BBB17FC7066}" destId="{A62038F5-62EE-4AEA-BB91-592C6AF8590C}" srcOrd="0" destOrd="0" presId="urn:microsoft.com/office/officeart/2005/8/layout/pyramid2"/>
    <dgm:cxn modelId="{93AB299B-673C-459A-8688-51654E00C7C0}" type="presOf" srcId="{761FCF78-2E77-4EDF-8ECF-976DBEDA3854}" destId="{111BF3FF-C44D-4E43-8FA0-9C5EE2425831}" srcOrd="0" destOrd="0" presId="urn:microsoft.com/office/officeart/2005/8/layout/pyramid2"/>
    <dgm:cxn modelId="{78AA8CBC-9918-422B-B779-CB3A42295160}" type="presOf" srcId="{FD8F618D-556E-4F5E-A542-B4A0F7A6519B}" destId="{6AE13DE7-470F-409F-A5F7-C585FB09C1E7}" srcOrd="0" destOrd="0" presId="urn:microsoft.com/office/officeart/2005/8/layout/pyramid2"/>
    <dgm:cxn modelId="{6BD010C4-71E8-4F2C-ADC9-99B4E192CC12}" srcId="{F35E5995-258E-49A3-A096-7ED7FF910AC9}" destId="{761FCF78-2E77-4EDF-8ECF-976DBEDA3854}" srcOrd="4" destOrd="0" parTransId="{26D34246-3F4A-4413-8EFB-30F93E568A87}" sibTransId="{4D63B9AE-12DA-4202-91F3-9CE874CD1159}"/>
    <dgm:cxn modelId="{5EC4B8D5-3B67-4400-A1E9-94AF8B7536CB}" type="presOf" srcId="{0D277FA8-B78D-45C1-B611-829A143ED911}" destId="{BD8B8DF3-F5E3-4314-991B-69E328B8A725}" srcOrd="0" destOrd="0" presId="urn:microsoft.com/office/officeart/2005/8/layout/pyramid2"/>
    <dgm:cxn modelId="{4B5466E3-A442-4F33-8C42-4898E81C2C53}" srcId="{F35E5995-258E-49A3-A096-7ED7FF910AC9}" destId="{0D277FA8-B78D-45C1-B611-829A143ED911}" srcOrd="2" destOrd="0" parTransId="{A0E6F879-1078-4504-9AAA-9EBD5B47B157}" sibTransId="{648760DE-BD04-4C52-BA9E-8FC188601084}"/>
    <dgm:cxn modelId="{EE180367-DE9A-4540-AF8C-1E3F95AA24F2}" type="presParOf" srcId="{BAD0DD4B-7832-40ED-B0D9-C529022E7F98}" destId="{475B0553-6DE2-47BB-8668-0BA1C42B71BC}" srcOrd="0" destOrd="0" presId="urn:microsoft.com/office/officeart/2005/8/layout/pyramid2"/>
    <dgm:cxn modelId="{8C951BFA-22E9-4EC8-822B-B18E22034AE7}" type="presParOf" srcId="{BAD0DD4B-7832-40ED-B0D9-C529022E7F98}" destId="{A9AD204D-0327-4FA5-8C9A-9453A27D623C}" srcOrd="1" destOrd="0" presId="urn:microsoft.com/office/officeart/2005/8/layout/pyramid2"/>
    <dgm:cxn modelId="{F6A7D6FE-C440-44F7-B6D7-23D20ACF8E2D}" type="presParOf" srcId="{A9AD204D-0327-4FA5-8C9A-9453A27D623C}" destId="{A62038F5-62EE-4AEA-BB91-592C6AF8590C}" srcOrd="0" destOrd="0" presId="urn:microsoft.com/office/officeart/2005/8/layout/pyramid2"/>
    <dgm:cxn modelId="{67CDEE81-9B1F-4496-98F2-44415C21A614}" type="presParOf" srcId="{A9AD204D-0327-4FA5-8C9A-9453A27D623C}" destId="{83D94627-9867-4D7D-A587-4C6C2606EB9A}" srcOrd="1" destOrd="0" presId="urn:microsoft.com/office/officeart/2005/8/layout/pyramid2"/>
    <dgm:cxn modelId="{821FF229-26F1-4379-8BA7-91828A4AE476}" type="presParOf" srcId="{A9AD204D-0327-4FA5-8C9A-9453A27D623C}" destId="{076D7775-97D9-4173-BAC4-EC766B79B347}" srcOrd="2" destOrd="0" presId="urn:microsoft.com/office/officeart/2005/8/layout/pyramid2"/>
    <dgm:cxn modelId="{755AC4EA-2A7E-402B-9C3D-6CA217FDB099}" type="presParOf" srcId="{A9AD204D-0327-4FA5-8C9A-9453A27D623C}" destId="{264033B6-A5EF-4289-A313-6BC251DA2DC0}" srcOrd="3" destOrd="0" presId="urn:microsoft.com/office/officeart/2005/8/layout/pyramid2"/>
    <dgm:cxn modelId="{1ADEDA94-653E-4D37-BD8C-FA8BF78B6BE1}" type="presParOf" srcId="{A9AD204D-0327-4FA5-8C9A-9453A27D623C}" destId="{BD8B8DF3-F5E3-4314-991B-69E328B8A725}" srcOrd="4" destOrd="0" presId="urn:microsoft.com/office/officeart/2005/8/layout/pyramid2"/>
    <dgm:cxn modelId="{F156F43E-A3A9-4888-B5B7-0E1194224DF9}" type="presParOf" srcId="{A9AD204D-0327-4FA5-8C9A-9453A27D623C}" destId="{2FED0347-C174-43D7-BDB4-5051E636620D}" srcOrd="5" destOrd="0" presId="urn:microsoft.com/office/officeart/2005/8/layout/pyramid2"/>
    <dgm:cxn modelId="{CA740D06-6078-4469-8A66-955A3E01DFF5}" type="presParOf" srcId="{A9AD204D-0327-4FA5-8C9A-9453A27D623C}" destId="{FCCE5A43-AA35-4581-8F0F-33853E109A70}" srcOrd="6" destOrd="0" presId="urn:microsoft.com/office/officeart/2005/8/layout/pyramid2"/>
    <dgm:cxn modelId="{7711BC67-52BB-4642-B14C-36205115044B}" type="presParOf" srcId="{A9AD204D-0327-4FA5-8C9A-9453A27D623C}" destId="{55AFD2CA-0A95-4730-9001-6A3E45ABDAA0}" srcOrd="7" destOrd="0" presId="urn:microsoft.com/office/officeart/2005/8/layout/pyramid2"/>
    <dgm:cxn modelId="{521F4CF3-A376-475A-B721-64A44E0EB04D}" type="presParOf" srcId="{A9AD204D-0327-4FA5-8C9A-9453A27D623C}" destId="{111BF3FF-C44D-4E43-8FA0-9C5EE2425831}" srcOrd="8" destOrd="0" presId="urn:microsoft.com/office/officeart/2005/8/layout/pyramid2"/>
    <dgm:cxn modelId="{BA04DECE-648B-42AE-869D-93DA1003C852}" type="presParOf" srcId="{A9AD204D-0327-4FA5-8C9A-9453A27D623C}" destId="{6AEDA5B1-B98D-4485-AF0F-08C436D647CB}" srcOrd="9" destOrd="0" presId="urn:microsoft.com/office/officeart/2005/8/layout/pyramid2"/>
    <dgm:cxn modelId="{0017598F-7F92-4AD8-92EC-D025E4CD4C4E}" type="presParOf" srcId="{A9AD204D-0327-4FA5-8C9A-9453A27D623C}" destId="{6AE13DE7-470F-409F-A5F7-C585FB09C1E7}" srcOrd="10" destOrd="0" presId="urn:microsoft.com/office/officeart/2005/8/layout/pyramid2"/>
    <dgm:cxn modelId="{69552828-04ED-44FD-B4D2-22FB054C16C2}" type="presParOf" srcId="{A9AD204D-0327-4FA5-8C9A-9453A27D623C}" destId="{B01148CF-87FC-4A08-AD9D-7D9E408E5FBE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B0553-6DE2-47BB-8668-0BA1C42B71BC}">
      <dsp:nvSpPr>
        <dsp:cNvPr id="0" name=""/>
        <dsp:cNvSpPr/>
      </dsp:nvSpPr>
      <dsp:spPr>
        <a:xfrm>
          <a:off x="2967890" y="0"/>
          <a:ext cx="4314825" cy="43148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038F5-62EE-4AEA-BB91-592C6AF8590C}">
      <dsp:nvSpPr>
        <dsp:cNvPr id="0" name=""/>
        <dsp:cNvSpPr/>
      </dsp:nvSpPr>
      <dsp:spPr>
        <a:xfrm>
          <a:off x="3712607" y="601212"/>
          <a:ext cx="3322876" cy="6137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50" kern="1200" dirty="0"/>
            <a:t>IED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50" b="1" kern="1200" dirty="0"/>
            <a:t>24 000</a:t>
          </a:r>
          <a:endParaRPr lang="en-GB" sz="1050" b="1" kern="1200" dirty="0"/>
        </a:p>
      </dsp:txBody>
      <dsp:txXfrm>
        <a:off x="3742570" y="631175"/>
        <a:ext cx="3262950" cy="553862"/>
      </dsp:txXfrm>
    </dsp:sp>
    <dsp:sp modelId="{076D7775-97D9-4173-BAC4-EC766B79B347}">
      <dsp:nvSpPr>
        <dsp:cNvPr id="0" name=""/>
        <dsp:cNvSpPr/>
      </dsp:nvSpPr>
      <dsp:spPr>
        <a:xfrm>
          <a:off x="2194107" y="1733896"/>
          <a:ext cx="2982366" cy="5014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rgbClr val="373D41">
                  <a:hueOff val="0"/>
                  <a:satOff val="0"/>
                  <a:lumOff val="0"/>
                  <a:alphaOff val="0"/>
                </a:srgbClr>
              </a:solidFill>
              <a:latin typeface="Source Sans Pro"/>
              <a:ea typeface="+mn-ea"/>
              <a:cs typeface="+mn-cs"/>
            </a:rPr>
            <a:t>Entity FRH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rgbClr val="373D41">
                  <a:hueOff val="0"/>
                  <a:satOff val="0"/>
                  <a:lumOff val="0"/>
                  <a:alphaOff val="0"/>
                </a:srgbClr>
              </a:solidFill>
              <a:latin typeface="Source Sans Pro"/>
              <a:ea typeface="+mn-ea"/>
              <a:cs typeface="+mn-cs"/>
            </a:rPr>
            <a:t>12 000</a:t>
          </a:r>
          <a:endParaRPr lang="en-GB" sz="1000" kern="1200" dirty="0">
            <a:solidFill>
              <a:srgbClr val="373D41">
                <a:hueOff val="0"/>
                <a:satOff val="0"/>
                <a:lumOff val="0"/>
                <a:alphaOff val="0"/>
              </a:srgbClr>
            </a:solidFill>
            <a:latin typeface="Source Sans Pro"/>
            <a:ea typeface="+mn-ea"/>
            <a:cs typeface="+mn-cs"/>
          </a:endParaRPr>
        </a:p>
      </dsp:txBody>
      <dsp:txXfrm>
        <a:off x="2218584" y="1758373"/>
        <a:ext cx="2933412" cy="452454"/>
      </dsp:txXfrm>
    </dsp:sp>
    <dsp:sp modelId="{BD8B8DF3-F5E3-4314-991B-69E328B8A725}">
      <dsp:nvSpPr>
        <dsp:cNvPr id="0" name=""/>
        <dsp:cNvSpPr/>
      </dsp:nvSpPr>
      <dsp:spPr>
        <a:xfrm>
          <a:off x="2198945" y="2308492"/>
          <a:ext cx="2972690" cy="4986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000" kern="1200" dirty="0"/>
            <a:t>Entity AFR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000" kern="1200" dirty="0"/>
            <a:t>18 000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000" kern="1200" dirty="0"/>
            <a:t>(</a:t>
          </a:r>
          <a:r>
            <a:rPr lang="cs-CZ" sz="1000" kern="1200" dirty="0" err="1"/>
            <a:t>same</a:t>
          </a:r>
          <a:r>
            <a:rPr lang="cs-CZ" sz="1000" kern="1200" dirty="0"/>
            <a:t> </a:t>
          </a:r>
          <a:r>
            <a:rPr lang="cs-CZ" sz="1000" kern="1200" dirty="0" err="1"/>
            <a:t>legal</a:t>
          </a:r>
          <a:r>
            <a:rPr lang="cs-CZ" sz="1000" kern="1200" dirty="0"/>
            <a:t> entity as FRH)</a:t>
          </a:r>
          <a:endParaRPr lang="en-GB" sz="1000" kern="1200" dirty="0"/>
        </a:p>
      </dsp:txBody>
      <dsp:txXfrm>
        <a:off x="2223289" y="2332836"/>
        <a:ext cx="2924002" cy="449994"/>
      </dsp:txXfrm>
    </dsp:sp>
    <dsp:sp modelId="{FCCE5A43-AA35-4581-8F0F-33853E109A70}">
      <dsp:nvSpPr>
        <dsp:cNvPr id="0" name=""/>
        <dsp:cNvSpPr/>
      </dsp:nvSpPr>
      <dsp:spPr>
        <a:xfrm>
          <a:off x="2235531" y="2887078"/>
          <a:ext cx="2899517" cy="5708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000" kern="1200" dirty="0">
              <a:solidFill>
                <a:srgbClr val="373D41">
                  <a:hueOff val="0"/>
                  <a:satOff val="0"/>
                  <a:lumOff val="0"/>
                  <a:alphaOff val="0"/>
                </a:srgbClr>
              </a:solidFill>
              <a:latin typeface="Source Sans Pro"/>
              <a:ea typeface="+mn-ea"/>
              <a:cs typeface="+mn-cs"/>
            </a:rPr>
            <a:t>Entity FRT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000" kern="1200" dirty="0">
              <a:solidFill>
                <a:srgbClr val="373D41">
                  <a:hueOff val="0"/>
                  <a:satOff val="0"/>
                  <a:lumOff val="0"/>
                  <a:alphaOff val="0"/>
                </a:srgbClr>
              </a:solidFill>
              <a:latin typeface="Source Sans Pro"/>
              <a:ea typeface="+mn-ea"/>
              <a:cs typeface="+mn-cs"/>
            </a:rPr>
            <a:t>4 000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000" kern="1200" dirty="0">
              <a:solidFill>
                <a:srgbClr val="373D41">
                  <a:hueOff val="0"/>
                  <a:satOff val="0"/>
                  <a:lumOff val="0"/>
                  <a:alphaOff val="0"/>
                </a:srgbClr>
              </a:solidFill>
              <a:latin typeface="Source Sans Pro"/>
              <a:ea typeface="+mn-ea"/>
              <a:cs typeface="+mn-cs"/>
            </a:rPr>
            <a:t>(</a:t>
          </a:r>
          <a:r>
            <a:rPr lang="cs-CZ" sz="1000" kern="1200" dirty="0" err="1">
              <a:solidFill>
                <a:srgbClr val="373D41">
                  <a:hueOff val="0"/>
                  <a:satOff val="0"/>
                  <a:lumOff val="0"/>
                  <a:alphaOff val="0"/>
                </a:srgbClr>
              </a:solidFill>
              <a:latin typeface="Source Sans Pro"/>
              <a:ea typeface="+mn-ea"/>
              <a:cs typeface="+mn-cs"/>
            </a:rPr>
            <a:t>same</a:t>
          </a:r>
          <a:r>
            <a:rPr lang="cs-CZ" sz="1000" kern="1200" dirty="0">
              <a:solidFill>
                <a:srgbClr val="373D41">
                  <a:hueOff val="0"/>
                  <a:satOff val="0"/>
                  <a:lumOff val="0"/>
                  <a:alphaOff val="0"/>
                </a:srgbClr>
              </a:solidFill>
              <a:latin typeface="Source Sans Pro"/>
              <a:ea typeface="+mn-ea"/>
              <a:cs typeface="+mn-cs"/>
            </a:rPr>
            <a:t> </a:t>
          </a:r>
          <a:r>
            <a:rPr lang="cs-CZ" sz="1000" kern="1200" dirty="0" err="1">
              <a:solidFill>
                <a:srgbClr val="373D41">
                  <a:hueOff val="0"/>
                  <a:satOff val="0"/>
                  <a:lumOff val="0"/>
                  <a:alphaOff val="0"/>
                </a:srgbClr>
              </a:solidFill>
              <a:latin typeface="Source Sans Pro"/>
              <a:ea typeface="+mn-ea"/>
              <a:cs typeface="+mn-cs"/>
            </a:rPr>
            <a:t>legal</a:t>
          </a:r>
          <a:r>
            <a:rPr lang="cs-CZ" sz="1000" kern="1200" dirty="0">
              <a:solidFill>
                <a:srgbClr val="373D41">
                  <a:hueOff val="0"/>
                  <a:satOff val="0"/>
                  <a:lumOff val="0"/>
                  <a:alphaOff val="0"/>
                </a:srgbClr>
              </a:solidFill>
              <a:latin typeface="Source Sans Pro"/>
              <a:ea typeface="+mn-ea"/>
              <a:cs typeface="+mn-cs"/>
            </a:rPr>
            <a:t> </a:t>
          </a:r>
          <a:r>
            <a:rPr lang="cs-CZ" sz="1000" kern="1200" dirty="0" err="1">
              <a:solidFill>
                <a:srgbClr val="373D41">
                  <a:hueOff val="0"/>
                  <a:satOff val="0"/>
                  <a:lumOff val="0"/>
                  <a:alphaOff val="0"/>
                </a:srgbClr>
              </a:solidFill>
              <a:latin typeface="Source Sans Pro"/>
              <a:ea typeface="+mn-ea"/>
              <a:cs typeface="+mn-cs"/>
            </a:rPr>
            <a:t>eentity</a:t>
          </a:r>
          <a:r>
            <a:rPr lang="cs-CZ" sz="1000" kern="1200" dirty="0">
              <a:solidFill>
                <a:srgbClr val="373D41">
                  <a:hueOff val="0"/>
                  <a:satOff val="0"/>
                  <a:lumOff val="0"/>
                  <a:alphaOff val="0"/>
                </a:srgbClr>
              </a:solidFill>
              <a:latin typeface="Source Sans Pro"/>
              <a:ea typeface="+mn-ea"/>
              <a:cs typeface="+mn-cs"/>
            </a:rPr>
            <a:t> as FRH)</a:t>
          </a:r>
          <a:endParaRPr lang="en-GB" sz="1000" kern="1200" dirty="0">
            <a:solidFill>
              <a:srgbClr val="373D41">
                <a:hueOff val="0"/>
                <a:satOff val="0"/>
                <a:lumOff val="0"/>
                <a:alphaOff val="0"/>
              </a:srgbClr>
            </a:solidFill>
            <a:latin typeface="Source Sans Pro"/>
            <a:ea typeface="+mn-ea"/>
            <a:cs typeface="+mn-cs"/>
          </a:endParaRPr>
        </a:p>
      </dsp:txBody>
      <dsp:txXfrm>
        <a:off x="2263397" y="2914944"/>
        <a:ext cx="2843785" cy="515100"/>
      </dsp:txXfrm>
    </dsp:sp>
    <dsp:sp modelId="{111BF3FF-C44D-4E43-8FA0-9C5EE2425831}">
      <dsp:nvSpPr>
        <dsp:cNvPr id="0" name=""/>
        <dsp:cNvSpPr/>
      </dsp:nvSpPr>
      <dsp:spPr>
        <a:xfrm>
          <a:off x="5701669" y="2546126"/>
          <a:ext cx="3005195" cy="6044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Entiity FNJ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-10 000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(</a:t>
          </a:r>
          <a:r>
            <a:rPr lang="cs-CZ" sz="1000" kern="1200" dirty="0" err="1"/>
            <a:t>different</a:t>
          </a:r>
          <a:r>
            <a:rPr lang="cs-CZ" sz="1000" kern="1200" dirty="0"/>
            <a:t> entity </a:t>
          </a:r>
          <a:r>
            <a:rPr lang="cs-CZ" sz="1000" kern="1200" dirty="0" err="1"/>
            <a:t>from</a:t>
          </a:r>
          <a:r>
            <a:rPr lang="cs-CZ" sz="1000" kern="1200" dirty="0"/>
            <a:t> FRH)</a:t>
          </a:r>
          <a:endParaRPr lang="en-GB" sz="1000" kern="1200" dirty="0"/>
        </a:p>
      </dsp:txBody>
      <dsp:txXfrm>
        <a:off x="5731176" y="2575633"/>
        <a:ext cx="2946181" cy="545434"/>
      </dsp:txXfrm>
    </dsp:sp>
    <dsp:sp modelId="{6AE13DE7-470F-409F-A5F7-C585FB09C1E7}">
      <dsp:nvSpPr>
        <dsp:cNvPr id="0" name=""/>
        <dsp:cNvSpPr/>
      </dsp:nvSpPr>
      <dsp:spPr>
        <a:xfrm>
          <a:off x="2189774" y="3556808"/>
          <a:ext cx="2990415" cy="5041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000" kern="1200" dirty="0"/>
            <a:t> Entity FRX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000" kern="1200" dirty="0"/>
            <a:t>0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000" kern="1200" dirty="0"/>
            <a:t>(</a:t>
          </a:r>
          <a:r>
            <a:rPr lang="cs-CZ" sz="1000" kern="1200" dirty="0" err="1"/>
            <a:t>same</a:t>
          </a:r>
          <a:r>
            <a:rPr lang="cs-CZ" sz="1000" kern="1200" dirty="0"/>
            <a:t> </a:t>
          </a:r>
          <a:r>
            <a:rPr lang="cs-CZ" sz="1000" kern="1200" dirty="0" err="1"/>
            <a:t>legal</a:t>
          </a:r>
          <a:r>
            <a:rPr lang="cs-CZ" sz="1000" kern="1200" dirty="0"/>
            <a:t> entity as FRH)</a:t>
          </a:r>
          <a:endParaRPr lang="en-GB" sz="1000" kern="1200" dirty="0"/>
        </a:p>
      </dsp:txBody>
      <dsp:txXfrm>
        <a:off x="2214387" y="3581421"/>
        <a:ext cx="2941189" cy="454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994DE-32A3-4A40-A96F-D7A6743DA908}" type="datetimeFigureOut">
              <a:rPr lang="en-IN" smtClean="0"/>
              <a:t>12-11-2022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A4DDB-48D9-4CF9-9CDE-C1F0C14DC5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32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rge Lef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0">
            <a:extLst>
              <a:ext uri="{FF2B5EF4-FFF2-40B4-BE49-F238E27FC236}">
                <a16:creationId xmlns:a16="http://schemas.microsoft.com/office/drawing/2014/main" id="{496713F7-002A-4A2F-9BA9-2A07F13364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301288 w 12192000"/>
              <a:gd name="connsiteY0" fmla="*/ 457200 h 6858000"/>
              <a:gd name="connsiteX1" fmla="*/ 10301288 w 12192000"/>
              <a:gd name="connsiteY1" fmla="*/ 1400175 h 6858000"/>
              <a:gd name="connsiteX2" fmla="*/ 11736388 w 12192000"/>
              <a:gd name="connsiteY2" fmla="*/ 1400175 h 6858000"/>
              <a:gd name="connsiteX3" fmla="*/ 11736388 w 12192000"/>
              <a:gd name="connsiteY3" fmla="*/ 4572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0" fmla="*/ 10301288 w 12192000"/>
              <a:gd name="connsiteY0" fmla="*/ 457200 h 6858000"/>
              <a:gd name="connsiteX1" fmla="*/ 10225108 w 12192000"/>
              <a:gd name="connsiteY1" fmla="*/ 1506855 h 6858000"/>
              <a:gd name="connsiteX2" fmla="*/ 11736388 w 12192000"/>
              <a:gd name="connsiteY2" fmla="*/ 1400175 h 6858000"/>
              <a:gd name="connsiteX3" fmla="*/ 11736388 w 12192000"/>
              <a:gd name="connsiteY3" fmla="*/ 457200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301288 w 12192000"/>
              <a:gd name="connsiteY0" fmla="*/ 457200 h 6858000"/>
              <a:gd name="connsiteX1" fmla="*/ 10225108 w 12192000"/>
              <a:gd name="connsiteY1" fmla="*/ 1506855 h 6858000"/>
              <a:gd name="connsiteX2" fmla="*/ 11667349 w 12192000"/>
              <a:gd name="connsiteY2" fmla="*/ 1483519 h 6858000"/>
              <a:gd name="connsiteX3" fmla="*/ 11736388 w 12192000"/>
              <a:gd name="connsiteY3" fmla="*/ 457200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301288 w 12192000"/>
              <a:gd name="connsiteY0" fmla="*/ 457200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736388 w 12192000"/>
              <a:gd name="connsiteY3" fmla="*/ 457200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301288 w 12192000"/>
              <a:gd name="connsiteY0" fmla="*/ 457200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0207 w 12192000"/>
              <a:gd name="connsiteY3" fmla="*/ 547688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7687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0207 w 12192000"/>
              <a:gd name="connsiteY3" fmla="*/ 547688 h 6858000"/>
              <a:gd name="connsiteX4" fmla="*/ 10229870 w 12192000"/>
              <a:gd name="connsiteY4" fmla="*/ 5476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7687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76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5306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53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5306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53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5306 h 6858000"/>
              <a:gd name="connsiteX1" fmla="*/ 524834 w 12192000"/>
              <a:gd name="connsiteY1" fmla="*/ 14647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53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24834 w 12192000"/>
              <a:gd name="connsiteY1" fmla="*/ 14647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24834 w 12192000"/>
              <a:gd name="connsiteY1" fmla="*/ 1464786 h 6858000"/>
              <a:gd name="connsiteX2" fmla="*/ 11667349 w 12192000"/>
              <a:gd name="connsiteY2" fmla="*/ 1483519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24834 w 12192000"/>
              <a:gd name="connsiteY1" fmla="*/ 1464786 h 6858000"/>
              <a:gd name="connsiteX2" fmla="*/ 1973782 w 12192000"/>
              <a:gd name="connsiteY2" fmla="*/ 1474892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36737 w 12192000"/>
              <a:gd name="connsiteY1" fmla="*/ 1490980 h 6858000"/>
              <a:gd name="connsiteX2" fmla="*/ 1973782 w 12192000"/>
              <a:gd name="connsiteY2" fmla="*/ 1474892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36737 w 12192000"/>
              <a:gd name="connsiteY1" fmla="*/ 1490980 h 6858000"/>
              <a:gd name="connsiteX2" fmla="*/ 1971402 w 12192000"/>
              <a:gd name="connsiteY2" fmla="*/ 1491561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6737 w 12192000"/>
              <a:gd name="connsiteY1" fmla="*/ 1490980 h 6858000"/>
              <a:gd name="connsiteX2" fmla="*/ 1971402 w 12192000"/>
              <a:gd name="connsiteY2" fmla="*/ 1491561 h 6858000"/>
              <a:gd name="connsiteX3" fmla="*/ 1969021 w 12192000"/>
              <a:gd name="connsiteY3" fmla="*/ 541443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6737 w 12192000"/>
              <a:gd name="connsiteY1" fmla="*/ 1490980 h 6858000"/>
              <a:gd name="connsiteX2" fmla="*/ 1971402 w 12192000"/>
              <a:gd name="connsiteY2" fmla="*/ 1491561 h 6858000"/>
              <a:gd name="connsiteX3" fmla="*/ 1969021 w 12192000"/>
              <a:gd name="connsiteY3" fmla="*/ 546205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1971402 w 12192000"/>
              <a:gd name="connsiteY2" fmla="*/ 1491561 h 6858000"/>
              <a:gd name="connsiteX3" fmla="*/ 1969021 w 12192000"/>
              <a:gd name="connsiteY3" fmla="*/ 546205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2019014 w 12192000"/>
              <a:gd name="connsiteY2" fmla="*/ 1515374 h 6858000"/>
              <a:gd name="connsiteX3" fmla="*/ 1969021 w 12192000"/>
              <a:gd name="connsiteY3" fmla="*/ 546205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2019014 w 12192000"/>
              <a:gd name="connsiteY2" fmla="*/ 1515374 h 6858000"/>
              <a:gd name="connsiteX3" fmla="*/ 2016634 w 12192000"/>
              <a:gd name="connsiteY3" fmla="*/ 543824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9117 w 12192000"/>
              <a:gd name="connsiteY1" fmla="*/ 1514793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514793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448118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2016634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1909506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1909506 w 12192000"/>
              <a:gd name="connsiteY3" fmla="*/ 543824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539117 w 12192000"/>
              <a:gd name="connsiteY1" fmla="*/ 1448118 h 6858000"/>
              <a:gd name="connsiteX2" fmla="*/ 1802377 w 12192000"/>
              <a:gd name="connsiteY2" fmla="*/ 1329636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434369 w 12192000"/>
              <a:gd name="connsiteY1" fmla="*/ 1333818 h 6858000"/>
              <a:gd name="connsiteX2" fmla="*/ 1802377 w 12192000"/>
              <a:gd name="connsiteY2" fmla="*/ 1329636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434369 w 12192000"/>
              <a:gd name="connsiteY1" fmla="*/ 1333818 h 6858000"/>
              <a:gd name="connsiteX2" fmla="*/ 1807138 w 12192000"/>
              <a:gd name="connsiteY2" fmla="*/ 1336780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439131 w 12192000"/>
              <a:gd name="connsiteY1" fmla="*/ 1333818 h 6858000"/>
              <a:gd name="connsiteX2" fmla="*/ 1807138 w 12192000"/>
              <a:gd name="connsiteY2" fmla="*/ 1336780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7138 w 12192000"/>
              <a:gd name="connsiteY2" fmla="*/ 1336780 h 6858000"/>
              <a:gd name="connsiteX3" fmla="*/ 1807139 w 12192000"/>
              <a:gd name="connsiteY3" fmla="*/ 434287 h 6858000"/>
              <a:gd name="connsiteX4" fmla="*/ 441080 w 12192000"/>
              <a:gd name="connsiteY4" fmla="*/ 436669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4758 w 12192000"/>
              <a:gd name="connsiteY2" fmla="*/ 1332018 h 6858000"/>
              <a:gd name="connsiteX3" fmla="*/ 1807139 w 12192000"/>
              <a:gd name="connsiteY3" fmla="*/ 434287 h 6858000"/>
              <a:gd name="connsiteX4" fmla="*/ 441080 w 12192000"/>
              <a:gd name="connsiteY4" fmla="*/ 436669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4758 w 12192000"/>
              <a:gd name="connsiteY2" fmla="*/ 1332018 h 6858000"/>
              <a:gd name="connsiteX3" fmla="*/ 1804758 w 12192000"/>
              <a:gd name="connsiteY3" fmla="*/ 434287 h 6858000"/>
              <a:gd name="connsiteX4" fmla="*/ 441080 w 12192000"/>
              <a:gd name="connsiteY4" fmla="*/ 436669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4758 w 12192000"/>
              <a:gd name="connsiteY2" fmla="*/ 1332018 h 6858000"/>
              <a:gd name="connsiteX3" fmla="*/ 441080 w 12192000"/>
              <a:gd name="connsiteY3" fmla="*/ 4366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441080 w 12192000"/>
              <a:gd name="connsiteY2" fmla="*/ 436669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3" name="Picture Placeholder 52"/>
          <p:cNvSpPr>
            <a:spLocks noGrp="1"/>
          </p:cNvSpPr>
          <p:nvPr>
            <p:ph type="pic" sz="quarter" idx="13"/>
          </p:nvPr>
        </p:nvSpPr>
        <p:spPr>
          <a:xfrm>
            <a:off x="0" y="2069333"/>
            <a:ext cx="5691600" cy="4806000"/>
          </a:xfrm>
          <a:custGeom>
            <a:avLst/>
            <a:gdLst>
              <a:gd name="connsiteX0" fmla="*/ 1086393 w 5691478"/>
              <a:gd name="connsiteY0" fmla="*/ 0 h 4839941"/>
              <a:gd name="connsiteX1" fmla="*/ 5691478 w 5691478"/>
              <a:gd name="connsiteY1" fmla="*/ 2877577 h 4839941"/>
              <a:gd name="connsiteX2" fmla="*/ 4465256 w 5691478"/>
              <a:gd name="connsiteY2" fmla="*/ 4839941 h 4839941"/>
              <a:gd name="connsiteX3" fmla="*/ 0 w 5691478"/>
              <a:gd name="connsiteY3" fmla="*/ 4839941 h 4839941"/>
              <a:gd name="connsiteX4" fmla="*/ 0 w 5691478"/>
              <a:gd name="connsiteY4" fmla="*/ 1738591 h 4839941"/>
              <a:gd name="connsiteX0" fmla="*/ 1086393 w 5691478"/>
              <a:gd name="connsiteY0" fmla="*/ 0 h 4839941"/>
              <a:gd name="connsiteX1" fmla="*/ 5691478 w 5691478"/>
              <a:gd name="connsiteY1" fmla="*/ 2877577 h 4839941"/>
              <a:gd name="connsiteX2" fmla="*/ 4465256 w 5691478"/>
              <a:gd name="connsiteY2" fmla="*/ 4839941 h 4839941"/>
              <a:gd name="connsiteX3" fmla="*/ 0 w 5691478"/>
              <a:gd name="connsiteY3" fmla="*/ 4839941 h 4839941"/>
              <a:gd name="connsiteX4" fmla="*/ 0 w 5691478"/>
              <a:gd name="connsiteY4" fmla="*/ 1559129 h 4839941"/>
              <a:gd name="connsiteX5" fmla="*/ 1086393 w 5691478"/>
              <a:gd name="connsiteY5" fmla="*/ 0 h 4839941"/>
              <a:gd name="connsiteX0" fmla="*/ 941115 w 5691478"/>
              <a:gd name="connsiteY0" fmla="*/ 0 h 4788667"/>
              <a:gd name="connsiteX1" fmla="*/ 5691478 w 5691478"/>
              <a:gd name="connsiteY1" fmla="*/ 2826303 h 4788667"/>
              <a:gd name="connsiteX2" fmla="*/ 4465256 w 5691478"/>
              <a:gd name="connsiteY2" fmla="*/ 4788667 h 4788667"/>
              <a:gd name="connsiteX3" fmla="*/ 0 w 5691478"/>
              <a:gd name="connsiteY3" fmla="*/ 4788667 h 4788667"/>
              <a:gd name="connsiteX4" fmla="*/ 0 w 5691478"/>
              <a:gd name="connsiteY4" fmla="*/ 1507855 h 4788667"/>
              <a:gd name="connsiteX5" fmla="*/ 941115 w 5691478"/>
              <a:gd name="connsiteY5" fmla="*/ 0 h 4788667"/>
              <a:gd name="connsiteX0" fmla="*/ 941115 w 5665840"/>
              <a:gd name="connsiteY0" fmla="*/ 0 h 4788667"/>
              <a:gd name="connsiteX1" fmla="*/ 5665840 w 5665840"/>
              <a:gd name="connsiteY1" fmla="*/ 2945944 h 4788667"/>
              <a:gd name="connsiteX2" fmla="*/ 4465256 w 5665840"/>
              <a:gd name="connsiteY2" fmla="*/ 4788667 h 4788667"/>
              <a:gd name="connsiteX3" fmla="*/ 0 w 5665840"/>
              <a:gd name="connsiteY3" fmla="*/ 4788667 h 4788667"/>
              <a:gd name="connsiteX4" fmla="*/ 0 w 5665840"/>
              <a:gd name="connsiteY4" fmla="*/ 1507855 h 4788667"/>
              <a:gd name="connsiteX5" fmla="*/ 941115 w 5665840"/>
              <a:gd name="connsiteY5" fmla="*/ 0 h 4788667"/>
              <a:gd name="connsiteX0" fmla="*/ 941115 w 5665840"/>
              <a:gd name="connsiteY0" fmla="*/ 0 h 4788667"/>
              <a:gd name="connsiteX1" fmla="*/ 5665840 w 5665840"/>
              <a:gd name="connsiteY1" fmla="*/ 2945944 h 4788667"/>
              <a:gd name="connsiteX2" fmla="*/ 4465256 w 5665840"/>
              <a:gd name="connsiteY2" fmla="*/ 4788667 h 4788667"/>
              <a:gd name="connsiteX3" fmla="*/ 0 w 5665840"/>
              <a:gd name="connsiteY3" fmla="*/ 4788667 h 4788667"/>
              <a:gd name="connsiteX4" fmla="*/ 0 w 5665840"/>
              <a:gd name="connsiteY4" fmla="*/ 1507855 h 4788667"/>
              <a:gd name="connsiteX5" fmla="*/ 941115 w 5665840"/>
              <a:gd name="connsiteY5" fmla="*/ 0 h 4788667"/>
              <a:gd name="connsiteX0" fmla="*/ 941115 w 5682932"/>
              <a:gd name="connsiteY0" fmla="*/ 0 h 4788667"/>
              <a:gd name="connsiteX1" fmla="*/ 5682932 w 5682932"/>
              <a:gd name="connsiteY1" fmla="*/ 2971581 h 4788667"/>
              <a:gd name="connsiteX2" fmla="*/ 4465256 w 5682932"/>
              <a:gd name="connsiteY2" fmla="*/ 4788667 h 4788667"/>
              <a:gd name="connsiteX3" fmla="*/ 0 w 5682932"/>
              <a:gd name="connsiteY3" fmla="*/ 4788667 h 4788667"/>
              <a:gd name="connsiteX4" fmla="*/ 0 w 5682932"/>
              <a:gd name="connsiteY4" fmla="*/ 1507855 h 4788667"/>
              <a:gd name="connsiteX5" fmla="*/ 941115 w 5682932"/>
              <a:gd name="connsiteY5" fmla="*/ 0 h 4788667"/>
              <a:gd name="connsiteX0" fmla="*/ 941115 w 5682932"/>
              <a:gd name="connsiteY0" fmla="*/ 0 h 4788667"/>
              <a:gd name="connsiteX1" fmla="*/ 5682932 w 5682932"/>
              <a:gd name="connsiteY1" fmla="*/ 2971581 h 4788667"/>
              <a:gd name="connsiteX2" fmla="*/ 4542168 w 5682932"/>
              <a:gd name="connsiteY2" fmla="*/ 4780121 h 4788667"/>
              <a:gd name="connsiteX3" fmla="*/ 0 w 5682932"/>
              <a:gd name="connsiteY3" fmla="*/ 4788667 h 4788667"/>
              <a:gd name="connsiteX4" fmla="*/ 0 w 5682932"/>
              <a:gd name="connsiteY4" fmla="*/ 1507855 h 4788667"/>
              <a:gd name="connsiteX5" fmla="*/ 941115 w 5682932"/>
              <a:gd name="connsiteY5" fmla="*/ 0 h 478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2932" h="4788667">
                <a:moveTo>
                  <a:pt x="941115" y="0"/>
                </a:moveTo>
                <a:lnTo>
                  <a:pt x="5682932" y="2971581"/>
                </a:lnTo>
                <a:lnTo>
                  <a:pt x="4542168" y="4780121"/>
                </a:lnTo>
                <a:lnTo>
                  <a:pt x="0" y="4788667"/>
                </a:lnTo>
                <a:lnTo>
                  <a:pt x="0" y="1507855"/>
                </a:lnTo>
                <a:lnTo>
                  <a:pt x="941115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</p:spPr>
        <p:txBody>
          <a:bodyPr wrap="square" anchor="t">
            <a:noAutofit/>
          </a:bodyPr>
          <a:lstStyle>
            <a:lvl1pPr marL="0" indent="0" algn="l">
              <a:buFontTx/>
              <a:buNone/>
              <a:defRPr>
                <a:solidFill>
                  <a:srgbClr val="EAEAEA">
                    <a:alpha val="0"/>
                  </a:srgb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C36D962-405D-465C-8C41-BCC999E562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14153" y="5715000"/>
            <a:ext cx="3883633" cy="308782"/>
          </a:xfrm>
        </p:spPr>
        <p:txBody>
          <a:bodyPr wrap="square" lIns="72000" tIns="72000" rIns="72000" bIns="72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  <a:lvl2pPr marL="456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author name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E8DB099-8D6B-44D2-899F-F8053BB12D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14153" y="4166311"/>
            <a:ext cx="3918147" cy="1510589"/>
          </a:xfrm>
          <a:custGeom>
            <a:avLst/>
            <a:gdLst>
              <a:gd name="connsiteX0" fmla="*/ 0 w 3883633"/>
              <a:gd name="connsiteY0" fmla="*/ 0 h 1497889"/>
              <a:gd name="connsiteX1" fmla="*/ 3883633 w 3883633"/>
              <a:gd name="connsiteY1" fmla="*/ 0 h 1497889"/>
              <a:gd name="connsiteX2" fmla="*/ 3883633 w 3883633"/>
              <a:gd name="connsiteY2" fmla="*/ 1497889 h 1497889"/>
              <a:gd name="connsiteX3" fmla="*/ 0 w 3883633"/>
              <a:gd name="connsiteY3" fmla="*/ 1497889 h 1497889"/>
              <a:gd name="connsiteX4" fmla="*/ 0 w 3883633"/>
              <a:gd name="connsiteY4" fmla="*/ 0 h 1497889"/>
              <a:gd name="connsiteX0" fmla="*/ 0 w 3883633"/>
              <a:gd name="connsiteY0" fmla="*/ 0 h 1497889"/>
              <a:gd name="connsiteX1" fmla="*/ 3883633 w 3883633"/>
              <a:gd name="connsiteY1" fmla="*/ 0 h 1497889"/>
              <a:gd name="connsiteX2" fmla="*/ 3867347 w 3883633"/>
              <a:gd name="connsiteY2" fmla="*/ 799389 h 1497889"/>
              <a:gd name="connsiteX3" fmla="*/ 3883633 w 3883633"/>
              <a:gd name="connsiteY3" fmla="*/ 1497889 h 1497889"/>
              <a:gd name="connsiteX4" fmla="*/ 0 w 3883633"/>
              <a:gd name="connsiteY4" fmla="*/ 1497889 h 1497889"/>
              <a:gd name="connsiteX5" fmla="*/ 0 w 3883633"/>
              <a:gd name="connsiteY5" fmla="*/ 0 h 1497889"/>
              <a:gd name="connsiteX0" fmla="*/ 0 w 3883633"/>
              <a:gd name="connsiteY0" fmla="*/ 0 h 1497889"/>
              <a:gd name="connsiteX1" fmla="*/ 3388333 w 3883633"/>
              <a:gd name="connsiteY1" fmla="*/ 25400 h 1497889"/>
              <a:gd name="connsiteX2" fmla="*/ 3867347 w 3883633"/>
              <a:gd name="connsiteY2" fmla="*/ 799389 h 1497889"/>
              <a:gd name="connsiteX3" fmla="*/ 3883633 w 3883633"/>
              <a:gd name="connsiteY3" fmla="*/ 1497889 h 1497889"/>
              <a:gd name="connsiteX4" fmla="*/ 0 w 3883633"/>
              <a:gd name="connsiteY4" fmla="*/ 1497889 h 1497889"/>
              <a:gd name="connsiteX5" fmla="*/ 0 w 3883633"/>
              <a:gd name="connsiteY5" fmla="*/ 0 h 1497889"/>
              <a:gd name="connsiteX0" fmla="*/ 0 w 3883633"/>
              <a:gd name="connsiteY0" fmla="*/ 0 h 1497889"/>
              <a:gd name="connsiteX1" fmla="*/ 3172433 w 3883633"/>
              <a:gd name="connsiteY1" fmla="*/ 12700 h 1497889"/>
              <a:gd name="connsiteX2" fmla="*/ 3867347 w 3883633"/>
              <a:gd name="connsiteY2" fmla="*/ 799389 h 1497889"/>
              <a:gd name="connsiteX3" fmla="*/ 3883633 w 3883633"/>
              <a:gd name="connsiteY3" fmla="*/ 1497889 h 1497889"/>
              <a:gd name="connsiteX4" fmla="*/ 0 w 3883633"/>
              <a:gd name="connsiteY4" fmla="*/ 1497889 h 1497889"/>
              <a:gd name="connsiteX5" fmla="*/ 0 w 3883633"/>
              <a:gd name="connsiteY5" fmla="*/ 0 h 1497889"/>
              <a:gd name="connsiteX0" fmla="*/ 0 w 3883633"/>
              <a:gd name="connsiteY0" fmla="*/ 0 h 1497889"/>
              <a:gd name="connsiteX1" fmla="*/ 2981933 w 3883633"/>
              <a:gd name="connsiteY1" fmla="*/ 0 h 1497889"/>
              <a:gd name="connsiteX2" fmla="*/ 3867347 w 3883633"/>
              <a:gd name="connsiteY2" fmla="*/ 799389 h 1497889"/>
              <a:gd name="connsiteX3" fmla="*/ 3883633 w 3883633"/>
              <a:gd name="connsiteY3" fmla="*/ 1497889 h 1497889"/>
              <a:gd name="connsiteX4" fmla="*/ 0 w 3883633"/>
              <a:gd name="connsiteY4" fmla="*/ 1497889 h 1497889"/>
              <a:gd name="connsiteX5" fmla="*/ 0 w 3883633"/>
              <a:gd name="connsiteY5" fmla="*/ 0 h 1497889"/>
              <a:gd name="connsiteX0" fmla="*/ 0 w 3883633"/>
              <a:gd name="connsiteY0" fmla="*/ 12700 h 1510589"/>
              <a:gd name="connsiteX1" fmla="*/ 2880333 w 3883633"/>
              <a:gd name="connsiteY1" fmla="*/ 0 h 1510589"/>
              <a:gd name="connsiteX2" fmla="*/ 3867347 w 3883633"/>
              <a:gd name="connsiteY2" fmla="*/ 812089 h 1510589"/>
              <a:gd name="connsiteX3" fmla="*/ 3883633 w 3883633"/>
              <a:gd name="connsiteY3" fmla="*/ 1510589 h 1510589"/>
              <a:gd name="connsiteX4" fmla="*/ 0 w 3883633"/>
              <a:gd name="connsiteY4" fmla="*/ 1510589 h 1510589"/>
              <a:gd name="connsiteX5" fmla="*/ 0 w 3883633"/>
              <a:gd name="connsiteY5" fmla="*/ 12700 h 1510589"/>
              <a:gd name="connsiteX0" fmla="*/ 0 w 3883633"/>
              <a:gd name="connsiteY0" fmla="*/ 12700 h 1510589"/>
              <a:gd name="connsiteX1" fmla="*/ 2778733 w 3883633"/>
              <a:gd name="connsiteY1" fmla="*/ 0 h 1510589"/>
              <a:gd name="connsiteX2" fmla="*/ 3867347 w 3883633"/>
              <a:gd name="connsiteY2" fmla="*/ 812089 h 1510589"/>
              <a:gd name="connsiteX3" fmla="*/ 3883633 w 3883633"/>
              <a:gd name="connsiteY3" fmla="*/ 1510589 h 1510589"/>
              <a:gd name="connsiteX4" fmla="*/ 0 w 3883633"/>
              <a:gd name="connsiteY4" fmla="*/ 1510589 h 1510589"/>
              <a:gd name="connsiteX5" fmla="*/ 0 w 3883633"/>
              <a:gd name="connsiteY5" fmla="*/ 12700 h 151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3633" h="1510589">
                <a:moveTo>
                  <a:pt x="0" y="12700"/>
                </a:moveTo>
                <a:lnTo>
                  <a:pt x="2778733" y="0"/>
                </a:lnTo>
                <a:lnTo>
                  <a:pt x="3867347" y="812089"/>
                </a:lnTo>
                <a:lnTo>
                  <a:pt x="3883633" y="1510589"/>
                </a:lnTo>
                <a:lnTo>
                  <a:pt x="0" y="1510589"/>
                </a:lnTo>
                <a:lnTo>
                  <a:pt x="0" y="12700"/>
                </a:lnTo>
                <a:close/>
              </a:path>
            </a:pathLst>
          </a:custGeom>
        </p:spPr>
        <p:txBody>
          <a:bodyPr wrap="square" lIns="72000" tIns="72000" rIns="72000" bIns="72000" anchor="b" anchorCtr="0">
            <a:noAutofit/>
          </a:bodyPr>
          <a:lstStyle>
            <a:lvl1pPr>
              <a:defRPr sz="300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4F55F94-E0EE-4D85-A09A-8608257A93C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00763" y="451051"/>
            <a:ext cx="1371243" cy="9000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dirty="0"/>
              <a:t>Click icon picture</a:t>
            </a:r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124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4E209E4F-4AE0-4CF4-BA46-30067A88DA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666" y="446012"/>
            <a:ext cx="11157095" cy="5254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220A7D-6DDA-45B6-A298-C5C06243C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DF177A-4137-48F6-B840-2DA6A9F8E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77689-B05F-446A-BC6A-F0814898F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0C2E-4A2E-4FB3-9E31-0E4408463F2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176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F5AE6270-DA41-40AD-805B-D20F63EF3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666" y="446012"/>
            <a:ext cx="11157095" cy="5254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IN" dirty="0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B610D29E-7861-4D82-B064-81358FA093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242" y="957945"/>
            <a:ext cx="11157095" cy="395302"/>
          </a:xfrm>
        </p:spPr>
        <p:txBody>
          <a:bodyPr wrap="square" lIns="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1998" b="0"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246AFF-EC53-49AF-86E6-6E3560461E4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F623DB-3CC0-49B0-9CF8-5D3FC661288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8BCCC-5F67-4B4A-AB67-206092737B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FB90C2E-4A2E-4FB3-9E31-0E4408463F2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22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14666" y="446012"/>
            <a:ext cx="11157095" cy="5254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IN" dirty="0"/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CB910776-A0BC-4190-9215-970F4B54F9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666" y="1514476"/>
            <a:ext cx="11157095" cy="4314825"/>
          </a:xfrm>
        </p:spPr>
        <p:txBody>
          <a:bodyPr>
            <a:no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7031C7-BDEE-4DCE-9141-69C95661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3D25B1-479A-4383-A3C9-2BD14F298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B6F955-ED3A-4D56-973B-7B693DC2A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0C2E-4A2E-4FB3-9E31-0E4408463F2B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98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">
            <a:extLst>
              <a:ext uri="{FF2B5EF4-FFF2-40B4-BE49-F238E27FC236}">
                <a16:creationId xmlns:a16="http://schemas.microsoft.com/office/drawing/2014/main" id="{D8CB6212-F0DD-40E8-A7AD-DEEEED0DAB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242" y="957945"/>
            <a:ext cx="11157095" cy="395302"/>
          </a:xfrm>
        </p:spPr>
        <p:txBody>
          <a:bodyPr wrap="square" lIns="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1998" b="0"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87796EEA-10FC-424C-87C1-E4709DBC77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242" y="1514476"/>
            <a:ext cx="11157095" cy="4314825"/>
          </a:xfrm>
        </p:spPr>
        <p:txBody>
          <a:bodyPr>
            <a:no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C4F19B2-E3BB-406C-B54F-A0073F3B0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242" y="446012"/>
            <a:ext cx="11157095" cy="5254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AE52F-324F-4D7B-B40F-7D0DEF20E8B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00827" y="6267283"/>
            <a:ext cx="3200400" cy="1280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DE6585D-A1C0-4454-A7BC-AB71BEAF589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000827" y="6408570"/>
            <a:ext cx="3200400" cy="1280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518247-25CC-4424-89AC-9F5BE8CF145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501692" y="6272292"/>
            <a:ext cx="336991" cy="274324"/>
          </a:xfrm>
        </p:spPr>
        <p:txBody>
          <a:bodyPr/>
          <a:lstStyle/>
          <a:p>
            <a:fld id="{0FB90C2E-4A2E-4FB3-9E31-0E4408463F2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027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2B5D79-3E00-4252-9427-F2474013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1B727-EB37-4CF2-9AC4-95419C0AC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69F2A-F072-4E1F-9C03-B6F299B9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0C2E-4A2E-4FB3-9E31-0E4408463F2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4399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B890BA-AD05-4E4A-9EF9-37C8825C15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4" y="762"/>
            <a:ext cx="12189631" cy="685647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A0AEB-8DE8-4B42-8B76-CA38CFE9607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6063" y="3281956"/>
            <a:ext cx="7200000" cy="5724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3582F9C-D650-42C5-8F60-F5C06B4B3E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63" y="2670296"/>
            <a:ext cx="7200000" cy="5724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Click to add section header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879553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800" y="448391"/>
            <a:ext cx="11160000" cy="525401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4800" y="1514476"/>
            <a:ext cx="5308815" cy="4316400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798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47542" y="1514476"/>
            <a:ext cx="5312784" cy="4316400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798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">
            <a:extLst>
              <a:ext uri="{FF2B5EF4-FFF2-40B4-BE49-F238E27FC236}">
                <a16:creationId xmlns:a16="http://schemas.microsoft.com/office/drawing/2014/main" id="{04D6F504-E9DC-484F-9834-967580088B77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091126" y="1543050"/>
            <a:ext cx="0" cy="43053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18636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800" y="448391"/>
            <a:ext cx="11160000" cy="525401"/>
          </a:xfrm>
        </p:spPr>
        <p:txBody>
          <a:bodyPr anchor="t"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4800" y="1514476"/>
            <a:ext cx="5308815" cy="4316400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798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47542" y="1514476"/>
            <a:ext cx="5312784" cy="4316400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798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">
            <a:extLst>
              <a:ext uri="{FF2B5EF4-FFF2-40B4-BE49-F238E27FC236}">
                <a16:creationId xmlns:a16="http://schemas.microsoft.com/office/drawing/2014/main" id="{04D6F504-E9DC-484F-9834-967580088B77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091126" y="1543050"/>
            <a:ext cx="0" cy="43053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">
            <a:extLst>
              <a:ext uri="{FF2B5EF4-FFF2-40B4-BE49-F238E27FC236}">
                <a16:creationId xmlns:a16="http://schemas.microsoft.com/office/drawing/2014/main" id="{CFDB65C5-7CFA-4542-927C-503416845A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800" y="957945"/>
            <a:ext cx="11157095" cy="395302"/>
          </a:xfrm>
        </p:spPr>
        <p:txBody>
          <a:bodyPr wrap="square" lIns="0" tIns="46800" rIns="0" bIns="46800" anchor="t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1998" b="0"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5009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800" y="448391"/>
            <a:ext cx="11160000" cy="525401"/>
          </a:xfrm>
        </p:spPr>
        <p:txBody>
          <a:bodyPr anchor="t"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4800" y="1514476"/>
            <a:ext cx="6093641" cy="4316400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798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132368" y="1514476"/>
            <a:ext cx="4527958" cy="4316400"/>
          </a:xfrm>
        </p:spPr>
        <p:txBody>
          <a:bodyPr wrap="none" tIns="1080000"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D0C4F598-CF97-493C-9CD6-A244394933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242" y="957945"/>
            <a:ext cx="11157095" cy="395302"/>
          </a:xfrm>
        </p:spPr>
        <p:txBody>
          <a:bodyPr wrap="square" lIns="0" tIns="46800" rIns="0" bIns="46800" anchor="t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1998" b="0"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13" name="Straight Connector">
            <a:extLst>
              <a:ext uri="{FF2B5EF4-FFF2-40B4-BE49-F238E27FC236}">
                <a16:creationId xmlns:a16="http://schemas.microsoft.com/office/drawing/2014/main" id="{FA8DD6C8-00C5-4B4F-AD04-912091926A2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880462" y="1543050"/>
            <a:ext cx="0" cy="43053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72851560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to the left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800" y="448391"/>
            <a:ext cx="11160000" cy="525401"/>
          </a:xfrm>
        </p:spPr>
        <p:txBody>
          <a:bodyPr anchor="t"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78613" y="1514476"/>
            <a:ext cx="6081715" cy="4316400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798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14800" y="1514476"/>
            <a:ext cx="4522796" cy="4316400"/>
          </a:xfrm>
        </p:spPr>
        <p:txBody>
          <a:bodyPr wrap="none" tIns="1080000"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14800" y="957600"/>
            <a:ext cx="11125477" cy="395302"/>
          </a:xfrm>
        </p:spPr>
        <p:txBody>
          <a:bodyPr wrap="square" lIns="0" tIns="46800" rIns="90000" bIns="46800" anchor="t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1998" b="0"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61652C24-7502-43B1-B1A4-119196E2DE1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318161" y="1543050"/>
            <a:ext cx="0" cy="43053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42463587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rge Lef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0">
            <a:extLst>
              <a:ext uri="{FF2B5EF4-FFF2-40B4-BE49-F238E27FC236}">
                <a16:creationId xmlns:a16="http://schemas.microsoft.com/office/drawing/2014/main" id="{8A783B67-AD74-4CDC-ADE2-DDECAC277D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301288 w 12192000"/>
              <a:gd name="connsiteY0" fmla="*/ 457200 h 6858000"/>
              <a:gd name="connsiteX1" fmla="*/ 10301288 w 12192000"/>
              <a:gd name="connsiteY1" fmla="*/ 1400175 h 6858000"/>
              <a:gd name="connsiteX2" fmla="*/ 11736388 w 12192000"/>
              <a:gd name="connsiteY2" fmla="*/ 1400175 h 6858000"/>
              <a:gd name="connsiteX3" fmla="*/ 11736388 w 12192000"/>
              <a:gd name="connsiteY3" fmla="*/ 4572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0" fmla="*/ 10301288 w 12192000"/>
              <a:gd name="connsiteY0" fmla="*/ 457200 h 6858000"/>
              <a:gd name="connsiteX1" fmla="*/ 10225108 w 12192000"/>
              <a:gd name="connsiteY1" fmla="*/ 1506855 h 6858000"/>
              <a:gd name="connsiteX2" fmla="*/ 11736388 w 12192000"/>
              <a:gd name="connsiteY2" fmla="*/ 1400175 h 6858000"/>
              <a:gd name="connsiteX3" fmla="*/ 11736388 w 12192000"/>
              <a:gd name="connsiteY3" fmla="*/ 457200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301288 w 12192000"/>
              <a:gd name="connsiteY0" fmla="*/ 457200 h 6858000"/>
              <a:gd name="connsiteX1" fmla="*/ 10225108 w 12192000"/>
              <a:gd name="connsiteY1" fmla="*/ 1506855 h 6858000"/>
              <a:gd name="connsiteX2" fmla="*/ 11667349 w 12192000"/>
              <a:gd name="connsiteY2" fmla="*/ 1483519 h 6858000"/>
              <a:gd name="connsiteX3" fmla="*/ 11736388 w 12192000"/>
              <a:gd name="connsiteY3" fmla="*/ 457200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301288 w 12192000"/>
              <a:gd name="connsiteY0" fmla="*/ 457200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736388 w 12192000"/>
              <a:gd name="connsiteY3" fmla="*/ 457200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301288 w 12192000"/>
              <a:gd name="connsiteY0" fmla="*/ 457200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0207 w 12192000"/>
              <a:gd name="connsiteY3" fmla="*/ 547688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7687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0207 w 12192000"/>
              <a:gd name="connsiteY3" fmla="*/ 547688 h 6858000"/>
              <a:gd name="connsiteX4" fmla="*/ 10229870 w 12192000"/>
              <a:gd name="connsiteY4" fmla="*/ 5476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7687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76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5306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53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5306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53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5306 h 6858000"/>
              <a:gd name="connsiteX1" fmla="*/ 524834 w 12192000"/>
              <a:gd name="connsiteY1" fmla="*/ 14647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53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24834 w 12192000"/>
              <a:gd name="connsiteY1" fmla="*/ 14647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24834 w 12192000"/>
              <a:gd name="connsiteY1" fmla="*/ 1464786 h 6858000"/>
              <a:gd name="connsiteX2" fmla="*/ 11667349 w 12192000"/>
              <a:gd name="connsiteY2" fmla="*/ 1483519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24834 w 12192000"/>
              <a:gd name="connsiteY1" fmla="*/ 1464786 h 6858000"/>
              <a:gd name="connsiteX2" fmla="*/ 1973782 w 12192000"/>
              <a:gd name="connsiteY2" fmla="*/ 1474892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36737 w 12192000"/>
              <a:gd name="connsiteY1" fmla="*/ 1490980 h 6858000"/>
              <a:gd name="connsiteX2" fmla="*/ 1973782 w 12192000"/>
              <a:gd name="connsiteY2" fmla="*/ 1474892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36737 w 12192000"/>
              <a:gd name="connsiteY1" fmla="*/ 1490980 h 6858000"/>
              <a:gd name="connsiteX2" fmla="*/ 1971402 w 12192000"/>
              <a:gd name="connsiteY2" fmla="*/ 1491561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6737 w 12192000"/>
              <a:gd name="connsiteY1" fmla="*/ 1490980 h 6858000"/>
              <a:gd name="connsiteX2" fmla="*/ 1971402 w 12192000"/>
              <a:gd name="connsiteY2" fmla="*/ 1491561 h 6858000"/>
              <a:gd name="connsiteX3" fmla="*/ 1969021 w 12192000"/>
              <a:gd name="connsiteY3" fmla="*/ 541443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6737 w 12192000"/>
              <a:gd name="connsiteY1" fmla="*/ 1490980 h 6858000"/>
              <a:gd name="connsiteX2" fmla="*/ 1971402 w 12192000"/>
              <a:gd name="connsiteY2" fmla="*/ 1491561 h 6858000"/>
              <a:gd name="connsiteX3" fmla="*/ 1969021 w 12192000"/>
              <a:gd name="connsiteY3" fmla="*/ 546205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1971402 w 12192000"/>
              <a:gd name="connsiteY2" fmla="*/ 1491561 h 6858000"/>
              <a:gd name="connsiteX3" fmla="*/ 1969021 w 12192000"/>
              <a:gd name="connsiteY3" fmla="*/ 546205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2019014 w 12192000"/>
              <a:gd name="connsiteY2" fmla="*/ 1515374 h 6858000"/>
              <a:gd name="connsiteX3" fmla="*/ 1969021 w 12192000"/>
              <a:gd name="connsiteY3" fmla="*/ 546205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2019014 w 12192000"/>
              <a:gd name="connsiteY2" fmla="*/ 1515374 h 6858000"/>
              <a:gd name="connsiteX3" fmla="*/ 2016634 w 12192000"/>
              <a:gd name="connsiteY3" fmla="*/ 543824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9117 w 12192000"/>
              <a:gd name="connsiteY1" fmla="*/ 1514793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514793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448118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2016634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1909506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1909506 w 12192000"/>
              <a:gd name="connsiteY3" fmla="*/ 543824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539117 w 12192000"/>
              <a:gd name="connsiteY1" fmla="*/ 1448118 h 6858000"/>
              <a:gd name="connsiteX2" fmla="*/ 1802377 w 12192000"/>
              <a:gd name="connsiteY2" fmla="*/ 1329636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434369 w 12192000"/>
              <a:gd name="connsiteY1" fmla="*/ 1333818 h 6858000"/>
              <a:gd name="connsiteX2" fmla="*/ 1802377 w 12192000"/>
              <a:gd name="connsiteY2" fmla="*/ 1329636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434369 w 12192000"/>
              <a:gd name="connsiteY1" fmla="*/ 1333818 h 6858000"/>
              <a:gd name="connsiteX2" fmla="*/ 1807138 w 12192000"/>
              <a:gd name="connsiteY2" fmla="*/ 1336780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439131 w 12192000"/>
              <a:gd name="connsiteY1" fmla="*/ 1333818 h 6858000"/>
              <a:gd name="connsiteX2" fmla="*/ 1807138 w 12192000"/>
              <a:gd name="connsiteY2" fmla="*/ 1336780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7138 w 12192000"/>
              <a:gd name="connsiteY2" fmla="*/ 1336780 h 6858000"/>
              <a:gd name="connsiteX3" fmla="*/ 1807139 w 12192000"/>
              <a:gd name="connsiteY3" fmla="*/ 434287 h 6858000"/>
              <a:gd name="connsiteX4" fmla="*/ 441080 w 12192000"/>
              <a:gd name="connsiteY4" fmla="*/ 436669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4758 w 12192000"/>
              <a:gd name="connsiteY2" fmla="*/ 1332018 h 6858000"/>
              <a:gd name="connsiteX3" fmla="*/ 1807139 w 12192000"/>
              <a:gd name="connsiteY3" fmla="*/ 434287 h 6858000"/>
              <a:gd name="connsiteX4" fmla="*/ 441080 w 12192000"/>
              <a:gd name="connsiteY4" fmla="*/ 436669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4758 w 12192000"/>
              <a:gd name="connsiteY2" fmla="*/ 1332018 h 6858000"/>
              <a:gd name="connsiteX3" fmla="*/ 1804758 w 12192000"/>
              <a:gd name="connsiteY3" fmla="*/ 434287 h 6858000"/>
              <a:gd name="connsiteX4" fmla="*/ 441080 w 12192000"/>
              <a:gd name="connsiteY4" fmla="*/ 436669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4758 w 12192000"/>
              <a:gd name="connsiteY2" fmla="*/ 1332018 h 6858000"/>
              <a:gd name="connsiteX3" fmla="*/ 441080 w 12192000"/>
              <a:gd name="connsiteY3" fmla="*/ 4366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441080 w 12192000"/>
              <a:gd name="connsiteY2" fmla="*/ 436669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A15F6D1-58A5-47DE-8B41-AF97614F34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299600" y="450000"/>
            <a:ext cx="1371243" cy="900000"/>
          </a:xfrm>
          <a:blipFill dpi="0" rotWithShape="0">
            <a:blip r:embed="rId3"/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182B4F-D3EE-4735-9D05-EB4F55EDD013}"/>
              </a:ext>
            </a:extLst>
          </p:cNvPr>
          <p:cNvSpPr/>
          <p:nvPr userDrawn="1"/>
        </p:nvSpPr>
        <p:spPr bwMode="gray">
          <a:xfrm>
            <a:off x="10226021" y="544514"/>
            <a:ext cx="1435893" cy="942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en-IN" sz="1600" dirty="0" err="1"/>
          </a:p>
        </p:txBody>
      </p:sp>
      <p:sp>
        <p:nvSpPr>
          <p:cNvPr id="53" name="Picture Placeholder 52"/>
          <p:cNvSpPr>
            <a:spLocks noGrp="1"/>
          </p:cNvSpPr>
          <p:nvPr>
            <p:ph type="pic" sz="quarter" idx="13"/>
          </p:nvPr>
        </p:nvSpPr>
        <p:spPr>
          <a:xfrm>
            <a:off x="-15240" y="2079019"/>
            <a:ext cx="5691600" cy="4788000"/>
          </a:xfrm>
          <a:custGeom>
            <a:avLst/>
            <a:gdLst>
              <a:gd name="connsiteX0" fmla="*/ 1086393 w 5691478"/>
              <a:gd name="connsiteY0" fmla="*/ 0 h 4839941"/>
              <a:gd name="connsiteX1" fmla="*/ 5691478 w 5691478"/>
              <a:gd name="connsiteY1" fmla="*/ 2877577 h 4839941"/>
              <a:gd name="connsiteX2" fmla="*/ 4465256 w 5691478"/>
              <a:gd name="connsiteY2" fmla="*/ 4839941 h 4839941"/>
              <a:gd name="connsiteX3" fmla="*/ 0 w 5691478"/>
              <a:gd name="connsiteY3" fmla="*/ 4839941 h 4839941"/>
              <a:gd name="connsiteX4" fmla="*/ 0 w 5691478"/>
              <a:gd name="connsiteY4" fmla="*/ 1738591 h 4839941"/>
              <a:gd name="connsiteX0" fmla="*/ 1101633 w 5706718"/>
              <a:gd name="connsiteY0" fmla="*/ 0 h 4839941"/>
              <a:gd name="connsiteX1" fmla="*/ 5706718 w 5706718"/>
              <a:gd name="connsiteY1" fmla="*/ 2877577 h 4839941"/>
              <a:gd name="connsiteX2" fmla="*/ 4480496 w 5706718"/>
              <a:gd name="connsiteY2" fmla="*/ 4839941 h 4839941"/>
              <a:gd name="connsiteX3" fmla="*/ 15240 w 5706718"/>
              <a:gd name="connsiteY3" fmla="*/ 4839941 h 4839941"/>
              <a:gd name="connsiteX4" fmla="*/ 0 w 5706718"/>
              <a:gd name="connsiteY4" fmla="*/ 1578571 h 4839941"/>
              <a:gd name="connsiteX5" fmla="*/ 1101633 w 5706718"/>
              <a:gd name="connsiteY5" fmla="*/ 0 h 4839941"/>
              <a:gd name="connsiteX0" fmla="*/ 956853 w 5706718"/>
              <a:gd name="connsiteY0" fmla="*/ 0 h 4794221"/>
              <a:gd name="connsiteX1" fmla="*/ 5706718 w 5706718"/>
              <a:gd name="connsiteY1" fmla="*/ 2831857 h 4794221"/>
              <a:gd name="connsiteX2" fmla="*/ 4480496 w 5706718"/>
              <a:gd name="connsiteY2" fmla="*/ 4794221 h 4794221"/>
              <a:gd name="connsiteX3" fmla="*/ 15240 w 5706718"/>
              <a:gd name="connsiteY3" fmla="*/ 4794221 h 4794221"/>
              <a:gd name="connsiteX4" fmla="*/ 0 w 5706718"/>
              <a:gd name="connsiteY4" fmla="*/ 1532851 h 4794221"/>
              <a:gd name="connsiteX5" fmla="*/ 956853 w 5706718"/>
              <a:gd name="connsiteY5" fmla="*/ 0 h 4794221"/>
              <a:gd name="connsiteX0" fmla="*/ 956853 w 5683858"/>
              <a:gd name="connsiteY0" fmla="*/ 0 h 4794221"/>
              <a:gd name="connsiteX1" fmla="*/ 5683858 w 5683858"/>
              <a:gd name="connsiteY1" fmla="*/ 2961397 h 4794221"/>
              <a:gd name="connsiteX2" fmla="*/ 4480496 w 5683858"/>
              <a:gd name="connsiteY2" fmla="*/ 4794221 h 4794221"/>
              <a:gd name="connsiteX3" fmla="*/ 15240 w 5683858"/>
              <a:gd name="connsiteY3" fmla="*/ 4794221 h 4794221"/>
              <a:gd name="connsiteX4" fmla="*/ 0 w 5683858"/>
              <a:gd name="connsiteY4" fmla="*/ 1532851 h 4794221"/>
              <a:gd name="connsiteX5" fmla="*/ 956853 w 5683858"/>
              <a:gd name="connsiteY5" fmla="*/ 0 h 4794221"/>
              <a:gd name="connsiteX0" fmla="*/ 956853 w 5683858"/>
              <a:gd name="connsiteY0" fmla="*/ 0 h 4794221"/>
              <a:gd name="connsiteX1" fmla="*/ 5683858 w 5683858"/>
              <a:gd name="connsiteY1" fmla="*/ 2961397 h 4794221"/>
              <a:gd name="connsiteX2" fmla="*/ 4480496 w 5683858"/>
              <a:gd name="connsiteY2" fmla="*/ 4794221 h 4794221"/>
              <a:gd name="connsiteX3" fmla="*/ 15240 w 5683858"/>
              <a:gd name="connsiteY3" fmla="*/ 4794221 h 4794221"/>
              <a:gd name="connsiteX4" fmla="*/ 0 w 5683858"/>
              <a:gd name="connsiteY4" fmla="*/ 1532851 h 4794221"/>
              <a:gd name="connsiteX5" fmla="*/ 956853 w 5683858"/>
              <a:gd name="connsiteY5" fmla="*/ 0 h 4794221"/>
              <a:gd name="connsiteX0" fmla="*/ 941613 w 5683858"/>
              <a:gd name="connsiteY0" fmla="*/ 0 h 4778981"/>
              <a:gd name="connsiteX1" fmla="*/ 5683858 w 5683858"/>
              <a:gd name="connsiteY1" fmla="*/ 2946157 h 4778981"/>
              <a:gd name="connsiteX2" fmla="*/ 4480496 w 5683858"/>
              <a:gd name="connsiteY2" fmla="*/ 4778981 h 4778981"/>
              <a:gd name="connsiteX3" fmla="*/ 15240 w 5683858"/>
              <a:gd name="connsiteY3" fmla="*/ 4778981 h 4778981"/>
              <a:gd name="connsiteX4" fmla="*/ 0 w 5683858"/>
              <a:gd name="connsiteY4" fmla="*/ 1517611 h 4778981"/>
              <a:gd name="connsiteX5" fmla="*/ 941613 w 5683858"/>
              <a:gd name="connsiteY5" fmla="*/ 0 h 477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3858" h="4778981">
                <a:moveTo>
                  <a:pt x="941613" y="0"/>
                </a:moveTo>
                <a:lnTo>
                  <a:pt x="5683858" y="2946157"/>
                </a:lnTo>
                <a:cubicBezTo>
                  <a:pt x="5328457" y="3572338"/>
                  <a:pt x="4881617" y="4168040"/>
                  <a:pt x="4480496" y="4778981"/>
                </a:cubicBezTo>
                <a:lnTo>
                  <a:pt x="15240" y="4778981"/>
                </a:lnTo>
                <a:lnTo>
                  <a:pt x="0" y="1517611"/>
                </a:lnTo>
                <a:lnTo>
                  <a:pt x="941613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</p:spPr>
        <p:txBody>
          <a:bodyPr wrap="square" anchor="t">
            <a:noAutofit/>
          </a:bodyPr>
          <a:lstStyle>
            <a:lvl1pPr marL="0" indent="0" algn="l">
              <a:buFontTx/>
              <a:buNone/>
              <a:defRPr>
                <a:solidFill>
                  <a:srgbClr val="EAEAEA">
                    <a:alpha val="0"/>
                  </a:srgb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1D27A07-22B7-4A76-B9A1-449B4C7C8E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14153" y="5715000"/>
            <a:ext cx="3883633" cy="308782"/>
          </a:xfrm>
        </p:spPr>
        <p:txBody>
          <a:bodyPr wrap="square" lIns="72000" tIns="72000" rIns="72000" bIns="72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  <a:latin typeface="+mn-lt"/>
              </a:defRPr>
            </a:lvl1pPr>
            <a:lvl2pPr marL="456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author name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AD650-E85E-46E8-9F33-91B4CC9B53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14153" y="4179011"/>
            <a:ext cx="3892747" cy="1497889"/>
          </a:xfrm>
          <a:custGeom>
            <a:avLst/>
            <a:gdLst>
              <a:gd name="connsiteX0" fmla="*/ 0 w 3892747"/>
              <a:gd name="connsiteY0" fmla="*/ 0 h 1497889"/>
              <a:gd name="connsiteX1" fmla="*/ 3892747 w 3892747"/>
              <a:gd name="connsiteY1" fmla="*/ 0 h 1497889"/>
              <a:gd name="connsiteX2" fmla="*/ 3892747 w 3892747"/>
              <a:gd name="connsiteY2" fmla="*/ 1497889 h 1497889"/>
              <a:gd name="connsiteX3" fmla="*/ 0 w 3892747"/>
              <a:gd name="connsiteY3" fmla="*/ 1497889 h 1497889"/>
              <a:gd name="connsiteX4" fmla="*/ 0 w 3892747"/>
              <a:gd name="connsiteY4" fmla="*/ 0 h 1497889"/>
              <a:gd name="connsiteX0" fmla="*/ 0 w 3892747"/>
              <a:gd name="connsiteY0" fmla="*/ 0 h 1497889"/>
              <a:gd name="connsiteX1" fmla="*/ 3892747 w 3892747"/>
              <a:gd name="connsiteY1" fmla="*/ 0 h 1497889"/>
              <a:gd name="connsiteX2" fmla="*/ 3892747 w 3892747"/>
              <a:gd name="connsiteY2" fmla="*/ 799389 h 1497889"/>
              <a:gd name="connsiteX3" fmla="*/ 3892747 w 3892747"/>
              <a:gd name="connsiteY3" fmla="*/ 1497889 h 1497889"/>
              <a:gd name="connsiteX4" fmla="*/ 0 w 3892747"/>
              <a:gd name="connsiteY4" fmla="*/ 1497889 h 1497889"/>
              <a:gd name="connsiteX5" fmla="*/ 0 w 3892747"/>
              <a:gd name="connsiteY5" fmla="*/ 0 h 1497889"/>
              <a:gd name="connsiteX0" fmla="*/ 0 w 3892747"/>
              <a:gd name="connsiteY0" fmla="*/ 0 h 1497889"/>
              <a:gd name="connsiteX1" fmla="*/ 2749747 w 3892747"/>
              <a:gd name="connsiteY1" fmla="*/ 0 h 1497889"/>
              <a:gd name="connsiteX2" fmla="*/ 3892747 w 3892747"/>
              <a:gd name="connsiteY2" fmla="*/ 799389 h 1497889"/>
              <a:gd name="connsiteX3" fmla="*/ 3892747 w 3892747"/>
              <a:gd name="connsiteY3" fmla="*/ 1497889 h 1497889"/>
              <a:gd name="connsiteX4" fmla="*/ 0 w 3892747"/>
              <a:gd name="connsiteY4" fmla="*/ 1497889 h 1497889"/>
              <a:gd name="connsiteX5" fmla="*/ 0 w 3892747"/>
              <a:gd name="connsiteY5" fmla="*/ 0 h 1497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2747" h="1497889">
                <a:moveTo>
                  <a:pt x="0" y="0"/>
                </a:moveTo>
                <a:lnTo>
                  <a:pt x="2749747" y="0"/>
                </a:lnTo>
                <a:lnTo>
                  <a:pt x="3892747" y="799389"/>
                </a:lnTo>
                <a:lnTo>
                  <a:pt x="3892747" y="1497889"/>
                </a:lnTo>
                <a:lnTo>
                  <a:pt x="0" y="1497889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lIns="72000" tIns="72000" rIns="72000" bIns="72000" anchor="b" anchorCtr="0">
            <a:noAutofit/>
          </a:bodyPr>
          <a:lstStyle>
            <a:lvl1pPr>
              <a:defRPr sz="3000" cap="none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Add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65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 and Wide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">
            <a:extLst>
              <a:ext uri="{FF2B5EF4-FFF2-40B4-BE49-F238E27FC236}">
                <a16:creationId xmlns:a16="http://schemas.microsoft.com/office/drawing/2014/main" id="{A3F21AEB-9EB3-41BB-9110-F6EACB40A4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800" y="957945"/>
            <a:ext cx="11157095" cy="395302"/>
          </a:xfrm>
        </p:spPr>
        <p:txBody>
          <a:bodyPr wrap="square" lIns="0" tIns="46800" rIns="0" bIns="46800" anchor="t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1998" b="0"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7489697A-2964-4055-9D20-3E699F185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446012"/>
            <a:ext cx="11157095" cy="525401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166ECD-AE68-46C3-A01E-2F1EA147273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38ED66-3C99-4299-9A84-17A5E49AE74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E9CC6-7EAD-4793-9E99-EFCDB53879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FB90C2E-4A2E-4FB3-9E31-0E4408463F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FD0FAA9-BC58-4C79-BB53-B6B192E6DB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514800" y="1514476"/>
            <a:ext cx="3701835" cy="3844924"/>
          </a:xfrm>
        </p:spPr>
        <p:txBody>
          <a:bodyPr>
            <a:noAutofit/>
          </a:bodyPr>
          <a:lstStyle>
            <a:lvl1pPr>
              <a:defRPr sz="1799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05B9C819-349B-4C1A-B40A-BB7DF4FF8D5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03061" y="1514475"/>
            <a:ext cx="7188627" cy="3844924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837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and Wide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633BDB91-DB15-4193-A618-77005A02E2F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973525" y="1514476"/>
            <a:ext cx="3701835" cy="3844924"/>
          </a:xfrm>
        </p:spPr>
        <p:txBody>
          <a:bodyPr>
            <a:noAutofit/>
          </a:bodyPr>
          <a:lstStyle>
            <a:lvl1pPr>
              <a:defRPr sz="1799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9CF433A4-34B4-42E2-B082-D34B22F904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4800" y="1514475"/>
            <a:ext cx="7188627" cy="3844924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CBFC6761-E9A5-45FF-8B53-2DA809A37F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800" y="957945"/>
            <a:ext cx="11157095" cy="395302"/>
          </a:xfrm>
        </p:spPr>
        <p:txBody>
          <a:bodyPr wrap="square" lIns="0" tIns="46800" rIns="0" bIns="46800" anchor="t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1998" b="0"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62FF28CD-229F-4150-A034-29D0730E9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446012"/>
            <a:ext cx="11157095" cy="525401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9A7A73-1FB0-48F1-9259-2CD1263D7B7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0CE0F-81FE-4566-8142-2DD207F08CE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D2EEB-7E58-46A0-8B39-F4CCF1DA444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FB90C2E-4A2E-4FB3-9E31-0E4408463F2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584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800" y="448391"/>
            <a:ext cx="11160000" cy="525401"/>
          </a:xfrm>
        </p:spPr>
        <p:txBody>
          <a:bodyPr anchor="t"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14800" y="1514476"/>
            <a:ext cx="5300869" cy="4248000"/>
          </a:xfrm>
        </p:spPr>
        <p:txBody>
          <a:bodyPr wrap="none" tIns="1080000"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357869" y="1514476"/>
            <a:ext cx="5302457" cy="4248000"/>
          </a:xfrm>
        </p:spPr>
        <p:txBody>
          <a:bodyPr wrap="none" tIns="1080000"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14800" y="957600"/>
            <a:ext cx="11125477" cy="395302"/>
          </a:xfrm>
        </p:spPr>
        <p:txBody>
          <a:bodyPr wrap="square" lIns="0" tIns="46800" rIns="90000" bIns="46800" anchor="t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1998" b="1"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11" name="Straight Connector">
            <a:extLst>
              <a:ext uri="{FF2B5EF4-FFF2-40B4-BE49-F238E27FC236}">
                <a16:creationId xmlns:a16="http://schemas.microsoft.com/office/drawing/2014/main" id="{5AE4799E-B01D-49D8-BC75-8B0FDBA5D4AC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088569" y="1543050"/>
            <a:ext cx="0" cy="43053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34888649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 picture to the left and Conten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53C27AB-E504-45BD-AAD6-AABF8F04DAE1}"/>
              </a:ext>
            </a:extLst>
          </p:cNvPr>
          <p:cNvSpPr/>
          <p:nvPr userDrawn="1"/>
        </p:nvSpPr>
        <p:spPr>
          <a:xfrm rot="16200000">
            <a:off x="511567" y="6253878"/>
            <a:ext cx="317240" cy="30532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633BDB91-DB15-4193-A618-77005A02E2F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58075" y="0"/>
            <a:ext cx="4733925" cy="5962650"/>
          </a:xfrm>
        </p:spPr>
        <p:txBody>
          <a:bodyPr lIns="396000" tIns="756000">
            <a:noAutofit/>
          </a:bodyPr>
          <a:lstStyle>
            <a:lvl1pPr>
              <a:defRPr sz="1799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9CF433A4-34B4-42E2-B082-D34B22F904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7458075" cy="596265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7583E-654C-406A-B3F2-6B3C445911C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E1CE5-4995-46FB-B029-0594C873576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C1D82-396E-49F0-9BBA-BFBBF0573AF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FB90C2E-4A2E-4FB3-9E31-0E4408463F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7D9D7D-9396-4A09-B55A-CDBB46B37024}"/>
              </a:ext>
            </a:extLst>
          </p:cNvPr>
          <p:cNvGrpSpPr/>
          <p:nvPr userDrawn="1"/>
        </p:nvGrpSpPr>
        <p:grpSpPr>
          <a:xfrm>
            <a:off x="10807241" y="6197707"/>
            <a:ext cx="876744" cy="422027"/>
            <a:chOff x="10807237" y="6204057"/>
            <a:chExt cx="876744" cy="422027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C77EC9CD-522A-41A5-A7D1-599A5D0A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0209" y="6204057"/>
              <a:ext cx="867828" cy="96591"/>
            </a:xfrm>
            <a:custGeom>
              <a:avLst/>
              <a:gdLst>
                <a:gd name="T0" fmla="*/ 0 w 584"/>
                <a:gd name="T1" fmla="*/ 0 h 65"/>
                <a:gd name="T2" fmla="*/ 0 w 584"/>
                <a:gd name="T3" fmla="*/ 2 h 65"/>
                <a:gd name="T4" fmla="*/ 0 w 584"/>
                <a:gd name="T5" fmla="*/ 65 h 65"/>
                <a:gd name="T6" fmla="*/ 0 w 584"/>
                <a:gd name="T7" fmla="*/ 65 h 65"/>
                <a:gd name="T8" fmla="*/ 2 w 584"/>
                <a:gd name="T9" fmla="*/ 65 h 65"/>
                <a:gd name="T10" fmla="*/ 582 w 584"/>
                <a:gd name="T11" fmla="*/ 65 h 65"/>
                <a:gd name="T12" fmla="*/ 584 w 584"/>
                <a:gd name="T13" fmla="*/ 65 h 65"/>
                <a:gd name="T14" fmla="*/ 584 w 584"/>
                <a:gd name="T15" fmla="*/ 65 h 65"/>
                <a:gd name="T16" fmla="*/ 584 w 584"/>
                <a:gd name="T17" fmla="*/ 2 h 65"/>
                <a:gd name="T18" fmla="*/ 584 w 584"/>
                <a:gd name="T19" fmla="*/ 0 h 65"/>
                <a:gd name="T20" fmla="*/ 0 w 584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5">
                  <a:moveTo>
                    <a:pt x="0" y="0"/>
                  </a:moveTo>
                  <a:lnTo>
                    <a:pt x="0" y="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582" y="65"/>
                  </a:lnTo>
                  <a:lnTo>
                    <a:pt x="584" y="65"/>
                  </a:lnTo>
                  <a:lnTo>
                    <a:pt x="584" y="65"/>
                  </a:lnTo>
                  <a:lnTo>
                    <a:pt x="584" y="2"/>
                  </a:lnTo>
                  <a:lnTo>
                    <a:pt x="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92DA8A2A-6CC7-4298-89D3-197207628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0209" y="6532465"/>
              <a:ext cx="867828" cy="93619"/>
            </a:xfrm>
            <a:custGeom>
              <a:avLst/>
              <a:gdLst>
                <a:gd name="T0" fmla="*/ 582 w 584"/>
                <a:gd name="T1" fmla="*/ 0 h 63"/>
                <a:gd name="T2" fmla="*/ 2 w 584"/>
                <a:gd name="T3" fmla="*/ 0 h 63"/>
                <a:gd name="T4" fmla="*/ 0 w 584"/>
                <a:gd name="T5" fmla="*/ 0 h 63"/>
                <a:gd name="T6" fmla="*/ 0 w 584"/>
                <a:gd name="T7" fmla="*/ 0 h 63"/>
                <a:gd name="T8" fmla="*/ 0 w 584"/>
                <a:gd name="T9" fmla="*/ 63 h 63"/>
                <a:gd name="T10" fmla="*/ 0 w 584"/>
                <a:gd name="T11" fmla="*/ 63 h 63"/>
                <a:gd name="T12" fmla="*/ 2 w 584"/>
                <a:gd name="T13" fmla="*/ 63 h 63"/>
                <a:gd name="T14" fmla="*/ 582 w 584"/>
                <a:gd name="T15" fmla="*/ 63 h 63"/>
                <a:gd name="T16" fmla="*/ 584 w 584"/>
                <a:gd name="T17" fmla="*/ 63 h 63"/>
                <a:gd name="T18" fmla="*/ 584 w 584"/>
                <a:gd name="T19" fmla="*/ 63 h 63"/>
                <a:gd name="T20" fmla="*/ 584 w 584"/>
                <a:gd name="T21" fmla="*/ 0 h 63"/>
                <a:gd name="T22" fmla="*/ 584 w 584"/>
                <a:gd name="T23" fmla="*/ 0 h 63"/>
                <a:gd name="T24" fmla="*/ 582 w 584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4" h="63">
                  <a:moveTo>
                    <a:pt x="58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582" y="63"/>
                  </a:lnTo>
                  <a:lnTo>
                    <a:pt x="584" y="63"/>
                  </a:lnTo>
                  <a:lnTo>
                    <a:pt x="584" y="63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56BEF72A-8A41-4F3E-8729-AC1FC73D92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1955" y="6342256"/>
              <a:ext cx="422026" cy="159003"/>
            </a:xfrm>
            <a:custGeom>
              <a:avLst/>
              <a:gdLst>
                <a:gd name="T0" fmla="*/ 134 w 150"/>
                <a:gd name="T1" fmla="*/ 42 h 56"/>
                <a:gd name="T2" fmla="*/ 132 w 150"/>
                <a:gd name="T3" fmla="*/ 29 h 56"/>
                <a:gd name="T4" fmla="*/ 141 w 150"/>
                <a:gd name="T5" fmla="*/ 19 h 56"/>
                <a:gd name="T6" fmla="*/ 80 w 150"/>
                <a:gd name="T7" fmla="*/ 31 h 56"/>
                <a:gd name="T8" fmla="*/ 69 w 150"/>
                <a:gd name="T9" fmla="*/ 38 h 56"/>
                <a:gd name="T10" fmla="*/ 78 w 150"/>
                <a:gd name="T11" fmla="*/ 19 h 56"/>
                <a:gd name="T12" fmla="*/ 80 w 150"/>
                <a:gd name="T13" fmla="*/ 31 h 56"/>
                <a:gd name="T14" fmla="*/ 41 w 150"/>
                <a:gd name="T15" fmla="*/ 42 h 56"/>
                <a:gd name="T16" fmla="*/ 39 w 150"/>
                <a:gd name="T17" fmla="*/ 29 h 56"/>
                <a:gd name="T18" fmla="*/ 48 w 150"/>
                <a:gd name="T19" fmla="*/ 19 h 56"/>
                <a:gd name="T20" fmla="*/ 147 w 150"/>
                <a:gd name="T21" fmla="*/ 18 h 56"/>
                <a:gd name="T22" fmla="*/ 124 w 150"/>
                <a:gd name="T23" fmla="*/ 25 h 56"/>
                <a:gd name="T24" fmla="*/ 106 w 150"/>
                <a:gd name="T25" fmla="*/ 39 h 56"/>
                <a:gd name="T26" fmla="*/ 114 w 150"/>
                <a:gd name="T27" fmla="*/ 18 h 56"/>
                <a:gd name="T28" fmla="*/ 114 w 150"/>
                <a:gd name="T29" fmla="*/ 20 h 56"/>
                <a:gd name="T30" fmla="*/ 114 w 150"/>
                <a:gd name="T31" fmla="*/ 26 h 56"/>
                <a:gd name="T32" fmla="*/ 121 w 150"/>
                <a:gd name="T33" fmla="*/ 22 h 56"/>
                <a:gd name="T34" fmla="*/ 113 w 150"/>
                <a:gd name="T35" fmla="*/ 14 h 56"/>
                <a:gd name="T36" fmla="*/ 90 w 150"/>
                <a:gd name="T37" fmla="*/ 32 h 56"/>
                <a:gd name="T38" fmla="*/ 82 w 150"/>
                <a:gd name="T39" fmla="*/ 14 h 56"/>
                <a:gd name="T40" fmla="*/ 75 w 150"/>
                <a:gd name="T41" fmla="*/ 15 h 56"/>
                <a:gd name="T42" fmla="*/ 61 w 150"/>
                <a:gd name="T43" fmla="*/ 18 h 56"/>
                <a:gd name="T44" fmla="*/ 56 w 150"/>
                <a:gd name="T45" fmla="*/ 31 h 56"/>
                <a:gd name="T46" fmla="*/ 53 w 150"/>
                <a:gd name="T47" fmla="*/ 17 h 56"/>
                <a:gd name="T48" fmla="*/ 30 w 150"/>
                <a:gd name="T49" fmla="*/ 26 h 56"/>
                <a:gd name="T50" fmla="*/ 17 w 150"/>
                <a:gd name="T51" fmla="*/ 40 h 56"/>
                <a:gd name="T52" fmla="*/ 14 w 150"/>
                <a:gd name="T53" fmla="*/ 22 h 56"/>
                <a:gd name="T54" fmla="*/ 29 w 150"/>
                <a:gd name="T55" fmla="*/ 5 h 56"/>
                <a:gd name="T56" fmla="*/ 31 w 150"/>
                <a:gd name="T57" fmla="*/ 16 h 56"/>
                <a:gd name="T58" fmla="*/ 39 w 150"/>
                <a:gd name="T59" fmla="*/ 1 h 56"/>
                <a:gd name="T60" fmla="*/ 35 w 150"/>
                <a:gd name="T61" fmla="*/ 1 h 56"/>
                <a:gd name="T62" fmla="*/ 24 w 150"/>
                <a:gd name="T63" fmla="*/ 0 h 56"/>
                <a:gd name="T64" fmla="*/ 4 w 150"/>
                <a:gd name="T65" fmla="*/ 40 h 56"/>
                <a:gd name="T66" fmla="*/ 29 w 150"/>
                <a:gd name="T67" fmla="*/ 37 h 56"/>
                <a:gd name="T68" fmla="*/ 62 w 150"/>
                <a:gd name="T69" fmla="*/ 30 h 56"/>
                <a:gd name="T70" fmla="*/ 65 w 150"/>
                <a:gd name="T71" fmla="*/ 56 h 56"/>
                <a:gd name="T72" fmla="*/ 74 w 150"/>
                <a:gd name="T73" fmla="*/ 45 h 56"/>
                <a:gd name="T74" fmla="*/ 97 w 150"/>
                <a:gd name="T75" fmla="*/ 42 h 56"/>
                <a:gd name="T76" fmla="*/ 121 w 150"/>
                <a:gd name="T77" fmla="*/ 35 h 56"/>
                <a:gd name="T78" fmla="*/ 131 w 150"/>
                <a:gd name="T79" fmla="*/ 45 h 56"/>
                <a:gd name="T80" fmla="*/ 147 w 150"/>
                <a:gd name="T81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56">
                  <a:moveTo>
                    <a:pt x="142" y="31"/>
                  </a:moveTo>
                  <a:cubicBezTo>
                    <a:pt x="140" y="36"/>
                    <a:pt x="138" y="42"/>
                    <a:pt x="134" y="42"/>
                  </a:cubicBezTo>
                  <a:cubicBezTo>
                    <a:pt x="133" y="42"/>
                    <a:pt x="132" y="41"/>
                    <a:pt x="131" y="41"/>
                  </a:cubicBezTo>
                  <a:cubicBezTo>
                    <a:pt x="130" y="39"/>
                    <a:pt x="130" y="35"/>
                    <a:pt x="132" y="29"/>
                  </a:cubicBezTo>
                  <a:cubicBezTo>
                    <a:pt x="134" y="22"/>
                    <a:pt x="137" y="18"/>
                    <a:pt x="140" y="18"/>
                  </a:cubicBezTo>
                  <a:cubicBezTo>
                    <a:pt x="140" y="18"/>
                    <a:pt x="141" y="18"/>
                    <a:pt x="141" y="19"/>
                  </a:cubicBezTo>
                  <a:cubicBezTo>
                    <a:pt x="143" y="21"/>
                    <a:pt x="143" y="26"/>
                    <a:pt x="142" y="31"/>
                  </a:cubicBezTo>
                  <a:moveTo>
                    <a:pt x="80" y="31"/>
                  </a:moveTo>
                  <a:cubicBezTo>
                    <a:pt x="79" y="37"/>
                    <a:pt x="76" y="41"/>
                    <a:pt x="73" y="41"/>
                  </a:cubicBezTo>
                  <a:cubicBezTo>
                    <a:pt x="71" y="41"/>
                    <a:pt x="69" y="39"/>
                    <a:pt x="69" y="38"/>
                  </a:cubicBezTo>
                  <a:cubicBezTo>
                    <a:pt x="69" y="37"/>
                    <a:pt x="71" y="31"/>
                    <a:pt x="72" y="28"/>
                  </a:cubicBezTo>
                  <a:cubicBezTo>
                    <a:pt x="73" y="23"/>
                    <a:pt x="76" y="19"/>
                    <a:pt x="78" y="19"/>
                  </a:cubicBezTo>
                  <a:cubicBezTo>
                    <a:pt x="79" y="19"/>
                    <a:pt x="80" y="19"/>
                    <a:pt x="80" y="20"/>
                  </a:cubicBezTo>
                  <a:cubicBezTo>
                    <a:pt x="81" y="21"/>
                    <a:pt x="82" y="24"/>
                    <a:pt x="80" y="31"/>
                  </a:cubicBezTo>
                  <a:moveTo>
                    <a:pt x="49" y="31"/>
                  </a:moveTo>
                  <a:cubicBezTo>
                    <a:pt x="48" y="36"/>
                    <a:pt x="45" y="42"/>
                    <a:pt x="41" y="42"/>
                  </a:cubicBezTo>
                  <a:cubicBezTo>
                    <a:pt x="40" y="42"/>
                    <a:pt x="39" y="41"/>
                    <a:pt x="39" y="41"/>
                  </a:cubicBezTo>
                  <a:cubicBezTo>
                    <a:pt x="37" y="39"/>
                    <a:pt x="38" y="35"/>
                    <a:pt x="39" y="29"/>
                  </a:cubicBezTo>
                  <a:cubicBezTo>
                    <a:pt x="41" y="22"/>
                    <a:pt x="44" y="18"/>
                    <a:pt x="47" y="18"/>
                  </a:cubicBezTo>
                  <a:cubicBezTo>
                    <a:pt x="47" y="18"/>
                    <a:pt x="48" y="18"/>
                    <a:pt x="48" y="19"/>
                  </a:cubicBezTo>
                  <a:cubicBezTo>
                    <a:pt x="50" y="21"/>
                    <a:pt x="50" y="26"/>
                    <a:pt x="49" y="31"/>
                  </a:cubicBezTo>
                  <a:moveTo>
                    <a:pt x="147" y="18"/>
                  </a:moveTo>
                  <a:cubicBezTo>
                    <a:pt x="145" y="16"/>
                    <a:pt x="143" y="14"/>
                    <a:pt x="140" y="14"/>
                  </a:cubicBezTo>
                  <a:cubicBezTo>
                    <a:pt x="134" y="14"/>
                    <a:pt x="129" y="18"/>
                    <a:pt x="124" y="25"/>
                  </a:cubicBezTo>
                  <a:cubicBezTo>
                    <a:pt x="119" y="32"/>
                    <a:pt x="113" y="40"/>
                    <a:pt x="109" y="40"/>
                  </a:cubicBezTo>
                  <a:cubicBezTo>
                    <a:pt x="108" y="40"/>
                    <a:pt x="107" y="40"/>
                    <a:pt x="106" y="39"/>
                  </a:cubicBezTo>
                  <a:cubicBezTo>
                    <a:pt x="105" y="37"/>
                    <a:pt x="105" y="34"/>
                    <a:pt x="107" y="28"/>
                  </a:cubicBezTo>
                  <a:cubicBezTo>
                    <a:pt x="108" y="22"/>
                    <a:pt x="111" y="18"/>
                    <a:pt x="114" y="18"/>
                  </a:cubicBezTo>
                  <a:cubicBezTo>
                    <a:pt x="116" y="18"/>
                    <a:pt x="116" y="19"/>
                    <a:pt x="116" y="20"/>
                  </a:cubicBezTo>
                  <a:cubicBezTo>
                    <a:pt x="116" y="20"/>
                    <a:pt x="115" y="20"/>
                    <a:pt x="114" y="20"/>
                  </a:cubicBezTo>
                  <a:cubicBezTo>
                    <a:pt x="113" y="21"/>
                    <a:pt x="113" y="22"/>
                    <a:pt x="113" y="23"/>
                  </a:cubicBezTo>
                  <a:cubicBezTo>
                    <a:pt x="113" y="24"/>
                    <a:pt x="113" y="25"/>
                    <a:pt x="114" y="26"/>
                  </a:cubicBezTo>
                  <a:cubicBezTo>
                    <a:pt x="114" y="27"/>
                    <a:pt x="115" y="27"/>
                    <a:pt x="116" y="27"/>
                  </a:cubicBezTo>
                  <a:cubicBezTo>
                    <a:pt x="119" y="27"/>
                    <a:pt x="121" y="25"/>
                    <a:pt x="121" y="22"/>
                  </a:cubicBezTo>
                  <a:cubicBezTo>
                    <a:pt x="121" y="20"/>
                    <a:pt x="120" y="18"/>
                    <a:pt x="119" y="16"/>
                  </a:cubicBezTo>
                  <a:cubicBezTo>
                    <a:pt x="117" y="15"/>
                    <a:pt x="115" y="14"/>
                    <a:pt x="113" y="14"/>
                  </a:cubicBezTo>
                  <a:cubicBezTo>
                    <a:pt x="106" y="14"/>
                    <a:pt x="101" y="20"/>
                    <a:pt x="98" y="23"/>
                  </a:cubicBezTo>
                  <a:cubicBezTo>
                    <a:pt x="95" y="27"/>
                    <a:pt x="91" y="30"/>
                    <a:pt x="90" y="32"/>
                  </a:cubicBezTo>
                  <a:cubicBezTo>
                    <a:pt x="91" y="26"/>
                    <a:pt x="91" y="21"/>
                    <a:pt x="89" y="18"/>
                  </a:cubicBezTo>
                  <a:cubicBezTo>
                    <a:pt x="87" y="16"/>
                    <a:pt x="85" y="14"/>
                    <a:pt x="82" y="14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3" y="24"/>
                    <a:pt x="58" y="29"/>
                    <a:pt x="56" y="31"/>
                  </a:cubicBezTo>
                  <a:cubicBezTo>
                    <a:pt x="56" y="30"/>
                    <a:pt x="56" y="29"/>
                    <a:pt x="56" y="27"/>
                  </a:cubicBezTo>
                  <a:cubicBezTo>
                    <a:pt x="57" y="23"/>
                    <a:pt x="56" y="19"/>
                    <a:pt x="53" y="17"/>
                  </a:cubicBezTo>
                  <a:cubicBezTo>
                    <a:pt x="52" y="15"/>
                    <a:pt x="50" y="14"/>
                    <a:pt x="47" y="14"/>
                  </a:cubicBezTo>
                  <a:cubicBezTo>
                    <a:pt x="41" y="14"/>
                    <a:pt x="35" y="18"/>
                    <a:pt x="30" y="26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6" y="34"/>
                    <a:pt x="22" y="40"/>
                    <a:pt x="17" y="40"/>
                  </a:cubicBezTo>
                  <a:cubicBezTo>
                    <a:pt x="16" y="40"/>
                    <a:pt x="15" y="39"/>
                    <a:pt x="14" y="38"/>
                  </a:cubicBezTo>
                  <a:cubicBezTo>
                    <a:pt x="12" y="35"/>
                    <a:pt x="12" y="29"/>
                    <a:pt x="14" y="22"/>
                  </a:cubicBezTo>
                  <a:cubicBezTo>
                    <a:pt x="16" y="13"/>
                    <a:pt x="21" y="4"/>
                    <a:pt x="27" y="4"/>
                  </a:cubicBezTo>
                  <a:cubicBezTo>
                    <a:pt x="28" y="4"/>
                    <a:pt x="28" y="5"/>
                    <a:pt x="29" y="5"/>
                  </a:cubicBezTo>
                  <a:cubicBezTo>
                    <a:pt x="31" y="8"/>
                    <a:pt x="31" y="13"/>
                    <a:pt x="31" y="1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2"/>
                    <a:pt x="30" y="0"/>
                    <a:pt x="24" y="0"/>
                  </a:cubicBezTo>
                  <a:cubicBezTo>
                    <a:pt x="17" y="0"/>
                    <a:pt x="6" y="7"/>
                    <a:pt x="2" y="22"/>
                  </a:cubicBezTo>
                  <a:cubicBezTo>
                    <a:pt x="0" y="29"/>
                    <a:pt x="1" y="36"/>
                    <a:pt x="4" y="40"/>
                  </a:cubicBezTo>
                  <a:cubicBezTo>
                    <a:pt x="7" y="44"/>
                    <a:pt x="10" y="45"/>
                    <a:pt x="14" y="45"/>
                  </a:cubicBezTo>
                  <a:cubicBezTo>
                    <a:pt x="20" y="45"/>
                    <a:pt x="26" y="40"/>
                    <a:pt x="29" y="37"/>
                  </a:cubicBezTo>
                  <a:cubicBezTo>
                    <a:pt x="29" y="39"/>
                    <a:pt x="31" y="45"/>
                    <a:pt x="38" y="45"/>
                  </a:cubicBezTo>
                  <a:cubicBezTo>
                    <a:pt x="45" y="45"/>
                    <a:pt x="53" y="40"/>
                    <a:pt x="62" y="30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9" y="44"/>
                    <a:pt x="71" y="45"/>
                    <a:pt x="74" y="45"/>
                  </a:cubicBezTo>
                  <a:cubicBezTo>
                    <a:pt x="79" y="45"/>
                    <a:pt x="88" y="39"/>
                    <a:pt x="95" y="31"/>
                  </a:cubicBezTo>
                  <a:cubicBezTo>
                    <a:pt x="94" y="35"/>
                    <a:pt x="95" y="39"/>
                    <a:pt x="97" y="42"/>
                  </a:cubicBezTo>
                  <a:cubicBezTo>
                    <a:pt x="99" y="44"/>
                    <a:pt x="101" y="45"/>
                    <a:pt x="104" y="45"/>
                  </a:cubicBezTo>
                  <a:cubicBezTo>
                    <a:pt x="113" y="45"/>
                    <a:pt x="119" y="38"/>
                    <a:pt x="121" y="35"/>
                  </a:cubicBezTo>
                  <a:cubicBezTo>
                    <a:pt x="121" y="38"/>
                    <a:pt x="122" y="40"/>
                    <a:pt x="124" y="42"/>
                  </a:cubicBezTo>
                  <a:cubicBezTo>
                    <a:pt x="126" y="44"/>
                    <a:pt x="128" y="45"/>
                    <a:pt x="131" y="45"/>
                  </a:cubicBezTo>
                  <a:cubicBezTo>
                    <a:pt x="139" y="45"/>
                    <a:pt x="146" y="40"/>
                    <a:pt x="148" y="32"/>
                  </a:cubicBezTo>
                  <a:cubicBezTo>
                    <a:pt x="150" y="26"/>
                    <a:pt x="150" y="21"/>
                    <a:pt x="147" y="18"/>
                  </a:cubicBezTo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21503951-C2A0-42A2-A113-452445AEB1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7237" y="6342256"/>
              <a:ext cx="435400" cy="130769"/>
            </a:xfrm>
            <a:custGeom>
              <a:avLst/>
              <a:gdLst>
                <a:gd name="T0" fmla="*/ 107 w 155"/>
                <a:gd name="T1" fmla="*/ 39 h 46"/>
                <a:gd name="T2" fmla="*/ 106 w 155"/>
                <a:gd name="T3" fmla="*/ 27 h 46"/>
                <a:gd name="T4" fmla="*/ 114 w 155"/>
                <a:gd name="T5" fmla="*/ 20 h 46"/>
                <a:gd name="T6" fmla="*/ 36 w 155"/>
                <a:gd name="T7" fmla="*/ 22 h 46"/>
                <a:gd name="T8" fmla="*/ 41 w 155"/>
                <a:gd name="T9" fmla="*/ 4 h 46"/>
                <a:gd name="T10" fmla="*/ 149 w 155"/>
                <a:gd name="T11" fmla="*/ 24 h 46"/>
                <a:gd name="T12" fmla="*/ 155 w 155"/>
                <a:gd name="T13" fmla="*/ 21 h 46"/>
                <a:gd name="T14" fmla="*/ 146 w 155"/>
                <a:gd name="T15" fmla="*/ 14 h 46"/>
                <a:gd name="T16" fmla="*/ 139 w 155"/>
                <a:gd name="T17" fmla="*/ 32 h 46"/>
                <a:gd name="T18" fmla="*/ 143 w 155"/>
                <a:gd name="T19" fmla="*/ 38 h 46"/>
                <a:gd name="T20" fmla="*/ 133 w 155"/>
                <a:gd name="T21" fmla="*/ 39 h 46"/>
                <a:gd name="T22" fmla="*/ 135 w 155"/>
                <a:gd name="T23" fmla="*/ 33 h 46"/>
                <a:gd name="T24" fmla="*/ 128 w 155"/>
                <a:gd name="T25" fmla="*/ 35 h 46"/>
                <a:gd name="T26" fmla="*/ 125 w 155"/>
                <a:gd name="T27" fmla="*/ 39 h 46"/>
                <a:gd name="T28" fmla="*/ 123 w 155"/>
                <a:gd name="T29" fmla="*/ 35 h 46"/>
                <a:gd name="T30" fmla="*/ 118 w 155"/>
                <a:gd name="T31" fmla="*/ 15 h 46"/>
                <a:gd name="T32" fmla="*/ 111 w 155"/>
                <a:gd name="T33" fmla="*/ 14 h 46"/>
                <a:gd name="T34" fmla="*/ 87 w 155"/>
                <a:gd name="T35" fmla="*/ 39 h 46"/>
                <a:gd name="T36" fmla="*/ 86 w 155"/>
                <a:gd name="T37" fmla="*/ 33 h 46"/>
                <a:gd name="T38" fmla="*/ 77 w 155"/>
                <a:gd name="T39" fmla="*/ 2 h 46"/>
                <a:gd name="T40" fmla="*/ 83 w 155"/>
                <a:gd name="T41" fmla="*/ 5 h 46"/>
                <a:gd name="T42" fmla="*/ 66 w 155"/>
                <a:gd name="T43" fmla="*/ 39 h 46"/>
                <a:gd name="T44" fmla="*/ 65 w 155"/>
                <a:gd name="T45" fmla="*/ 32 h 46"/>
                <a:gd name="T46" fmla="*/ 75 w 155"/>
                <a:gd name="T47" fmla="*/ 19 h 46"/>
                <a:gd name="T48" fmla="*/ 69 w 155"/>
                <a:gd name="T49" fmla="*/ 15 h 46"/>
                <a:gd name="T50" fmla="*/ 68 w 155"/>
                <a:gd name="T51" fmla="*/ 5 h 46"/>
                <a:gd name="T52" fmla="*/ 53 w 155"/>
                <a:gd name="T53" fmla="*/ 15 h 46"/>
                <a:gd name="T54" fmla="*/ 52 w 155"/>
                <a:gd name="T55" fmla="*/ 19 h 46"/>
                <a:gd name="T56" fmla="*/ 57 w 155"/>
                <a:gd name="T57" fmla="*/ 23 h 46"/>
                <a:gd name="T58" fmla="*/ 43 w 155"/>
                <a:gd name="T59" fmla="*/ 39 h 46"/>
                <a:gd name="T60" fmla="*/ 51 w 155"/>
                <a:gd name="T61" fmla="*/ 3 h 46"/>
                <a:gd name="T62" fmla="*/ 59 w 155"/>
                <a:gd name="T63" fmla="*/ 0 h 46"/>
                <a:gd name="T64" fmla="*/ 30 w 155"/>
                <a:gd name="T65" fmla="*/ 3 h 46"/>
                <a:gd name="T66" fmla="*/ 12 w 155"/>
                <a:gd name="T67" fmla="*/ 36 h 46"/>
                <a:gd name="T68" fmla="*/ 1 w 155"/>
                <a:gd name="T69" fmla="*/ 41 h 46"/>
                <a:gd name="T70" fmla="*/ 0 w 155"/>
                <a:gd name="T71" fmla="*/ 45 h 46"/>
                <a:gd name="T72" fmla="*/ 6 w 155"/>
                <a:gd name="T73" fmla="*/ 46 h 46"/>
                <a:gd name="T74" fmla="*/ 25 w 155"/>
                <a:gd name="T75" fmla="*/ 27 h 46"/>
                <a:gd name="T76" fmla="*/ 35 w 155"/>
                <a:gd name="T77" fmla="*/ 26 h 46"/>
                <a:gd name="T78" fmla="*/ 33 w 155"/>
                <a:gd name="T79" fmla="*/ 43 h 46"/>
                <a:gd name="T80" fmla="*/ 54 w 155"/>
                <a:gd name="T81" fmla="*/ 39 h 46"/>
                <a:gd name="T82" fmla="*/ 61 w 155"/>
                <a:gd name="T83" fmla="*/ 45 h 46"/>
                <a:gd name="T84" fmla="*/ 77 w 155"/>
                <a:gd name="T85" fmla="*/ 44 h 46"/>
                <a:gd name="T86" fmla="*/ 95 w 155"/>
                <a:gd name="T87" fmla="*/ 37 h 46"/>
                <a:gd name="T88" fmla="*/ 113 w 155"/>
                <a:gd name="T89" fmla="*/ 41 h 46"/>
                <a:gd name="T90" fmla="*/ 129 w 155"/>
                <a:gd name="T91" fmla="*/ 40 h 46"/>
                <a:gd name="T92" fmla="*/ 153 w 155"/>
                <a:gd name="T93" fmla="*/ 37 h 46"/>
                <a:gd name="T94" fmla="*/ 147 w 155"/>
                <a:gd name="T95" fmla="*/ 27 h 46"/>
                <a:gd name="T96" fmla="*/ 142 w 155"/>
                <a:gd name="T97" fmla="*/ 21 h 46"/>
                <a:gd name="T98" fmla="*/ 149 w 155"/>
                <a:gd name="T99" fmla="*/ 19 h 46"/>
                <a:gd name="T100" fmla="*/ 149 w 155"/>
                <a:gd name="T101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5" h="46">
                  <a:moveTo>
                    <a:pt x="115" y="29"/>
                  </a:moveTo>
                  <a:cubicBezTo>
                    <a:pt x="113" y="36"/>
                    <a:pt x="110" y="39"/>
                    <a:pt x="107" y="39"/>
                  </a:cubicBezTo>
                  <a:cubicBezTo>
                    <a:pt x="107" y="39"/>
                    <a:pt x="106" y="39"/>
                    <a:pt x="106" y="39"/>
                  </a:cubicBezTo>
                  <a:cubicBezTo>
                    <a:pt x="104" y="37"/>
                    <a:pt x="104" y="32"/>
                    <a:pt x="106" y="27"/>
                  </a:cubicBezTo>
                  <a:cubicBezTo>
                    <a:pt x="108" y="20"/>
                    <a:pt x="110" y="19"/>
                    <a:pt x="113" y="19"/>
                  </a:cubicBezTo>
                  <a:cubicBezTo>
                    <a:pt x="113" y="19"/>
                    <a:pt x="114" y="19"/>
                    <a:pt x="114" y="20"/>
                  </a:cubicBezTo>
                  <a:cubicBezTo>
                    <a:pt x="116" y="21"/>
                    <a:pt x="116" y="25"/>
                    <a:pt x="115" y="29"/>
                  </a:cubicBezTo>
                  <a:moveTo>
                    <a:pt x="36" y="22"/>
                  </a:moveTo>
                  <a:cubicBezTo>
                    <a:pt x="27" y="22"/>
                    <a:pt x="27" y="22"/>
                    <a:pt x="27" y="22"/>
                  </a:cubicBezTo>
                  <a:cubicBezTo>
                    <a:pt x="30" y="9"/>
                    <a:pt x="35" y="4"/>
                    <a:pt x="41" y="4"/>
                  </a:cubicBezTo>
                  <a:lnTo>
                    <a:pt x="36" y="22"/>
                  </a:lnTo>
                  <a:close/>
                  <a:moveTo>
                    <a:pt x="149" y="24"/>
                  </a:moveTo>
                  <a:cubicBezTo>
                    <a:pt x="149" y="25"/>
                    <a:pt x="150" y="25"/>
                    <a:pt x="151" y="25"/>
                  </a:cubicBezTo>
                  <a:cubicBezTo>
                    <a:pt x="153" y="25"/>
                    <a:pt x="155" y="24"/>
                    <a:pt x="155" y="21"/>
                  </a:cubicBezTo>
                  <a:cubicBezTo>
                    <a:pt x="155" y="19"/>
                    <a:pt x="155" y="18"/>
                    <a:pt x="153" y="17"/>
                  </a:cubicBezTo>
                  <a:cubicBezTo>
                    <a:pt x="152" y="15"/>
                    <a:pt x="149" y="14"/>
                    <a:pt x="146" y="14"/>
                  </a:cubicBezTo>
                  <a:cubicBezTo>
                    <a:pt x="139" y="14"/>
                    <a:pt x="135" y="17"/>
                    <a:pt x="133" y="22"/>
                  </a:cubicBezTo>
                  <a:cubicBezTo>
                    <a:pt x="132" y="25"/>
                    <a:pt x="134" y="29"/>
                    <a:pt x="139" y="32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42" y="35"/>
                    <a:pt x="144" y="36"/>
                    <a:pt x="143" y="38"/>
                  </a:cubicBezTo>
                  <a:cubicBezTo>
                    <a:pt x="143" y="40"/>
                    <a:pt x="141" y="42"/>
                    <a:pt x="138" y="42"/>
                  </a:cubicBezTo>
                  <a:cubicBezTo>
                    <a:pt x="134" y="42"/>
                    <a:pt x="134" y="40"/>
                    <a:pt x="133" y="39"/>
                  </a:cubicBezTo>
                  <a:cubicBezTo>
                    <a:pt x="134" y="39"/>
                    <a:pt x="136" y="38"/>
                    <a:pt x="136" y="35"/>
                  </a:cubicBezTo>
                  <a:cubicBezTo>
                    <a:pt x="136" y="34"/>
                    <a:pt x="136" y="33"/>
                    <a:pt x="135" y="33"/>
                  </a:cubicBezTo>
                  <a:cubicBezTo>
                    <a:pt x="134" y="32"/>
                    <a:pt x="133" y="32"/>
                    <a:pt x="132" y="32"/>
                  </a:cubicBezTo>
                  <a:cubicBezTo>
                    <a:pt x="131" y="32"/>
                    <a:pt x="129" y="32"/>
                    <a:pt x="128" y="35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7"/>
                    <a:pt x="127" y="38"/>
                    <a:pt x="125" y="39"/>
                  </a:cubicBezTo>
                  <a:cubicBezTo>
                    <a:pt x="124" y="39"/>
                    <a:pt x="124" y="39"/>
                    <a:pt x="123" y="39"/>
                  </a:cubicBezTo>
                  <a:cubicBezTo>
                    <a:pt x="122" y="38"/>
                    <a:pt x="122" y="37"/>
                    <a:pt x="123" y="35"/>
                  </a:cubicBezTo>
                  <a:cubicBezTo>
                    <a:pt x="123" y="34"/>
                    <a:pt x="128" y="15"/>
                    <a:pt x="128" y="15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7" y="16"/>
                    <a:pt x="115" y="14"/>
                    <a:pt x="111" y="14"/>
                  </a:cubicBezTo>
                  <a:cubicBezTo>
                    <a:pt x="104" y="14"/>
                    <a:pt x="99" y="21"/>
                    <a:pt x="96" y="26"/>
                  </a:cubicBezTo>
                  <a:cubicBezTo>
                    <a:pt x="94" y="30"/>
                    <a:pt x="90" y="39"/>
                    <a:pt x="87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5" y="38"/>
                    <a:pt x="85" y="37"/>
                    <a:pt x="86" y="33"/>
                  </a:cubicBezTo>
                  <a:cubicBezTo>
                    <a:pt x="87" y="30"/>
                    <a:pt x="94" y="2"/>
                    <a:pt x="94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5" y="35"/>
                    <a:pt x="70" y="39"/>
                    <a:pt x="66" y="39"/>
                  </a:cubicBezTo>
                  <a:cubicBezTo>
                    <a:pt x="65" y="39"/>
                    <a:pt x="65" y="39"/>
                    <a:pt x="65" y="38"/>
                  </a:cubicBezTo>
                  <a:cubicBezTo>
                    <a:pt x="64" y="37"/>
                    <a:pt x="64" y="34"/>
                    <a:pt x="65" y="32"/>
                  </a:cubicBezTo>
                  <a:cubicBezTo>
                    <a:pt x="65" y="29"/>
                    <a:pt x="68" y="20"/>
                    <a:pt x="68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3" y="13"/>
                    <a:pt x="61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20"/>
                    <a:pt x="57" y="23"/>
                    <a:pt x="57" y="23"/>
                  </a:cubicBezTo>
                  <a:cubicBezTo>
                    <a:pt x="54" y="35"/>
                    <a:pt x="48" y="40"/>
                    <a:pt x="45" y="40"/>
                  </a:cubicBezTo>
                  <a:cubicBezTo>
                    <a:pt x="44" y="40"/>
                    <a:pt x="43" y="40"/>
                    <a:pt x="43" y="39"/>
                  </a:cubicBezTo>
                  <a:cubicBezTo>
                    <a:pt x="42" y="38"/>
                    <a:pt x="42" y="37"/>
                    <a:pt x="43" y="34"/>
                  </a:cubicBezTo>
                  <a:cubicBezTo>
                    <a:pt x="45" y="28"/>
                    <a:pt x="51" y="6"/>
                    <a:pt x="51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1" y="0"/>
                    <a:pt x="35" y="0"/>
                    <a:pt x="30" y="3"/>
                  </a:cubicBezTo>
                  <a:cubicBezTo>
                    <a:pt x="23" y="7"/>
                    <a:pt x="18" y="14"/>
                    <a:pt x="15" y="24"/>
                  </a:cubicBezTo>
                  <a:cubicBezTo>
                    <a:pt x="15" y="24"/>
                    <a:pt x="14" y="31"/>
                    <a:pt x="12" y="36"/>
                  </a:cubicBezTo>
                  <a:cubicBezTo>
                    <a:pt x="10" y="42"/>
                    <a:pt x="6" y="42"/>
                    <a:pt x="4" y="42"/>
                  </a:cubicBezTo>
                  <a:cubicBezTo>
                    <a:pt x="3" y="42"/>
                    <a:pt x="2" y="42"/>
                    <a:pt x="1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" y="45"/>
                    <a:pt x="4" y="46"/>
                    <a:pt x="6" y="46"/>
                  </a:cubicBezTo>
                  <a:cubicBezTo>
                    <a:pt x="13" y="46"/>
                    <a:pt x="18" y="41"/>
                    <a:pt x="21" y="37"/>
                  </a:cubicBezTo>
                  <a:cubicBezTo>
                    <a:pt x="23" y="34"/>
                    <a:pt x="24" y="31"/>
                    <a:pt x="25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4" y="31"/>
                    <a:pt x="32" y="35"/>
                  </a:cubicBezTo>
                  <a:cubicBezTo>
                    <a:pt x="32" y="38"/>
                    <a:pt x="32" y="41"/>
                    <a:pt x="33" y="43"/>
                  </a:cubicBezTo>
                  <a:cubicBezTo>
                    <a:pt x="34" y="45"/>
                    <a:pt x="37" y="45"/>
                    <a:pt x="40" y="45"/>
                  </a:cubicBezTo>
                  <a:cubicBezTo>
                    <a:pt x="44" y="45"/>
                    <a:pt x="50" y="45"/>
                    <a:pt x="54" y="39"/>
                  </a:cubicBezTo>
                  <a:cubicBezTo>
                    <a:pt x="54" y="41"/>
                    <a:pt x="54" y="42"/>
                    <a:pt x="56" y="44"/>
                  </a:cubicBezTo>
                  <a:cubicBezTo>
                    <a:pt x="57" y="45"/>
                    <a:pt x="59" y="45"/>
                    <a:pt x="61" y="45"/>
                  </a:cubicBezTo>
                  <a:cubicBezTo>
                    <a:pt x="66" y="45"/>
                    <a:pt x="72" y="42"/>
                    <a:pt x="75" y="39"/>
                  </a:cubicBezTo>
                  <a:cubicBezTo>
                    <a:pt x="75" y="40"/>
                    <a:pt x="75" y="42"/>
                    <a:pt x="77" y="44"/>
                  </a:cubicBezTo>
                  <a:cubicBezTo>
                    <a:pt x="78" y="45"/>
                    <a:pt x="79" y="45"/>
                    <a:pt x="81" y="45"/>
                  </a:cubicBezTo>
                  <a:cubicBezTo>
                    <a:pt x="87" y="45"/>
                    <a:pt x="92" y="41"/>
                    <a:pt x="95" y="37"/>
                  </a:cubicBezTo>
                  <a:cubicBezTo>
                    <a:pt x="95" y="40"/>
                    <a:pt x="97" y="45"/>
                    <a:pt x="104" y="45"/>
                  </a:cubicBezTo>
                  <a:cubicBezTo>
                    <a:pt x="108" y="45"/>
                    <a:pt x="111" y="43"/>
                    <a:pt x="113" y="41"/>
                  </a:cubicBezTo>
                  <a:cubicBezTo>
                    <a:pt x="114" y="42"/>
                    <a:pt x="115" y="45"/>
                    <a:pt x="119" y="45"/>
                  </a:cubicBezTo>
                  <a:cubicBezTo>
                    <a:pt x="123" y="45"/>
                    <a:pt x="127" y="43"/>
                    <a:pt x="129" y="40"/>
                  </a:cubicBezTo>
                  <a:cubicBezTo>
                    <a:pt x="131" y="44"/>
                    <a:pt x="133" y="45"/>
                    <a:pt x="140" y="45"/>
                  </a:cubicBezTo>
                  <a:cubicBezTo>
                    <a:pt x="147" y="45"/>
                    <a:pt x="152" y="41"/>
                    <a:pt x="153" y="37"/>
                  </a:cubicBezTo>
                  <a:cubicBezTo>
                    <a:pt x="154" y="32"/>
                    <a:pt x="152" y="30"/>
                    <a:pt x="148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4" y="25"/>
                    <a:pt x="142" y="24"/>
                    <a:pt x="142" y="21"/>
                  </a:cubicBezTo>
                  <a:cubicBezTo>
                    <a:pt x="142" y="19"/>
                    <a:pt x="144" y="18"/>
                    <a:pt x="146" y="18"/>
                  </a:cubicBezTo>
                  <a:cubicBezTo>
                    <a:pt x="148" y="18"/>
                    <a:pt x="149" y="19"/>
                    <a:pt x="149" y="19"/>
                  </a:cubicBezTo>
                  <a:cubicBezTo>
                    <a:pt x="149" y="19"/>
                    <a:pt x="148" y="20"/>
                    <a:pt x="148" y="22"/>
                  </a:cubicBezTo>
                  <a:cubicBezTo>
                    <a:pt x="148" y="23"/>
                    <a:pt x="148" y="24"/>
                    <a:pt x="149" y="24"/>
                  </a:cubicBezTo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C04C4AE-3041-4925-9792-9F293A41356F}"/>
              </a:ext>
            </a:extLst>
          </p:cNvPr>
          <p:cNvCxnSpPr/>
          <p:nvPr userDrawn="1"/>
        </p:nvCxnSpPr>
        <p:spPr>
          <a:xfrm>
            <a:off x="916211" y="6284213"/>
            <a:ext cx="0" cy="251460"/>
          </a:xfrm>
          <a:prstGeom prst="line">
            <a:avLst/>
          </a:prstGeom>
          <a:ln>
            <a:solidFill>
              <a:srgbClr val="E6E7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187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 picture to the right and Content 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53C27AB-E504-45BD-AAD6-AABF8F04DAE1}"/>
              </a:ext>
            </a:extLst>
          </p:cNvPr>
          <p:cNvSpPr/>
          <p:nvPr userDrawn="1"/>
        </p:nvSpPr>
        <p:spPr>
          <a:xfrm rot="16200000">
            <a:off x="511567" y="6253878"/>
            <a:ext cx="317240" cy="30532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633BDB91-DB15-4193-A618-77005A02E2F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0" y="0"/>
            <a:ext cx="4733925" cy="5962650"/>
          </a:xfrm>
        </p:spPr>
        <p:txBody>
          <a:bodyPr lIns="396000" tIns="756000">
            <a:noAutofit/>
          </a:bodyPr>
          <a:lstStyle>
            <a:lvl1pPr>
              <a:defRPr sz="1799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9CF433A4-34B4-42E2-B082-D34B22F904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737100" y="0"/>
            <a:ext cx="7458075" cy="596265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7583E-654C-406A-B3F2-6B3C445911C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E1CE5-4995-46FB-B029-0594C873576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C1D82-396E-49F0-9BBA-BFBBF0573AF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FB90C2E-4A2E-4FB3-9E31-0E4408463F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7D9D7D-9396-4A09-B55A-CDBB46B37024}"/>
              </a:ext>
            </a:extLst>
          </p:cNvPr>
          <p:cNvGrpSpPr/>
          <p:nvPr userDrawn="1"/>
        </p:nvGrpSpPr>
        <p:grpSpPr>
          <a:xfrm>
            <a:off x="10807241" y="6197707"/>
            <a:ext cx="876744" cy="422027"/>
            <a:chOff x="10807237" y="6204057"/>
            <a:chExt cx="876744" cy="422027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C77EC9CD-522A-41A5-A7D1-599A5D0A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0209" y="6204057"/>
              <a:ext cx="867828" cy="96591"/>
            </a:xfrm>
            <a:custGeom>
              <a:avLst/>
              <a:gdLst>
                <a:gd name="T0" fmla="*/ 0 w 584"/>
                <a:gd name="T1" fmla="*/ 0 h 65"/>
                <a:gd name="T2" fmla="*/ 0 w 584"/>
                <a:gd name="T3" fmla="*/ 2 h 65"/>
                <a:gd name="T4" fmla="*/ 0 w 584"/>
                <a:gd name="T5" fmla="*/ 65 h 65"/>
                <a:gd name="T6" fmla="*/ 0 w 584"/>
                <a:gd name="T7" fmla="*/ 65 h 65"/>
                <a:gd name="T8" fmla="*/ 2 w 584"/>
                <a:gd name="T9" fmla="*/ 65 h 65"/>
                <a:gd name="T10" fmla="*/ 582 w 584"/>
                <a:gd name="T11" fmla="*/ 65 h 65"/>
                <a:gd name="T12" fmla="*/ 584 w 584"/>
                <a:gd name="T13" fmla="*/ 65 h 65"/>
                <a:gd name="T14" fmla="*/ 584 w 584"/>
                <a:gd name="T15" fmla="*/ 65 h 65"/>
                <a:gd name="T16" fmla="*/ 584 w 584"/>
                <a:gd name="T17" fmla="*/ 2 h 65"/>
                <a:gd name="T18" fmla="*/ 584 w 584"/>
                <a:gd name="T19" fmla="*/ 0 h 65"/>
                <a:gd name="T20" fmla="*/ 0 w 584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5">
                  <a:moveTo>
                    <a:pt x="0" y="0"/>
                  </a:moveTo>
                  <a:lnTo>
                    <a:pt x="0" y="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582" y="65"/>
                  </a:lnTo>
                  <a:lnTo>
                    <a:pt x="584" y="65"/>
                  </a:lnTo>
                  <a:lnTo>
                    <a:pt x="584" y="65"/>
                  </a:lnTo>
                  <a:lnTo>
                    <a:pt x="584" y="2"/>
                  </a:lnTo>
                  <a:lnTo>
                    <a:pt x="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92DA8A2A-6CC7-4298-89D3-197207628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0209" y="6532465"/>
              <a:ext cx="867828" cy="93619"/>
            </a:xfrm>
            <a:custGeom>
              <a:avLst/>
              <a:gdLst>
                <a:gd name="T0" fmla="*/ 582 w 584"/>
                <a:gd name="T1" fmla="*/ 0 h 63"/>
                <a:gd name="T2" fmla="*/ 2 w 584"/>
                <a:gd name="T3" fmla="*/ 0 h 63"/>
                <a:gd name="T4" fmla="*/ 0 w 584"/>
                <a:gd name="T5" fmla="*/ 0 h 63"/>
                <a:gd name="T6" fmla="*/ 0 w 584"/>
                <a:gd name="T7" fmla="*/ 0 h 63"/>
                <a:gd name="T8" fmla="*/ 0 w 584"/>
                <a:gd name="T9" fmla="*/ 63 h 63"/>
                <a:gd name="T10" fmla="*/ 0 w 584"/>
                <a:gd name="T11" fmla="*/ 63 h 63"/>
                <a:gd name="T12" fmla="*/ 2 w 584"/>
                <a:gd name="T13" fmla="*/ 63 h 63"/>
                <a:gd name="T14" fmla="*/ 582 w 584"/>
                <a:gd name="T15" fmla="*/ 63 h 63"/>
                <a:gd name="T16" fmla="*/ 584 w 584"/>
                <a:gd name="T17" fmla="*/ 63 h 63"/>
                <a:gd name="T18" fmla="*/ 584 w 584"/>
                <a:gd name="T19" fmla="*/ 63 h 63"/>
                <a:gd name="T20" fmla="*/ 584 w 584"/>
                <a:gd name="T21" fmla="*/ 0 h 63"/>
                <a:gd name="T22" fmla="*/ 584 w 584"/>
                <a:gd name="T23" fmla="*/ 0 h 63"/>
                <a:gd name="T24" fmla="*/ 582 w 584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4" h="63">
                  <a:moveTo>
                    <a:pt x="58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582" y="63"/>
                  </a:lnTo>
                  <a:lnTo>
                    <a:pt x="584" y="63"/>
                  </a:lnTo>
                  <a:lnTo>
                    <a:pt x="584" y="63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56BEF72A-8A41-4F3E-8729-AC1FC73D92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1955" y="6342256"/>
              <a:ext cx="422026" cy="159003"/>
            </a:xfrm>
            <a:custGeom>
              <a:avLst/>
              <a:gdLst>
                <a:gd name="T0" fmla="*/ 134 w 150"/>
                <a:gd name="T1" fmla="*/ 42 h 56"/>
                <a:gd name="T2" fmla="*/ 132 w 150"/>
                <a:gd name="T3" fmla="*/ 29 h 56"/>
                <a:gd name="T4" fmla="*/ 141 w 150"/>
                <a:gd name="T5" fmla="*/ 19 h 56"/>
                <a:gd name="T6" fmla="*/ 80 w 150"/>
                <a:gd name="T7" fmla="*/ 31 h 56"/>
                <a:gd name="T8" fmla="*/ 69 w 150"/>
                <a:gd name="T9" fmla="*/ 38 h 56"/>
                <a:gd name="T10" fmla="*/ 78 w 150"/>
                <a:gd name="T11" fmla="*/ 19 h 56"/>
                <a:gd name="T12" fmla="*/ 80 w 150"/>
                <a:gd name="T13" fmla="*/ 31 h 56"/>
                <a:gd name="T14" fmla="*/ 41 w 150"/>
                <a:gd name="T15" fmla="*/ 42 h 56"/>
                <a:gd name="T16" fmla="*/ 39 w 150"/>
                <a:gd name="T17" fmla="*/ 29 h 56"/>
                <a:gd name="T18" fmla="*/ 48 w 150"/>
                <a:gd name="T19" fmla="*/ 19 h 56"/>
                <a:gd name="T20" fmla="*/ 147 w 150"/>
                <a:gd name="T21" fmla="*/ 18 h 56"/>
                <a:gd name="T22" fmla="*/ 124 w 150"/>
                <a:gd name="T23" fmla="*/ 25 h 56"/>
                <a:gd name="T24" fmla="*/ 106 w 150"/>
                <a:gd name="T25" fmla="*/ 39 h 56"/>
                <a:gd name="T26" fmla="*/ 114 w 150"/>
                <a:gd name="T27" fmla="*/ 18 h 56"/>
                <a:gd name="T28" fmla="*/ 114 w 150"/>
                <a:gd name="T29" fmla="*/ 20 h 56"/>
                <a:gd name="T30" fmla="*/ 114 w 150"/>
                <a:gd name="T31" fmla="*/ 26 h 56"/>
                <a:gd name="T32" fmla="*/ 121 w 150"/>
                <a:gd name="T33" fmla="*/ 22 h 56"/>
                <a:gd name="T34" fmla="*/ 113 w 150"/>
                <a:gd name="T35" fmla="*/ 14 h 56"/>
                <a:gd name="T36" fmla="*/ 90 w 150"/>
                <a:gd name="T37" fmla="*/ 32 h 56"/>
                <a:gd name="T38" fmla="*/ 82 w 150"/>
                <a:gd name="T39" fmla="*/ 14 h 56"/>
                <a:gd name="T40" fmla="*/ 75 w 150"/>
                <a:gd name="T41" fmla="*/ 15 h 56"/>
                <a:gd name="T42" fmla="*/ 61 w 150"/>
                <a:gd name="T43" fmla="*/ 18 h 56"/>
                <a:gd name="T44" fmla="*/ 56 w 150"/>
                <a:gd name="T45" fmla="*/ 31 h 56"/>
                <a:gd name="T46" fmla="*/ 53 w 150"/>
                <a:gd name="T47" fmla="*/ 17 h 56"/>
                <a:gd name="T48" fmla="*/ 30 w 150"/>
                <a:gd name="T49" fmla="*/ 26 h 56"/>
                <a:gd name="T50" fmla="*/ 17 w 150"/>
                <a:gd name="T51" fmla="*/ 40 h 56"/>
                <a:gd name="T52" fmla="*/ 14 w 150"/>
                <a:gd name="T53" fmla="*/ 22 h 56"/>
                <a:gd name="T54" fmla="*/ 29 w 150"/>
                <a:gd name="T55" fmla="*/ 5 h 56"/>
                <a:gd name="T56" fmla="*/ 31 w 150"/>
                <a:gd name="T57" fmla="*/ 16 h 56"/>
                <a:gd name="T58" fmla="*/ 39 w 150"/>
                <a:gd name="T59" fmla="*/ 1 h 56"/>
                <a:gd name="T60" fmla="*/ 35 w 150"/>
                <a:gd name="T61" fmla="*/ 1 h 56"/>
                <a:gd name="T62" fmla="*/ 24 w 150"/>
                <a:gd name="T63" fmla="*/ 0 h 56"/>
                <a:gd name="T64" fmla="*/ 4 w 150"/>
                <a:gd name="T65" fmla="*/ 40 h 56"/>
                <a:gd name="T66" fmla="*/ 29 w 150"/>
                <a:gd name="T67" fmla="*/ 37 h 56"/>
                <a:gd name="T68" fmla="*/ 62 w 150"/>
                <a:gd name="T69" fmla="*/ 30 h 56"/>
                <a:gd name="T70" fmla="*/ 65 w 150"/>
                <a:gd name="T71" fmla="*/ 56 h 56"/>
                <a:gd name="T72" fmla="*/ 74 w 150"/>
                <a:gd name="T73" fmla="*/ 45 h 56"/>
                <a:gd name="T74" fmla="*/ 97 w 150"/>
                <a:gd name="T75" fmla="*/ 42 h 56"/>
                <a:gd name="T76" fmla="*/ 121 w 150"/>
                <a:gd name="T77" fmla="*/ 35 h 56"/>
                <a:gd name="T78" fmla="*/ 131 w 150"/>
                <a:gd name="T79" fmla="*/ 45 h 56"/>
                <a:gd name="T80" fmla="*/ 147 w 150"/>
                <a:gd name="T81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56">
                  <a:moveTo>
                    <a:pt x="142" y="31"/>
                  </a:moveTo>
                  <a:cubicBezTo>
                    <a:pt x="140" y="36"/>
                    <a:pt x="138" y="42"/>
                    <a:pt x="134" y="42"/>
                  </a:cubicBezTo>
                  <a:cubicBezTo>
                    <a:pt x="133" y="42"/>
                    <a:pt x="132" y="41"/>
                    <a:pt x="131" y="41"/>
                  </a:cubicBezTo>
                  <a:cubicBezTo>
                    <a:pt x="130" y="39"/>
                    <a:pt x="130" y="35"/>
                    <a:pt x="132" y="29"/>
                  </a:cubicBezTo>
                  <a:cubicBezTo>
                    <a:pt x="134" y="22"/>
                    <a:pt x="137" y="18"/>
                    <a:pt x="140" y="18"/>
                  </a:cubicBezTo>
                  <a:cubicBezTo>
                    <a:pt x="140" y="18"/>
                    <a:pt x="141" y="18"/>
                    <a:pt x="141" y="19"/>
                  </a:cubicBezTo>
                  <a:cubicBezTo>
                    <a:pt x="143" y="21"/>
                    <a:pt x="143" y="26"/>
                    <a:pt x="142" y="31"/>
                  </a:cubicBezTo>
                  <a:moveTo>
                    <a:pt x="80" y="31"/>
                  </a:moveTo>
                  <a:cubicBezTo>
                    <a:pt x="79" y="37"/>
                    <a:pt x="76" y="41"/>
                    <a:pt x="73" y="41"/>
                  </a:cubicBezTo>
                  <a:cubicBezTo>
                    <a:pt x="71" y="41"/>
                    <a:pt x="69" y="39"/>
                    <a:pt x="69" y="38"/>
                  </a:cubicBezTo>
                  <a:cubicBezTo>
                    <a:pt x="69" y="37"/>
                    <a:pt x="71" y="31"/>
                    <a:pt x="72" y="28"/>
                  </a:cubicBezTo>
                  <a:cubicBezTo>
                    <a:pt x="73" y="23"/>
                    <a:pt x="76" y="19"/>
                    <a:pt x="78" y="19"/>
                  </a:cubicBezTo>
                  <a:cubicBezTo>
                    <a:pt x="79" y="19"/>
                    <a:pt x="80" y="19"/>
                    <a:pt x="80" y="20"/>
                  </a:cubicBezTo>
                  <a:cubicBezTo>
                    <a:pt x="81" y="21"/>
                    <a:pt x="82" y="24"/>
                    <a:pt x="80" y="31"/>
                  </a:cubicBezTo>
                  <a:moveTo>
                    <a:pt x="49" y="31"/>
                  </a:moveTo>
                  <a:cubicBezTo>
                    <a:pt x="48" y="36"/>
                    <a:pt x="45" y="42"/>
                    <a:pt x="41" y="42"/>
                  </a:cubicBezTo>
                  <a:cubicBezTo>
                    <a:pt x="40" y="42"/>
                    <a:pt x="39" y="41"/>
                    <a:pt x="39" y="41"/>
                  </a:cubicBezTo>
                  <a:cubicBezTo>
                    <a:pt x="37" y="39"/>
                    <a:pt x="38" y="35"/>
                    <a:pt x="39" y="29"/>
                  </a:cubicBezTo>
                  <a:cubicBezTo>
                    <a:pt x="41" y="22"/>
                    <a:pt x="44" y="18"/>
                    <a:pt x="47" y="18"/>
                  </a:cubicBezTo>
                  <a:cubicBezTo>
                    <a:pt x="47" y="18"/>
                    <a:pt x="48" y="18"/>
                    <a:pt x="48" y="19"/>
                  </a:cubicBezTo>
                  <a:cubicBezTo>
                    <a:pt x="50" y="21"/>
                    <a:pt x="50" y="26"/>
                    <a:pt x="49" y="31"/>
                  </a:cubicBezTo>
                  <a:moveTo>
                    <a:pt x="147" y="18"/>
                  </a:moveTo>
                  <a:cubicBezTo>
                    <a:pt x="145" y="16"/>
                    <a:pt x="143" y="14"/>
                    <a:pt x="140" y="14"/>
                  </a:cubicBezTo>
                  <a:cubicBezTo>
                    <a:pt x="134" y="14"/>
                    <a:pt x="129" y="18"/>
                    <a:pt x="124" y="25"/>
                  </a:cubicBezTo>
                  <a:cubicBezTo>
                    <a:pt x="119" y="32"/>
                    <a:pt x="113" y="40"/>
                    <a:pt x="109" y="40"/>
                  </a:cubicBezTo>
                  <a:cubicBezTo>
                    <a:pt x="108" y="40"/>
                    <a:pt x="107" y="40"/>
                    <a:pt x="106" y="39"/>
                  </a:cubicBezTo>
                  <a:cubicBezTo>
                    <a:pt x="105" y="37"/>
                    <a:pt x="105" y="34"/>
                    <a:pt x="107" y="28"/>
                  </a:cubicBezTo>
                  <a:cubicBezTo>
                    <a:pt x="108" y="22"/>
                    <a:pt x="111" y="18"/>
                    <a:pt x="114" y="18"/>
                  </a:cubicBezTo>
                  <a:cubicBezTo>
                    <a:pt x="116" y="18"/>
                    <a:pt x="116" y="19"/>
                    <a:pt x="116" y="20"/>
                  </a:cubicBezTo>
                  <a:cubicBezTo>
                    <a:pt x="116" y="20"/>
                    <a:pt x="115" y="20"/>
                    <a:pt x="114" y="20"/>
                  </a:cubicBezTo>
                  <a:cubicBezTo>
                    <a:pt x="113" y="21"/>
                    <a:pt x="113" y="22"/>
                    <a:pt x="113" y="23"/>
                  </a:cubicBezTo>
                  <a:cubicBezTo>
                    <a:pt x="113" y="24"/>
                    <a:pt x="113" y="25"/>
                    <a:pt x="114" y="26"/>
                  </a:cubicBezTo>
                  <a:cubicBezTo>
                    <a:pt x="114" y="27"/>
                    <a:pt x="115" y="27"/>
                    <a:pt x="116" y="27"/>
                  </a:cubicBezTo>
                  <a:cubicBezTo>
                    <a:pt x="119" y="27"/>
                    <a:pt x="121" y="25"/>
                    <a:pt x="121" y="22"/>
                  </a:cubicBezTo>
                  <a:cubicBezTo>
                    <a:pt x="121" y="20"/>
                    <a:pt x="120" y="18"/>
                    <a:pt x="119" y="16"/>
                  </a:cubicBezTo>
                  <a:cubicBezTo>
                    <a:pt x="117" y="15"/>
                    <a:pt x="115" y="14"/>
                    <a:pt x="113" y="14"/>
                  </a:cubicBezTo>
                  <a:cubicBezTo>
                    <a:pt x="106" y="14"/>
                    <a:pt x="101" y="20"/>
                    <a:pt x="98" y="23"/>
                  </a:cubicBezTo>
                  <a:cubicBezTo>
                    <a:pt x="95" y="27"/>
                    <a:pt x="91" y="30"/>
                    <a:pt x="90" y="32"/>
                  </a:cubicBezTo>
                  <a:cubicBezTo>
                    <a:pt x="91" y="26"/>
                    <a:pt x="91" y="21"/>
                    <a:pt x="89" y="18"/>
                  </a:cubicBezTo>
                  <a:cubicBezTo>
                    <a:pt x="87" y="16"/>
                    <a:pt x="85" y="14"/>
                    <a:pt x="82" y="14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3" y="24"/>
                    <a:pt x="58" y="29"/>
                    <a:pt x="56" y="31"/>
                  </a:cubicBezTo>
                  <a:cubicBezTo>
                    <a:pt x="56" y="30"/>
                    <a:pt x="56" y="29"/>
                    <a:pt x="56" y="27"/>
                  </a:cubicBezTo>
                  <a:cubicBezTo>
                    <a:pt x="57" y="23"/>
                    <a:pt x="56" y="19"/>
                    <a:pt x="53" y="17"/>
                  </a:cubicBezTo>
                  <a:cubicBezTo>
                    <a:pt x="52" y="15"/>
                    <a:pt x="50" y="14"/>
                    <a:pt x="47" y="14"/>
                  </a:cubicBezTo>
                  <a:cubicBezTo>
                    <a:pt x="41" y="14"/>
                    <a:pt x="35" y="18"/>
                    <a:pt x="30" y="26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6" y="34"/>
                    <a:pt x="22" y="40"/>
                    <a:pt x="17" y="40"/>
                  </a:cubicBezTo>
                  <a:cubicBezTo>
                    <a:pt x="16" y="40"/>
                    <a:pt x="15" y="39"/>
                    <a:pt x="14" y="38"/>
                  </a:cubicBezTo>
                  <a:cubicBezTo>
                    <a:pt x="12" y="35"/>
                    <a:pt x="12" y="29"/>
                    <a:pt x="14" y="22"/>
                  </a:cubicBezTo>
                  <a:cubicBezTo>
                    <a:pt x="16" y="13"/>
                    <a:pt x="21" y="4"/>
                    <a:pt x="27" y="4"/>
                  </a:cubicBezTo>
                  <a:cubicBezTo>
                    <a:pt x="28" y="4"/>
                    <a:pt x="28" y="5"/>
                    <a:pt x="29" y="5"/>
                  </a:cubicBezTo>
                  <a:cubicBezTo>
                    <a:pt x="31" y="8"/>
                    <a:pt x="31" y="13"/>
                    <a:pt x="31" y="1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2"/>
                    <a:pt x="30" y="0"/>
                    <a:pt x="24" y="0"/>
                  </a:cubicBezTo>
                  <a:cubicBezTo>
                    <a:pt x="17" y="0"/>
                    <a:pt x="6" y="7"/>
                    <a:pt x="2" y="22"/>
                  </a:cubicBezTo>
                  <a:cubicBezTo>
                    <a:pt x="0" y="29"/>
                    <a:pt x="1" y="36"/>
                    <a:pt x="4" y="40"/>
                  </a:cubicBezTo>
                  <a:cubicBezTo>
                    <a:pt x="7" y="44"/>
                    <a:pt x="10" y="45"/>
                    <a:pt x="14" y="45"/>
                  </a:cubicBezTo>
                  <a:cubicBezTo>
                    <a:pt x="20" y="45"/>
                    <a:pt x="26" y="40"/>
                    <a:pt x="29" y="37"/>
                  </a:cubicBezTo>
                  <a:cubicBezTo>
                    <a:pt x="29" y="39"/>
                    <a:pt x="31" y="45"/>
                    <a:pt x="38" y="45"/>
                  </a:cubicBezTo>
                  <a:cubicBezTo>
                    <a:pt x="45" y="45"/>
                    <a:pt x="53" y="40"/>
                    <a:pt x="62" y="30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9" y="44"/>
                    <a:pt x="71" y="45"/>
                    <a:pt x="74" y="45"/>
                  </a:cubicBezTo>
                  <a:cubicBezTo>
                    <a:pt x="79" y="45"/>
                    <a:pt x="88" y="39"/>
                    <a:pt x="95" y="31"/>
                  </a:cubicBezTo>
                  <a:cubicBezTo>
                    <a:pt x="94" y="35"/>
                    <a:pt x="95" y="39"/>
                    <a:pt x="97" y="42"/>
                  </a:cubicBezTo>
                  <a:cubicBezTo>
                    <a:pt x="99" y="44"/>
                    <a:pt x="101" y="45"/>
                    <a:pt x="104" y="45"/>
                  </a:cubicBezTo>
                  <a:cubicBezTo>
                    <a:pt x="113" y="45"/>
                    <a:pt x="119" y="38"/>
                    <a:pt x="121" y="35"/>
                  </a:cubicBezTo>
                  <a:cubicBezTo>
                    <a:pt x="121" y="38"/>
                    <a:pt x="122" y="40"/>
                    <a:pt x="124" y="42"/>
                  </a:cubicBezTo>
                  <a:cubicBezTo>
                    <a:pt x="126" y="44"/>
                    <a:pt x="128" y="45"/>
                    <a:pt x="131" y="45"/>
                  </a:cubicBezTo>
                  <a:cubicBezTo>
                    <a:pt x="139" y="45"/>
                    <a:pt x="146" y="40"/>
                    <a:pt x="148" y="32"/>
                  </a:cubicBezTo>
                  <a:cubicBezTo>
                    <a:pt x="150" y="26"/>
                    <a:pt x="150" y="21"/>
                    <a:pt x="147" y="18"/>
                  </a:cubicBezTo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21503951-C2A0-42A2-A113-452445AEB1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7237" y="6342256"/>
              <a:ext cx="435400" cy="130769"/>
            </a:xfrm>
            <a:custGeom>
              <a:avLst/>
              <a:gdLst>
                <a:gd name="T0" fmla="*/ 107 w 155"/>
                <a:gd name="T1" fmla="*/ 39 h 46"/>
                <a:gd name="T2" fmla="*/ 106 w 155"/>
                <a:gd name="T3" fmla="*/ 27 h 46"/>
                <a:gd name="T4" fmla="*/ 114 w 155"/>
                <a:gd name="T5" fmla="*/ 20 h 46"/>
                <a:gd name="T6" fmla="*/ 36 w 155"/>
                <a:gd name="T7" fmla="*/ 22 h 46"/>
                <a:gd name="T8" fmla="*/ 41 w 155"/>
                <a:gd name="T9" fmla="*/ 4 h 46"/>
                <a:gd name="T10" fmla="*/ 149 w 155"/>
                <a:gd name="T11" fmla="*/ 24 h 46"/>
                <a:gd name="T12" fmla="*/ 155 w 155"/>
                <a:gd name="T13" fmla="*/ 21 h 46"/>
                <a:gd name="T14" fmla="*/ 146 w 155"/>
                <a:gd name="T15" fmla="*/ 14 h 46"/>
                <a:gd name="T16" fmla="*/ 139 w 155"/>
                <a:gd name="T17" fmla="*/ 32 h 46"/>
                <a:gd name="T18" fmla="*/ 143 w 155"/>
                <a:gd name="T19" fmla="*/ 38 h 46"/>
                <a:gd name="T20" fmla="*/ 133 w 155"/>
                <a:gd name="T21" fmla="*/ 39 h 46"/>
                <a:gd name="T22" fmla="*/ 135 w 155"/>
                <a:gd name="T23" fmla="*/ 33 h 46"/>
                <a:gd name="T24" fmla="*/ 128 w 155"/>
                <a:gd name="T25" fmla="*/ 35 h 46"/>
                <a:gd name="T26" fmla="*/ 125 w 155"/>
                <a:gd name="T27" fmla="*/ 39 h 46"/>
                <a:gd name="T28" fmla="*/ 123 w 155"/>
                <a:gd name="T29" fmla="*/ 35 h 46"/>
                <a:gd name="T30" fmla="*/ 118 w 155"/>
                <a:gd name="T31" fmla="*/ 15 h 46"/>
                <a:gd name="T32" fmla="*/ 111 w 155"/>
                <a:gd name="T33" fmla="*/ 14 h 46"/>
                <a:gd name="T34" fmla="*/ 87 w 155"/>
                <a:gd name="T35" fmla="*/ 39 h 46"/>
                <a:gd name="T36" fmla="*/ 86 w 155"/>
                <a:gd name="T37" fmla="*/ 33 h 46"/>
                <a:gd name="T38" fmla="*/ 77 w 155"/>
                <a:gd name="T39" fmla="*/ 2 h 46"/>
                <a:gd name="T40" fmla="*/ 83 w 155"/>
                <a:gd name="T41" fmla="*/ 5 h 46"/>
                <a:gd name="T42" fmla="*/ 66 w 155"/>
                <a:gd name="T43" fmla="*/ 39 h 46"/>
                <a:gd name="T44" fmla="*/ 65 w 155"/>
                <a:gd name="T45" fmla="*/ 32 h 46"/>
                <a:gd name="T46" fmla="*/ 75 w 155"/>
                <a:gd name="T47" fmla="*/ 19 h 46"/>
                <a:gd name="T48" fmla="*/ 69 w 155"/>
                <a:gd name="T49" fmla="*/ 15 h 46"/>
                <a:gd name="T50" fmla="*/ 68 w 155"/>
                <a:gd name="T51" fmla="*/ 5 h 46"/>
                <a:gd name="T52" fmla="*/ 53 w 155"/>
                <a:gd name="T53" fmla="*/ 15 h 46"/>
                <a:gd name="T54" fmla="*/ 52 w 155"/>
                <a:gd name="T55" fmla="*/ 19 h 46"/>
                <a:gd name="T56" fmla="*/ 57 w 155"/>
                <a:gd name="T57" fmla="*/ 23 h 46"/>
                <a:gd name="T58" fmla="*/ 43 w 155"/>
                <a:gd name="T59" fmla="*/ 39 h 46"/>
                <a:gd name="T60" fmla="*/ 51 w 155"/>
                <a:gd name="T61" fmla="*/ 3 h 46"/>
                <a:gd name="T62" fmla="*/ 59 w 155"/>
                <a:gd name="T63" fmla="*/ 0 h 46"/>
                <a:gd name="T64" fmla="*/ 30 w 155"/>
                <a:gd name="T65" fmla="*/ 3 h 46"/>
                <a:gd name="T66" fmla="*/ 12 w 155"/>
                <a:gd name="T67" fmla="*/ 36 h 46"/>
                <a:gd name="T68" fmla="*/ 1 w 155"/>
                <a:gd name="T69" fmla="*/ 41 h 46"/>
                <a:gd name="T70" fmla="*/ 0 w 155"/>
                <a:gd name="T71" fmla="*/ 45 h 46"/>
                <a:gd name="T72" fmla="*/ 6 w 155"/>
                <a:gd name="T73" fmla="*/ 46 h 46"/>
                <a:gd name="T74" fmla="*/ 25 w 155"/>
                <a:gd name="T75" fmla="*/ 27 h 46"/>
                <a:gd name="T76" fmla="*/ 35 w 155"/>
                <a:gd name="T77" fmla="*/ 26 h 46"/>
                <a:gd name="T78" fmla="*/ 33 w 155"/>
                <a:gd name="T79" fmla="*/ 43 h 46"/>
                <a:gd name="T80" fmla="*/ 54 w 155"/>
                <a:gd name="T81" fmla="*/ 39 h 46"/>
                <a:gd name="T82" fmla="*/ 61 w 155"/>
                <a:gd name="T83" fmla="*/ 45 h 46"/>
                <a:gd name="T84" fmla="*/ 77 w 155"/>
                <a:gd name="T85" fmla="*/ 44 h 46"/>
                <a:gd name="T86" fmla="*/ 95 w 155"/>
                <a:gd name="T87" fmla="*/ 37 h 46"/>
                <a:gd name="T88" fmla="*/ 113 w 155"/>
                <a:gd name="T89" fmla="*/ 41 h 46"/>
                <a:gd name="T90" fmla="*/ 129 w 155"/>
                <a:gd name="T91" fmla="*/ 40 h 46"/>
                <a:gd name="T92" fmla="*/ 153 w 155"/>
                <a:gd name="T93" fmla="*/ 37 h 46"/>
                <a:gd name="T94" fmla="*/ 147 w 155"/>
                <a:gd name="T95" fmla="*/ 27 h 46"/>
                <a:gd name="T96" fmla="*/ 142 w 155"/>
                <a:gd name="T97" fmla="*/ 21 h 46"/>
                <a:gd name="T98" fmla="*/ 149 w 155"/>
                <a:gd name="T99" fmla="*/ 19 h 46"/>
                <a:gd name="T100" fmla="*/ 149 w 155"/>
                <a:gd name="T101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5" h="46">
                  <a:moveTo>
                    <a:pt x="115" y="29"/>
                  </a:moveTo>
                  <a:cubicBezTo>
                    <a:pt x="113" y="36"/>
                    <a:pt x="110" y="39"/>
                    <a:pt x="107" y="39"/>
                  </a:cubicBezTo>
                  <a:cubicBezTo>
                    <a:pt x="107" y="39"/>
                    <a:pt x="106" y="39"/>
                    <a:pt x="106" y="39"/>
                  </a:cubicBezTo>
                  <a:cubicBezTo>
                    <a:pt x="104" y="37"/>
                    <a:pt x="104" y="32"/>
                    <a:pt x="106" y="27"/>
                  </a:cubicBezTo>
                  <a:cubicBezTo>
                    <a:pt x="108" y="20"/>
                    <a:pt x="110" y="19"/>
                    <a:pt x="113" y="19"/>
                  </a:cubicBezTo>
                  <a:cubicBezTo>
                    <a:pt x="113" y="19"/>
                    <a:pt x="114" y="19"/>
                    <a:pt x="114" y="20"/>
                  </a:cubicBezTo>
                  <a:cubicBezTo>
                    <a:pt x="116" y="21"/>
                    <a:pt x="116" y="25"/>
                    <a:pt x="115" y="29"/>
                  </a:cubicBezTo>
                  <a:moveTo>
                    <a:pt x="36" y="22"/>
                  </a:moveTo>
                  <a:cubicBezTo>
                    <a:pt x="27" y="22"/>
                    <a:pt x="27" y="22"/>
                    <a:pt x="27" y="22"/>
                  </a:cubicBezTo>
                  <a:cubicBezTo>
                    <a:pt x="30" y="9"/>
                    <a:pt x="35" y="4"/>
                    <a:pt x="41" y="4"/>
                  </a:cubicBezTo>
                  <a:lnTo>
                    <a:pt x="36" y="22"/>
                  </a:lnTo>
                  <a:close/>
                  <a:moveTo>
                    <a:pt x="149" y="24"/>
                  </a:moveTo>
                  <a:cubicBezTo>
                    <a:pt x="149" y="25"/>
                    <a:pt x="150" y="25"/>
                    <a:pt x="151" y="25"/>
                  </a:cubicBezTo>
                  <a:cubicBezTo>
                    <a:pt x="153" y="25"/>
                    <a:pt x="155" y="24"/>
                    <a:pt x="155" y="21"/>
                  </a:cubicBezTo>
                  <a:cubicBezTo>
                    <a:pt x="155" y="19"/>
                    <a:pt x="155" y="18"/>
                    <a:pt x="153" y="17"/>
                  </a:cubicBezTo>
                  <a:cubicBezTo>
                    <a:pt x="152" y="15"/>
                    <a:pt x="149" y="14"/>
                    <a:pt x="146" y="14"/>
                  </a:cubicBezTo>
                  <a:cubicBezTo>
                    <a:pt x="139" y="14"/>
                    <a:pt x="135" y="17"/>
                    <a:pt x="133" y="22"/>
                  </a:cubicBezTo>
                  <a:cubicBezTo>
                    <a:pt x="132" y="25"/>
                    <a:pt x="134" y="29"/>
                    <a:pt x="139" y="32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42" y="35"/>
                    <a:pt x="144" y="36"/>
                    <a:pt x="143" y="38"/>
                  </a:cubicBezTo>
                  <a:cubicBezTo>
                    <a:pt x="143" y="40"/>
                    <a:pt x="141" y="42"/>
                    <a:pt x="138" y="42"/>
                  </a:cubicBezTo>
                  <a:cubicBezTo>
                    <a:pt x="134" y="42"/>
                    <a:pt x="134" y="40"/>
                    <a:pt x="133" y="39"/>
                  </a:cubicBezTo>
                  <a:cubicBezTo>
                    <a:pt x="134" y="39"/>
                    <a:pt x="136" y="38"/>
                    <a:pt x="136" y="35"/>
                  </a:cubicBezTo>
                  <a:cubicBezTo>
                    <a:pt x="136" y="34"/>
                    <a:pt x="136" y="33"/>
                    <a:pt x="135" y="33"/>
                  </a:cubicBezTo>
                  <a:cubicBezTo>
                    <a:pt x="134" y="32"/>
                    <a:pt x="133" y="32"/>
                    <a:pt x="132" y="32"/>
                  </a:cubicBezTo>
                  <a:cubicBezTo>
                    <a:pt x="131" y="32"/>
                    <a:pt x="129" y="32"/>
                    <a:pt x="128" y="35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7"/>
                    <a:pt x="127" y="38"/>
                    <a:pt x="125" y="39"/>
                  </a:cubicBezTo>
                  <a:cubicBezTo>
                    <a:pt x="124" y="39"/>
                    <a:pt x="124" y="39"/>
                    <a:pt x="123" y="39"/>
                  </a:cubicBezTo>
                  <a:cubicBezTo>
                    <a:pt x="122" y="38"/>
                    <a:pt x="122" y="37"/>
                    <a:pt x="123" y="35"/>
                  </a:cubicBezTo>
                  <a:cubicBezTo>
                    <a:pt x="123" y="34"/>
                    <a:pt x="128" y="15"/>
                    <a:pt x="128" y="15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7" y="16"/>
                    <a:pt x="115" y="14"/>
                    <a:pt x="111" y="14"/>
                  </a:cubicBezTo>
                  <a:cubicBezTo>
                    <a:pt x="104" y="14"/>
                    <a:pt x="99" y="21"/>
                    <a:pt x="96" y="26"/>
                  </a:cubicBezTo>
                  <a:cubicBezTo>
                    <a:pt x="94" y="30"/>
                    <a:pt x="90" y="39"/>
                    <a:pt x="87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5" y="38"/>
                    <a:pt x="85" y="37"/>
                    <a:pt x="86" y="33"/>
                  </a:cubicBezTo>
                  <a:cubicBezTo>
                    <a:pt x="87" y="30"/>
                    <a:pt x="94" y="2"/>
                    <a:pt x="94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5" y="35"/>
                    <a:pt x="70" y="39"/>
                    <a:pt x="66" y="39"/>
                  </a:cubicBezTo>
                  <a:cubicBezTo>
                    <a:pt x="65" y="39"/>
                    <a:pt x="65" y="39"/>
                    <a:pt x="65" y="38"/>
                  </a:cubicBezTo>
                  <a:cubicBezTo>
                    <a:pt x="64" y="37"/>
                    <a:pt x="64" y="34"/>
                    <a:pt x="65" y="32"/>
                  </a:cubicBezTo>
                  <a:cubicBezTo>
                    <a:pt x="65" y="29"/>
                    <a:pt x="68" y="20"/>
                    <a:pt x="68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3" y="13"/>
                    <a:pt x="61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20"/>
                    <a:pt x="57" y="23"/>
                    <a:pt x="57" y="23"/>
                  </a:cubicBezTo>
                  <a:cubicBezTo>
                    <a:pt x="54" y="35"/>
                    <a:pt x="48" y="40"/>
                    <a:pt x="45" y="40"/>
                  </a:cubicBezTo>
                  <a:cubicBezTo>
                    <a:pt x="44" y="40"/>
                    <a:pt x="43" y="40"/>
                    <a:pt x="43" y="39"/>
                  </a:cubicBezTo>
                  <a:cubicBezTo>
                    <a:pt x="42" y="38"/>
                    <a:pt x="42" y="37"/>
                    <a:pt x="43" y="34"/>
                  </a:cubicBezTo>
                  <a:cubicBezTo>
                    <a:pt x="45" y="28"/>
                    <a:pt x="51" y="6"/>
                    <a:pt x="51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1" y="0"/>
                    <a:pt x="35" y="0"/>
                    <a:pt x="30" y="3"/>
                  </a:cubicBezTo>
                  <a:cubicBezTo>
                    <a:pt x="23" y="7"/>
                    <a:pt x="18" y="14"/>
                    <a:pt x="15" y="24"/>
                  </a:cubicBezTo>
                  <a:cubicBezTo>
                    <a:pt x="15" y="24"/>
                    <a:pt x="14" y="31"/>
                    <a:pt x="12" y="36"/>
                  </a:cubicBezTo>
                  <a:cubicBezTo>
                    <a:pt x="10" y="42"/>
                    <a:pt x="6" y="42"/>
                    <a:pt x="4" y="42"/>
                  </a:cubicBezTo>
                  <a:cubicBezTo>
                    <a:pt x="3" y="42"/>
                    <a:pt x="2" y="42"/>
                    <a:pt x="1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" y="45"/>
                    <a:pt x="4" y="46"/>
                    <a:pt x="6" y="46"/>
                  </a:cubicBezTo>
                  <a:cubicBezTo>
                    <a:pt x="13" y="46"/>
                    <a:pt x="18" y="41"/>
                    <a:pt x="21" y="37"/>
                  </a:cubicBezTo>
                  <a:cubicBezTo>
                    <a:pt x="23" y="34"/>
                    <a:pt x="24" y="31"/>
                    <a:pt x="25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4" y="31"/>
                    <a:pt x="32" y="35"/>
                  </a:cubicBezTo>
                  <a:cubicBezTo>
                    <a:pt x="32" y="38"/>
                    <a:pt x="32" y="41"/>
                    <a:pt x="33" y="43"/>
                  </a:cubicBezTo>
                  <a:cubicBezTo>
                    <a:pt x="34" y="45"/>
                    <a:pt x="37" y="45"/>
                    <a:pt x="40" y="45"/>
                  </a:cubicBezTo>
                  <a:cubicBezTo>
                    <a:pt x="44" y="45"/>
                    <a:pt x="50" y="45"/>
                    <a:pt x="54" y="39"/>
                  </a:cubicBezTo>
                  <a:cubicBezTo>
                    <a:pt x="54" y="41"/>
                    <a:pt x="54" y="42"/>
                    <a:pt x="56" y="44"/>
                  </a:cubicBezTo>
                  <a:cubicBezTo>
                    <a:pt x="57" y="45"/>
                    <a:pt x="59" y="45"/>
                    <a:pt x="61" y="45"/>
                  </a:cubicBezTo>
                  <a:cubicBezTo>
                    <a:pt x="66" y="45"/>
                    <a:pt x="72" y="42"/>
                    <a:pt x="75" y="39"/>
                  </a:cubicBezTo>
                  <a:cubicBezTo>
                    <a:pt x="75" y="40"/>
                    <a:pt x="75" y="42"/>
                    <a:pt x="77" y="44"/>
                  </a:cubicBezTo>
                  <a:cubicBezTo>
                    <a:pt x="78" y="45"/>
                    <a:pt x="79" y="45"/>
                    <a:pt x="81" y="45"/>
                  </a:cubicBezTo>
                  <a:cubicBezTo>
                    <a:pt x="87" y="45"/>
                    <a:pt x="92" y="41"/>
                    <a:pt x="95" y="37"/>
                  </a:cubicBezTo>
                  <a:cubicBezTo>
                    <a:pt x="95" y="40"/>
                    <a:pt x="97" y="45"/>
                    <a:pt x="104" y="45"/>
                  </a:cubicBezTo>
                  <a:cubicBezTo>
                    <a:pt x="108" y="45"/>
                    <a:pt x="111" y="43"/>
                    <a:pt x="113" y="41"/>
                  </a:cubicBezTo>
                  <a:cubicBezTo>
                    <a:pt x="114" y="42"/>
                    <a:pt x="115" y="45"/>
                    <a:pt x="119" y="45"/>
                  </a:cubicBezTo>
                  <a:cubicBezTo>
                    <a:pt x="123" y="45"/>
                    <a:pt x="127" y="43"/>
                    <a:pt x="129" y="40"/>
                  </a:cubicBezTo>
                  <a:cubicBezTo>
                    <a:pt x="131" y="44"/>
                    <a:pt x="133" y="45"/>
                    <a:pt x="140" y="45"/>
                  </a:cubicBezTo>
                  <a:cubicBezTo>
                    <a:pt x="147" y="45"/>
                    <a:pt x="152" y="41"/>
                    <a:pt x="153" y="37"/>
                  </a:cubicBezTo>
                  <a:cubicBezTo>
                    <a:pt x="154" y="32"/>
                    <a:pt x="152" y="30"/>
                    <a:pt x="148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4" y="25"/>
                    <a:pt x="142" y="24"/>
                    <a:pt x="142" y="21"/>
                  </a:cubicBezTo>
                  <a:cubicBezTo>
                    <a:pt x="142" y="19"/>
                    <a:pt x="144" y="18"/>
                    <a:pt x="146" y="18"/>
                  </a:cubicBezTo>
                  <a:cubicBezTo>
                    <a:pt x="148" y="18"/>
                    <a:pt x="149" y="19"/>
                    <a:pt x="149" y="19"/>
                  </a:cubicBezTo>
                  <a:cubicBezTo>
                    <a:pt x="149" y="19"/>
                    <a:pt x="148" y="20"/>
                    <a:pt x="148" y="22"/>
                  </a:cubicBezTo>
                  <a:cubicBezTo>
                    <a:pt x="148" y="23"/>
                    <a:pt x="148" y="24"/>
                    <a:pt x="149" y="24"/>
                  </a:cubicBezTo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C04C4AE-3041-4925-9792-9F293A41356F}"/>
              </a:ext>
            </a:extLst>
          </p:cNvPr>
          <p:cNvCxnSpPr/>
          <p:nvPr userDrawn="1"/>
        </p:nvCxnSpPr>
        <p:spPr>
          <a:xfrm>
            <a:off x="916211" y="6284213"/>
            <a:ext cx="0" cy="251460"/>
          </a:xfrm>
          <a:prstGeom prst="line">
            <a:avLst/>
          </a:prstGeom>
          <a:ln>
            <a:solidFill>
              <a:srgbClr val="E6E7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3063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High picture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4199449-B6A6-4F50-9501-28B9AD8FAA90}"/>
              </a:ext>
            </a:extLst>
          </p:cNvPr>
          <p:cNvSpPr/>
          <p:nvPr userDrawn="1"/>
        </p:nvSpPr>
        <p:spPr>
          <a:xfrm rot="16200000">
            <a:off x="511567" y="6253878"/>
            <a:ext cx="317240" cy="30532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19859AA7-4455-40DE-8D32-4F036B5B0A3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82385" y="5198860"/>
            <a:ext cx="4373878" cy="379871"/>
          </a:xfrm>
        </p:spPr>
        <p:txBody>
          <a:bodyPr/>
          <a:lstStyle>
            <a:lvl1pPr marL="0" indent="0">
              <a:buFontTx/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F7441FFB-20D3-48D1-AA35-CF349493CBF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82385" y="4865485"/>
            <a:ext cx="4373878" cy="317500"/>
          </a:xfrm>
        </p:spPr>
        <p:txBody>
          <a:bodyPr/>
          <a:lstStyle>
            <a:lvl1pPr marL="0" indent="0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532D9901-2BAF-4242-A685-7DAA89A18A7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282385" y="3970135"/>
            <a:ext cx="4372425" cy="379871"/>
          </a:xfrm>
        </p:spPr>
        <p:txBody>
          <a:bodyPr/>
          <a:lstStyle>
            <a:lvl1pPr marL="0" indent="0">
              <a:buFontTx/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68DE687A-D298-48D3-9E89-CC544B0231A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82385" y="3636760"/>
            <a:ext cx="4372425" cy="317500"/>
          </a:xfrm>
        </p:spPr>
        <p:txBody>
          <a:bodyPr/>
          <a:lstStyle>
            <a:lvl1pPr marL="0" indent="0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8A1CB8C-D1CE-4A34-A712-3276AA774D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82385" y="2760460"/>
            <a:ext cx="4372425" cy="379871"/>
          </a:xfrm>
        </p:spPr>
        <p:txBody>
          <a:bodyPr/>
          <a:lstStyle>
            <a:lvl1pPr marL="0" indent="0">
              <a:buFontTx/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0F5E6D4-946E-492D-8815-B63617571DF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82385" y="2427085"/>
            <a:ext cx="4372425" cy="317500"/>
          </a:xfrm>
        </p:spPr>
        <p:txBody>
          <a:bodyPr/>
          <a:lstStyle>
            <a:lvl1pPr marL="0" indent="0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A3A932B-2261-4A77-9027-FE21E58148D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52115" y="4859238"/>
            <a:ext cx="612615" cy="727200"/>
          </a:xfrm>
        </p:spPr>
        <p:txBody>
          <a:bodyPr anchor="ctr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22CEF75-3461-4DB3-918E-7E69E8B8683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52115" y="3630054"/>
            <a:ext cx="612615" cy="727200"/>
          </a:xfrm>
        </p:spPr>
        <p:txBody>
          <a:bodyPr anchor="ctr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3F094854-10CD-42B2-8501-3E1E39F92F4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52115" y="2413131"/>
            <a:ext cx="612615" cy="727200"/>
          </a:xfrm>
        </p:spPr>
        <p:txBody>
          <a:bodyPr anchor="ctr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Left Picture Placeholder">
            <a:extLst>
              <a:ext uri="{FF2B5EF4-FFF2-40B4-BE49-F238E27FC236}">
                <a16:creationId xmlns:a16="http://schemas.microsoft.com/office/drawing/2014/main" id="{31266DEE-41CD-4CA2-B0C6-5C106494087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834131" y="0"/>
            <a:ext cx="6357869" cy="6858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57A06F-3FB7-48BE-B95B-22C8B3242847}"/>
              </a:ext>
            </a:extLst>
          </p:cNvPr>
          <p:cNvCxnSpPr>
            <a:cxnSpLocks/>
          </p:cNvCxnSpPr>
          <p:nvPr userDrawn="1"/>
        </p:nvCxnSpPr>
        <p:spPr>
          <a:xfrm>
            <a:off x="552450" y="5955149"/>
            <a:ext cx="51023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">
            <a:extLst>
              <a:ext uri="{FF2B5EF4-FFF2-40B4-BE49-F238E27FC236}">
                <a16:creationId xmlns:a16="http://schemas.microsoft.com/office/drawing/2014/main" id="{C3C4CD36-E930-48C6-82EB-9004FE6A48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400" y="957600"/>
            <a:ext cx="5104150" cy="396000"/>
          </a:xfrm>
        </p:spPr>
        <p:txBody>
          <a:bodyPr wrap="square" lIns="0" tIns="46800" rIns="0" bIns="46800" anchor="t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1998" b="0"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6" name="Title">
            <a:extLst>
              <a:ext uri="{FF2B5EF4-FFF2-40B4-BE49-F238E27FC236}">
                <a16:creationId xmlns:a16="http://schemas.microsoft.com/office/drawing/2014/main" id="{8704974E-84AF-478A-AF7D-B1C1D8897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00" y="446012"/>
            <a:ext cx="5104150" cy="525401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B0AAFB8-C61E-4A13-AF7A-21FF3187E409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0FB90C2E-4A2E-4FB3-9E31-0E4408463F2B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036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 picture to the left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19859AA7-4455-40DE-8D32-4F036B5B0A3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02185" y="5198860"/>
            <a:ext cx="4373878" cy="379871"/>
          </a:xfrm>
        </p:spPr>
        <p:txBody>
          <a:bodyPr anchor="t"/>
          <a:lstStyle>
            <a:lvl1pPr marL="0" indent="0">
              <a:buFontTx/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F7441FFB-20D3-48D1-AA35-CF349493CBF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302185" y="4865485"/>
            <a:ext cx="4373878" cy="317500"/>
          </a:xfrm>
        </p:spPr>
        <p:txBody>
          <a:bodyPr anchor="t"/>
          <a:lstStyle>
            <a:lvl1pPr marL="0" indent="0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532D9901-2BAF-4242-A685-7DAA89A18A7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02185" y="3970135"/>
            <a:ext cx="4372425" cy="379871"/>
          </a:xfrm>
        </p:spPr>
        <p:txBody>
          <a:bodyPr anchor="t"/>
          <a:lstStyle>
            <a:lvl1pPr marL="0" indent="0">
              <a:buFontTx/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68DE687A-D298-48D3-9E89-CC544B0231A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02185" y="3636760"/>
            <a:ext cx="4372425" cy="317500"/>
          </a:xfrm>
        </p:spPr>
        <p:txBody>
          <a:bodyPr anchor="t"/>
          <a:lstStyle>
            <a:lvl1pPr marL="0" indent="0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8A1CB8C-D1CE-4A34-A712-3276AA774D6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302185" y="2760460"/>
            <a:ext cx="4372425" cy="379871"/>
          </a:xfrm>
        </p:spPr>
        <p:txBody>
          <a:bodyPr anchor="t"/>
          <a:lstStyle>
            <a:lvl1pPr marL="0" indent="0">
              <a:buFontTx/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0F5E6D4-946E-492D-8815-B63617571DF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02185" y="2427085"/>
            <a:ext cx="4372425" cy="317500"/>
          </a:xfrm>
        </p:spPr>
        <p:txBody>
          <a:bodyPr anchor="t"/>
          <a:lstStyle>
            <a:lvl1pPr marL="0" indent="0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A3A932B-2261-4A77-9027-FE21E58148D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571915" y="4859238"/>
            <a:ext cx="612615" cy="727200"/>
          </a:xfrm>
        </p:spPr>
        <p:txBody>
          <a:bodyPr anchor="ctr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22CEF75-3461-4DB3-918E-7E69E8B8683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571915" y="3630054"/>
            <a:ext cx="612615" cy="727200"/>
          </a:xfrm>
        </p:spPr>
        <p:txBody>
          <a:bodyPr anchor="ctr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3F094854-10CD-42B2-8501-3E1E39F92F4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571915" y="2413131"/>
            <a:ext cx="612615" cy="727200"/>
          </a:xfrm>
        </p:spPr>
        <p:txBody>
          <a:bodyPr anchor="ctr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Left Picture Placeholder">
            <a:extLst>
              <a:ext uri="{FF2B5EF4-FFF2-40B4-BE49-F238E27FC236}">
                <a16:creationId xmlns:a16="http://schemas.microsoft.com/office/drawing/2014/main" id="{31266DEE-41CD-4CA2-B0C6-5C106494087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" y="0"/>
            <a:ext cx="6357869" cy="6858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57A06F-3FB7-48BE-B95B-22C8B3242847}"/>
              </a:ext>
            </a:extLst>
          </p:cNvPr>
          <p:cNvCxnSpPr>
            <a:cxnSpLocks/>
          </p:cNvCxnSpPr>
          <p:nvPr userDrawn="1"/>
        </p:nvCxnSpPr>
        <p:spPr>
          <a:xfrm>
            <a:off x="6572250" y="5955149"/>
            <a:ext cx="51023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">
            <a:extLst>
              <a:ext uri="{FF2B5EF4-FFF2-40B4-BE49-F238E27FC236}">
                <a16:creationId xmlns:a16="http://schemas.microsoft.com/office/drawing/2014/main" id="{C3C4CD36-E930-48C6-82EB-9004FE6A48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1913" y="971413"/>
            <a:ext cx="5104150" cy="396000"/>
          </a:xfrm>
        </p:spPr>
        <p:txBody>
          <a:bodyPr wrap="square" lIns="0" tIns="46800" rIns="0" bIns="46800" anchor="t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1998" b="0"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6" name="Title">
            <a:extLst>
              <a:ext uri="{FF2B5EF4-FFF2-40B4-BE49-F238E27FC236}">
                <a16:creationId xmlns:a16="http://schemas.microsoft.com/office/drawing/2014/main" id="{8704974E-84AF-478A-AF7D-B1C1D8897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1913" y="446012"/>
            <a:ext cx="5104150" cy="525401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IN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FB7A32-C398-4552-BABD-E975E40E4BF2}"/>
              </a:ext>
            </a:extLst>
          </p:cNvPr>
          <p:cNvGrpSpPr/>
          <p:nvPr userDrawn="1"/>
        </p:nvGrpSpPr>
        <p:grpSpPr>
          <a:xfrm>
            <a:off x="10807241" y="6197707"/>
            <a:ext cx="876744" cy="422027"/>
            <a:chOff x="10807237" y="6204057"/>
            <a:chExt cx="876744" cy="42202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C349B5C-2794-4E80-851D-A3ED43CD4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0209" y="6204057"/>
              <a:ext cx="867828" cy="96591"/>
            </a:xfrm>
            <a:custGeom>
              <a:avLst/>
              <a:gdLst>
                <a:gd name="T0" fmla="*/ 0 w 584"/>
                <a:gd name="T1" fmla="*/ 0 h 65"/>
                <a:gd name="T2" fmla="*/ 0 w 584"/>
                <a:gd name="T3" fmla="*/ 2 h 65"/>
                <a:gd name="T4" fmla="*/ 0 w 584"/>
                <a:gd name="T5" fmla="*/ 65 h 65"/>
                <a:gd name="T6" fmla="*/ 0 w 584"/>
                <a:gd name="T7" fmla="*/ 65 h 65"/>
                <a:gd name="T8" fmla="*/ 2 w 584"/>
                <a:gd name="T9" fmla="*/ 65 h 65"/>
                <a:gd name="T10" fmla="*/ 582 w 584"/>
                <a:gd name="T11" fmla="*/ 65 h 65"/>
                <a:gd name="T12" fmla="*/ 584 w 584"/>
                <a:gd name="T13" fmla="*/ 65 h 65"/>
                <a:gd name="T14" fmla="*/ 584 w 584"/>
                <a:gd name="T15" fmla="*/ 65 h 65"/>
                <a:gd name="T16" fmla="*/ 584 w 584"/>
                <a:gd name="T17" fmla="*/ 2 h 65"/>
                <a:gd name="T18" fmla="*/ 584 w 584"/>
                <a:gd name="T19" fmla="*/ 0 h 65"/>
                <a:gd name="T20" fmla="*/ 0 w 584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5">
                  <a:moveTo>
                    <a:pt x="0" y="0"/>
                  </a:moveTo>
                  <a:lnTo>
                    <a:pt x="0" y="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582" y="65"/>
                  </a:lnTo>
                  <a:lnTo>
                    <a:pt x="584" y="65"/>
                  </a:lnTo>
                  <a:lnTo>
                    <a:pt x="584" y="65"/>
                  </a:lnTo>
                  <a:lnTo>
                    <a:pt x="584" y="2"/>
                  </a:lnTo>
                  <a:lnTo>
                    <a:pt x="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6ACCB1F-4659-43E7-8DE1-C6366C4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0209" y="6532465"/>
              <a:ext cx="867828" cy="93619"/>
            </a:xfrm>
            <a:custGeom>
              <a:avLst/>
              <a:gdLst>
                <a:gd name="T0" fmla="*/ 582 w 584"/>
                <a:gd name="T1" fmla="*/ 0 h 63"/>
                <a:gd name="T2" fmla="*/ 2 w 584"/>
                <a:gd name="T3" fmla="*/ 0 h 63"/>
                <a:gd name="T4" fmla="*/ 0 w 584"/>
                <a:gd name="T5" fmla="*/ 0 h 63"/>
                <a:gd name="T6" fmla="*/ 0 w 584"/>
                <a:gd name="T7" fmla="*/ 0 h 63"/>
                <a:gd name="T8" fmla="*/ 0 w 584"/>
                <a:gd name="T9" fmla="*/ 63 h 63"/>
                <a:gd name="T10" fmla="*/ 0 w 584"/>
                <a:gd name="T11" fmla="*/ 63 h 63"/>
                <a:gd name="T12" fmla="*/ 2 w 584"/>
                <a:gd name="T13" fmla="*/ 63 h 63"/>
                <a:gd name="T14" fmla="*/ 582 w 584"/>
                <a:gd name="T15" fmla="*/ 63 h 63"/>
                <a:gd name="T16" fmla="*/ 584 w 584"/>
                <a:gd name="T17" fmla="*/ 63 h 63"/>
                <a:gd name="T18" fmla="*/ 584 w 584"/>
                <a:gd name="T19" fmla="*/ 63 h 63"/>
                <a:gd name="T20" fmla="*/ 584 w 584"/>
                <a:gd name="T21" fmla="*/ 0 h 63"/>
                <a:gd name="T22" fmla="*/ 584 w 584"/>
                <a:gd name="T23" fmla="*/ 0 h 63"/>
                <a:gd name="T24" fmla="*/ 582 w 584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4" h="63">
                  <a:moveTo>
                    <a:pt x="58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582" y="63"/>
                  </a:lnTo>
                  <a:lnTo>
                    <a:pt x="584" y="63"/>
                  </a:lnTo>
                  <a:lnTo>
                    <a:pt x="584" y="63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0385DA69-7FAA-4062-8D99-0FB2B57928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1955" y="6342256"/>
              <a:ext cx="422026" cy="159003"/>
            </a:xfrm>
            <a:custGeom>
              <a:avLst/>
              <a:gdLst>
                <a:gd name="T0" fmla="*/ 134 w 150"/>
                <a:gd name="T1" fmla="*/ 42 h 56"/>
                <a:gd name="T2" fmla="*/ 132 w 150"/>
                <a:gd name="T3" fmla="*/ 29 h 56"/>
                <a:gd name="T4" fmla="*/ 141 w 150"/>
                <a:gd name="T5" fmla="*/ 19 h 56"/>
                <a:gd name="T6" fmla="*/ 80 w 150"/>
                <a:gd name="T7" fmla="*/ 31 h 56"/>
                <a:gd name="T8" fmla="*/ 69 w 150"/>
                <a:gd name="T9" fmla="*/ 38 h 56"/>
                <a:gd name="T10" fmla="*/ 78 w 150"/>
                <a:gd name="T11" fmla="*/ 19 h 56"/>
                <a:gd name="T12" fmla="*/ 80 w 150"/>
                <a:gd name="T13" fmla="*/ 31 h 56"/>
                <a:gd name="T14" fmla="*/ 41 w 150"/>
                <a:gd name="T15" fmla="*/ 42 h 56"/>
                <a:gd name="T16" fmla="*/ 39 w 150"/>
                <a:gd name="T17" fmla="*/ 29 h 56"/>
                <a:gd name="T18" fmla="*/ 48 w 150"/>
                <a:gd name="T19" fmla="*/ 19 h 56"/>
                <a:gd name="T20" fmla="*/ 147 w 150"/>
                <a:gd name="T21" fmla="*/ 18 h 56"/>
                <a:gd name="T22" fmla="*/ 124 w 150"/>
                <a:gd name="T23" fmla="*/ 25 h 56"/>
                <a:gd name="T24" fmla="*/ 106 w 150"/>
                <a:gd name="T25" fmla="*/ 39 h 56"/>
                <a:gd name="T26" fmla="*/ 114 w 150"/>
                <a:gd name="T27" fmla="*/ 18 h 56"/>
                <a:gd name="T28" fmla="*/ 114 w 150"/>
                <a:gd name="T29" fmla="*/ 20 h 56"/>
                <a:gd name="T30" fmla="*/ 114 w 150"/>
                <a:gd name="T31" fmla="*/ 26 h 56"/>
                <a:gd name="T32" fmla="*/ 121 w 150"/>
                <a:gd name="T33" fmla="*/ 22 h 56"/>
                <a:gd name="T34" fmla="*/ 113 w 150"/>
                <a:gd name="T35" fmla="*/ 14 h 56"/>
                <a:gd name="T36" fmla="*/ 90 w 150"/>
                <a:gd name="T37" fmla="*/ 32 h 56"/>
                <a:gd name="T38" fmla="*/ 82 w 150"/>
                <a:gd name="T39" fmla="*/ 14 h 56"/>
                <a:gd name="T40" fmla="*/ 75 w 150"/>
                <a:gd name="T41" fmla="*/ 15 h 56"/>
                <a:gd name="T42" fmla="*/ 61 w 150"/>
                <a:gd name="T43" fmla="*/ 18 h 56"/>
                <a:gd name="T44" fmla="*/ 56 w 150"/>
                <a:gd name="T45" fmla="*/ 31 h 56"/>
                <a:gd name="T46" fmla="*/ 53 w 150"/>
                <a:gd name="T47" fmla="*/ 17 h 56"/>
                <a:gd name="T48" fmla="*/ 30 w 150"/>
                <a:gd name="T49" fmla="*/ 26 h 56"/>
                <a:gd name="T50" fmla="*/ 17 w 150"/>
                <a:gd name="T51" fmla="*/ 40 h 56"/>
                <a:gd name="T52" fmla="*/ 14 w 150"/>
                <a:gd name="T53" fmla="*/ 22 h 56"/>
                <a:gd name="T54" fmla="*/ 29 w 150"/>
                <a:gd name="T55" fmla="*/ 5 h 56"/>
                <a:gd name="T56" fmla="*/ 31 w 150"/>
                <a:gd name="T57" fmla="*/ 16 h 56"/>
                <a:gd name="T58" fmla="*/ 39 w 150"/>
                <a:gd name="T59" fmla="*/ 1 h 56"/>
                <a:gd name="T60" fmla="*/ 35 w 150"/>
                <a:gd name="T61" fmla="*/ 1 h 56"/>
                <a:gd name="T62" fmla="*/ 24 w 150"/>
                <a:gd name="T63" fmla="*/ 0 h 56"/>
                <a:gd name="T64" fmla="*/ 4 w 150"/>
                <a:gd name="T65" fmla="*/ 40 h 56"/>
                <a:gd name="T66" fmla="*/ 29 w 150"/>
                <a:gd name="T67" fmla="*/ 37 h 56"/>
                <a:gd name="T68" fmla="*/ 62 w 150"/>
                <a:gd name="T69" fmla="*/ 30 h 56"/>
                <a:gd name="T70" fmla="*/ 65 w 150"/>
                <a:gd name="T71" fmla="*/ 56 h 56"/>
                <a:gd name="T72" fmla="*/ 74 w 150"/>
                <a:gd name="T73" fmla="*/ 45 h 56"/>
                <a:gd name="T74" fmla="*/ 97 w 150"/>
                <a:gd name="T75" fmla="*/ 42 h 56"/>
                <a:gd name="T76" fmla="*/ 121 w 150"/>
                <a:gd name="T77" fmla="*/ 35 h 56"/>
                <a:gd name="T78" fmla="*/ 131 w 150"/>
                <a:gd name="T79" fmla="*/ 45 h 56"/>
                <a:gd name="T80" fmla="*/ 147 w 150"/>
                <a:gd name="T81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56">
                  <a:moveTo>
                    <a:pt x="142" y="31"/>
                  </a:moveTo>
                  <a:cubicBezTo>
                    <a:pt x="140" y="36"/>
                    <a:pt x="138" y="42"/>
                    <a:pt x="134" y="42"/>
                  </a:cubicBezTo>
                  <a:cubicBezTo>
                    <a:pt x="133" y="42"/>
                    <a:pt x="132" y="41"/>
                    <a:pt x="131" y="41"/>
                  </a:cubicBezTo>
                  <a:cubicBezTo>
                    <a:pt x="130" y="39"/>
                    <a:pt x="130" y="35"/>
                    <a:pt x="132" y="29"/>
                  </a:cubicBezTo>
                  <a:cubicBezTo>
                    <a:pt x="134" y="22"/>
                    <a:pt x="137" y="18"/>
                    <a:pt x="140" y="18"/>
                  </a:cubicBezTo>
                  <a:cubicBezTo>
                    <a:pt x="140" y="18"/>
                    <a:pt x="141" y="18"/>
                    <a:pt x="141" y="19"/>
                  </a:cubicBezTo>
                  <a:cubicBezTo>
                    <a:pt x="143" y="21"/>
                    <a:pt x="143" y="26"/>
                    <a:pt x="142" y="31"/>
                  </a:cubicBezTo>
                  <a:moveTo>
                    <a:pt x="80" y="31"/>
                  </a:moveTo>
                  <a:cubicBezTo>
                    <a:pt x="79" y="37"/>
                    <a:pt x="76" y="41"/>
                    <a:pt x="73" y="41"/>
                  </a:cubicBezTo>
                  <a:cubicBezTo>
                    <a:pt x="71" y="41"/>
                    <a:pt x="69" y="39"/>
                    <a:pt x="69" y="38"/>
                  </a:cubicBezTo>
                  <a:cubicBezTo>
                    <a:pt x="69" y="37"/>
                    <a:pt x="71" y="31"/>
                    <a:pt x="72" y="28"/>
                  </a:cubicBezTo>
                  <a:cubicBezTo>
                    <a:pt x="73" y="23"/>
                    <a:pt x="76" y="19"/>
                    <a:pt x="78" y="19"/>
                  </a:cubicBezTo>
                  <a:cubicBezTo>
                    <a:pt x="79" y="19"/>
                    <a:pt x="80" y="19"/>
                    <a:pt x="80" y="20"/>
                  </a:cubicBezTo>
                  <a:cubicBezTo>
                    <a:pt x="81" y="21"/>
                    <a:pt x="82" y="24"/>
                    <a:pt x="80" y="31"/>
                  </a:cubicBezTo>
                  <a:moveTo>
                    <a:pt x="49" y="31"/>
                  </a:moveTo>
                  <a:cubicBezTo>
                    <a:pt x="48" y="36"/>
                    <a:pt x="45" y="42"/>
                    <a:pt x="41" y="42"/>
                  </a:cubicBezTo>
                  <a:cubicBezTo>
                    <a:pt x="40" y="42"/>
                    <a:pt x="39" y="41"/>
                    <a:pt x="39" y="41"/>
                  </a:cubicBezTo>
                  <a:cubicBezTo>
                    <a:pt x="37" y="39"/>
                    <a:pt x="38" y="35"/>
                    <a:pt x="39" y="29"/>
                  </a:cubicBezTo>
                  <a:cubicBezTo>
                    <a:pt x="41" y="22"/>
                    <a:pt x="44" y="18"/>
                    <a:pt x="47" y="18"/>
                  </a:cubicBezTo>
                  <a:cubicBezTo>
                    <a:pt x="47" y="18"/>
                    <a:pt x="48" y="18"/>
                    <a:pt x="48" y="19"/>
                  </a:cubicBezTo>
                  <a:cubicBezTo>
                    <a:pt x="50" y="21"/>
                    <a:pt x="50" y="26"/>
                    <a:pt x="49" y="31"/>
                  </a:cubicBezTo>
                  <a:moveTo>
                    <a:pt x="147" y="18"/>
                  </a:moveTo>
                  <a:cubicBezTo>
                    <a:pt x="145" y="16"/>
                    <a:pt x="143" y="14"/>
                    <a:pt x="140" y="14"/>
                  </a:cubicBezTo>
                  <a:cubicBezTo>
                    <a:pt x="134" y="14"/>
                    <a:pt x="129" y="18"/>
                    <a:pt x="124" y="25"/>
                  </a:cubicBezTo>
                  <a:cubicBezTo>
                    <a:pt x="119" y="32"/>
                    <a:pt x="113" y="40"/>
                    <a:pt x="109" y="40"/>
                  </a:cubicBezTo>
                  <a:cubicBezTo>
                    <a:pt x="108" y="40"/>
                    <a:pt x="107" y="40"/>
                    <a:pt x="106" y="39"/>
                  </a:cubicBezTo>
                  <a:cubicBezTo>
                    <a:pt x="105" y="37"/>
                    <a:pt x="105" y="34"/>
                    <a:pt x="107" y="28"/>
                  </a:cubicBezTo>
                  <a:cubicBezTo>
                    <a:pt x="108" y="22"/>
                    <a:pt x="111" y="18"/>
                    <a:pt x="114" y="18"/>
                  </a:cubicBezTo>
                  <a:cubicBezTo>
                    <a:pt x="116" y="18"/>
                    <a:pt x="116" y="19"/>
                    <a:pt x="116" y="20"/>
                  </a:cubicBezTo>
                  <a:cubicBezTo>
                    <a:pt x="116" y="20"/>
                    <a:pt x="115" y="20"/>
                    <a:pt x="114" y="20"/>
                  </a:cubicBezTo>
                  <a:cubicBezTo>
                    <a:pt x="113" y="21"/>
                    <a:pt x="113" y="22"/>
                    <a:pt x="113" y="23"/>
                  </a:cubicBezTo>
                  <a:cubicBezTo>
                    <a:pt x="113" y="24"/>
                    <a:pt x="113" y="25"/>
                    <a:pt x="114" y="26"/>
                  </a:cubicBezTo>
                  <a:cubicBezTo>
                    <a:pt x="114" y="27"/>
                    <a:pt x="115" y="27"/>
                    <a:pt x="116" y="27"/>
                  </a:cubicBezTo>
                  <a:cubicBezTo>
                    <a:pt x="119" y="27"/>
                    <a:pt x="121" y="25"/>
                    <a:pt x="121" y="22"/>
                  </a:cubicBezTo>
                  <a:cubicBezTo>
                    <a:pt x="121" y="20"/>
                    <a:pt x="120" y="18"/>
                    <a:pt x="119" y="16"/>
                  </a:cubicBezTo>
                  <a:cubicBezTo>
                    <a:pt x="117" y="15"/>
                    <a:pt x="115" y="14"/>
                    <a:pt x="113" y="14"/>
                  </a:cubicBezTo>
                  <a:cubicBezTo>
                    <a:pt x="106" y="14"/>
                    <a:pt x="101" y="20"/>
                    <a:pt x="98" y="23"/>
                  </a:cubicBezTo>
                  <a:cubicBezTo>
                    <a:pt x="95" y="27"/>
                    <a:pt x="91" y="30"/>
                    <a:pt x="90" y="32"/>
                  </a:cubicBezTo>
                  <a:cubicBezTo>
                    <a:pt x="91" y="26"/>
                    <a:pt x="91" y="21"/>
                    <a:pt x="89" y="18"/>
                  </a:cubicBezTo>
                  <a:cubicBezTo>
                    <a:pt x="87" y="16"/>
                    <a:pt x="85" y="14"/>
                    <a:pt x="82" y="14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3" y="24"/>
                    <a:pt x="58" y="29"/>
                    <a:pt x="56" y="31"/>
                  </a:cubicBezTo>
                  <a:cubicBezTo>
                    <a:pt x="56" y="30"/>
                    <a:pt x="56" y="29"/>
                    <a:pt x="56" y="27"/>
                  </a:cubicBezTo>
                  <a:cubicBezTo>
                    <a:pt x="57" y="23"/>
                    <a:pt x="56" y="19"/>
                    <a:pt x="53" y="17"/>
                  </a:cubicBezTo>
                  <a:cubicBezTo>
                    <a:pt x="52" y="15"/>
                    <a:pt x="50" y="14"/>
                    <a:pt x="47" y="14"/>
                  </a:cubicBezTo>
                  <a:cubicBezTo>
                    <a:pt x="41" y="14"/>
                    <a:pt x="35" y="18"/>
                    <a:pt x="30" y="26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6" y="34"/>
                    <a:pt x="22" y="40"/>
                    <a:pt x="17" y="40"/>
                  </a:cubicBezTo>
                  <a:cubicBezTo>
                    <a:pt x="16" y="40"/>
                    <a:pt x="15" y="39"/>
                    <a:pt x="14" y="38"/>
                  </a:cubicBezTo>
                  <a:cubicBezTo>
                    <a:pt x="12" y="35"/>
                    <a:pt x="12" y="29"/>
                    <a:pt x="14" y="22"/>
                  </a:cubicBezTo>
                  <a:cubicBezTo>
                    <a:pt x="16" y="13"/>
                    <a:pt x="21" y="4"/>
                    <a:pt x="27" y="4"/>
                  </a:cubicBezTo>
                  <a:cubicBezTo>
                    <a:pt x="28" y="4"/>
                    <a:pt x="28" y="5"/>
                    <a:pt x="29" y="5"/>
                  </a:cubicBezTo>
                  <a:cubicBezTo>
                    <a:pt x="31" y="8"/>
                    <a:pt x="31" y="13"/>
                    <a:pt x="31" y="1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2"/>
                    <a:pt x="30" y="0"/>
                    <a:pt x="24" y="0"/>
                  </a:cubicBezTo>
                  <a:cubicBezTo>
                    <a:pt x="17" y="0"/>
                    <a:pt x="6" y="7"/>
                    <a:pt x="2" y="22"/>
                  </a:cubicBezTo>
                  <a:cubicBezTo>
                    <a:pt x="0" y="29"/>
                    <a:pt x="1" y="36"/>
                    <a:pt x="4" y="40"/>
                  </a:cubicBezTo>
                  <a:cubicBezTo>
                    <a:pt x="7" y="44"/>
                    <a:pt x="10" y="45"/>
                    <a:pt x="14" y="45"/>
                  </a:cubicBezTo>
                  <a:cubicBezTo>
                    <a:pt x="20" y="45"/>
                    <a:pt x="26" y="40"/>
                    <a:pt x="29" y="37"/>
                  </a:cubicBezTo>
                  <a:cubicBezTo>
                    <a:pt x="29" y="39"/>
                    <a:pt x="31" y="45"/>
                    <a:pt x="38" y="45"/>
                  </a:cubicBezTo>
                  <a:cubicBezTo>
                    <a:pt x="45" y="45"/>
                    <a:pt x="53" y="40"/>
                    <a:pt x="62" y="30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9" y="44"/>
                    <a:pt x="71" y="45"/>
                    <a:pt x="74" y="45"/>
                  </a:cubicBezTo>
                  <a:cubicBezTo>
                    <a:pt x="79" y="45"/>
                    <a:pt x="88" y="39"/>
                    <a:pt x="95" y="31"/>
                  </a:cubicBezTo>
                  <a:cubicBezTo>
                    <a:pt x="94" y="35"/>
                    <a:pt x="95" y="39"/>
                    <a:pt x="97" y="42"/>
                  </a:cubicBezTo>
                  <a:cubicBezTo>
                    <a:pt x="99" y="44"/>
                    <a:pt x="101" y="45"/>
                    <a:pt x="104" y="45"/>
                  </a:cubicBezTo>
                  <a:cubicBezTo>
                    <a:pt x="113" y="45"/>
                    <a:pt x="119" y="38"/>
                    <a:pt x="121" y="35"/>
                  </a:cubicBezTo>
                  <a:cubicBezTo>
                    <a:pt x="121" y="38"/>
                    <a:pt x="122" y="40"/>
                    <a:pt x="124" y="42"/>
                  </a:cubicBezTo>
                  <a:cubicBezTo>
                    <a:pt x="126" y="44"/>
                    <a:pt x="128" y="45"/>
                    <a:pt x="131" y="45"/>
                  </a:cubicBezTo>
                  <a:cubicBezTo>
                    <a:pt x="139" y="45"/>
                    <a:pt x="146" y="40"/>
                    <a:pt x="148" y="32"/>
                  </a:cubicBezTo>
                  <a:cubicBezTo>
                    <a:pt x="150" y="26"/>
                    <a:pt x="150" y="21"/>
                    <a:pt x="147" y="18"/>
                  </a:cubicBezTo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9C273246-5122-49FD-A190-BC8851D70F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7237" y="6342256"/>
              <a:ext cx="435400" cy="130769"/>
            </a:xfrm>
            <a:custGeom>
              <a:avLst/>
              <a:gdLst>
                <a:gd name="T0" fmla="*/ 107 w 155"/>
                <a:gd name="T1" fmla="*/ 39 h 46"/>
                <a:gd name="T2" fmla="*/ 106 w 155"/>
                <a:gd name="T3" fmla="*/ 27 h 46"/>
                <a:gd name="T4" fmla="*/ 114 w 155"/>
                <a:gd name="T5" fmla="*/ 20 h 46"/>
                <a:gd name="T6" fmla="*/ 36 w 155"/>
                <a:gd name="T7" fmla="*/ 22 h 46"/>
                <a:gd name="T8" fmla="*/ 41 w 155"/>
                <a:gd name="T9" fmla="*/ 4 h 46"/>
                <a:gd name="T10" fmla="*/ 149 w 155"/>
                <a:gd name="T11" fmla="*/ 24 h 46"/>
                <a:gd name="T12" fmla="*/ 155 w 155"/>
                <a:gd name="T13" fmla="*/ 21 h 46"/>
                <a:gd name="T14" fmla="*/ 146 w 155"/>
                <a:gd name="T15" fmla="*/ 14 h 46"/>
                <a:gd name="T16" fmla="*/ 139 w 155"/>
                <a:gd name="T17" fmla="*/ 32 h 46"/>
                <a:gd name="T18" fmla="*/ 143 w 155"/>
                <a:gd name="T19" fmla="*/ 38 h 46"/>
                <a:gd name="T20" fmla="*/ 133 w 155"/>
                <a:gd name="T21" fmla="*/ 39 h 46"/>
                <a:gd name="T22" fmla="*/ 135 w 155"/>
                <a:gd name="T23" fmla="*/ 33 h 46"/>
                <a:gd name="T24" fmla="*/ 128 w 155"/>
                <a:gd name="T25" fmla="*/ 35 h 46"/>
                <a:gd name="T26" fmla="*/ 125 w 155"/>
                <a:gd name="T27" fmla="*/ 39 h 46"/>
                <a:gd name="T28" fmla="*/ 123 w 155"/>
                <a:gd name="T29" fmla="*/ 35 h 46"/>
                <a:gd name="T30" fmla="*/ 118 w 155"/>
                <a:gd name="T31" fmla="*/ 15 h 46"/>
                <a:gd name="T32" fmla="*/ 111 w 155"/>
                <a:gd name="T33" fmla="*/ 14 h 46"/>
                <a:gd name="T34" fmla="*/ 87 w 155"/>
                <a:gd name="T35" fmla="*/ 39 h 46"/>
                <a:gd name="T36" fmla="*/ 86 w 155"/>
                <a:gd name="T37" fmla="*/ 33 h 46"/>
                <a:gd name="T38" fmla="*/ 77 w 155"/>
                <a:gd name="T39" fmla="*/ 2 h 46"/>
                <a:gd name="T40" fmla="*/ 83 w 155"/>
                <a:gd name="T41" fmla="*/ 5 h 46"/>
                <a:gd name="T42" fmla="*/ 66 w 155"/>
                <a:gd name="T43" fmla="*/ 39 h 46"/>
                <a:gd name="T44" fmla="*/ 65 w 155"/>
                <a:gd name="T45" fmla="*/ 32 h 46"/>
                <a:gd name="T46" fmla="*/ 75 w 155"/>
                <a:gd name="T47" fmla="*/ 19 h 46"/>
                <a:gd name="T48" fmla="*/ 69 w 155"/>
                <a:gd name="T49" fmla="*/ 15 h 46"/>
                <a:gd name="T50" fmla="*/ 68 w 155"/>
                <a:gd name="T51" fmla="*/ 5 h 46"/>
                <a:gd name="T52" fmla="*/ 53 w 155"/>
                <a:gd name="T53" fmla="*/ 15 h 46"/>
                <a:gd name="T54" fmla="*/ 52 w 155"/>
                <a:gd name="T55" fmla="*/ 19 h 46"/>
                <a:gd name="T56" fmla="*/ 57 w 155"/>
                <a:gd name="T57" fmla="*/ 23 h 46"/>
                <a:gd name="T58" fmla="*/ 43 w 155"/>
                <a:gd name="T59" fmla="*/ 39 h 46"/>
                <a:gd name="T60" fmla="*/ 51 w 155"/>
                <a:gd name="T61" fmla="*/ 3 h 46"/>
                <a:gd name="T62" fmla="*/ 59 w 155"/>
                <a:gd name="T63" fmla="*/ 0 h 46"/>
                <a:gd name="T64" fmla="*/ 30 w 155"/>
                <a:gd name="T65" fmla="*/ 3 h 46"/>
                <a:gd name="T66" fmla="*/ 12 w 155"/>
                <a:gd name="T67" fmla="*/ 36 h 46"/>
                <a:gd name="T68" fmla="*/ 1 w 155"/>
                <a:gd name="T69" fmla="*/ 41 h 46"/>
                <a:gd name="T70" fmla="*/ 0 w 155"/>
                <a:gd name="T71" fmla="*/ 45 h 46"/>
                <a:gd name="T72" fmla="*/ 6 w 155"/>
                <a:gd name="T73" fmla="*/ 46 h 46"/>
                <a:gd name="T74" fmla="*/ 25 w 155"/>
                <a:gd name="T75" fmla="*/ 27 h 46"/>
                <a:gd name="T76" fmla="*/ 35 w 155"/>
                <a:gd name="T77" fmla="*/ 26 h 46"/>
                <a:gd name="T78" fmla="*/ 33 w 155"/>
                <a:gd name="T79" fmla="*/ 43 h 46"/>
                <a:gd name="T80" fmla="*/ 54 w 155"/>
                <a:gd name="T81" fmla="*/ 39 h 46"/>
                <a:gd name="T82" fmla="*/ 61 w 155"/>
                <a:gd name="T83" fmla="*/ 45 h 46"/>
                <a:gd name="T84" fmla="*/ 77 w 155"/>
                <a:gd name="T85" fmla="*/ 44 h 46"/>
                <a:gd name="T86" fmla="*/ 95 w 155"/>
                <a:gd name="T87" fmla="*/ 37 h 46"/>
                <a:gd name="T88" fmla="*/ 113 w 155"/>
                <a:gd name="T89" fmla="*/ 41 h 46"/>
                <a:gd name="T90" fmla="*/ 129 w 155"/>
                <a:gd name="T91" fmla="*/ 40 h 46"/>
                <a:gd name="T92" fmla="*/ 153 w 155"/>
                <a:gd name="T93" fmla="*/ 37 h 46"/>
                <a:gd name="T94" fmla="*/ 147 w 155"/>
                <a:gd name="T95" fmla="*/ 27 h 46"/>
                <a:gd name="T96" fmla="*/ 142 w 155"/>
                <a:gd name="T97" fmla="*/ 21 h 46"/>
                <a:gd name="T98" fmla="*/ 149 w 155"/>
                <a:gd name="T99" fmla="*/ 19 h 46"/>
                <a:gd name="T100" fmla="*/ 149 w 155"/>
                <a:gd name="T101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5" h="46">
                  <a:moveTo>
                    <a:pt x="115" y="29"/>
                  </a:moveTo>
                  <a:cubicBezTo>
                    <a:pt x="113" y="36"/>
                    <a:pt x="110" y="39"/>
                    <a:pt x="107" y="39"/>
                  </a:cubicBezTo>
                  <a:cubicBezTo>
                    <a:pt x="107" y="39"/>
                    <a:pt x="106" y="39"/>
                    <a:pt x="106" y="39"/>
                  </a:cubicBezTo>
                  <a:cubicBezTo>
                    <a:pt x="104" y="37"/>
                    <a:pt x="104" y="32"/>
                    <a:pt x="106" y="27"/>
                  </a:cubicBezTo>
                  <a:cubicBezTo>
                    <a:pt x="108" y="20"/>
                    <a:pt x="110" y="19"/>
                    <a:pt x="113" y="19"/>
                  </a:cubicBezTo>
                  <a:cubicBezTo>
                    <a:pt x="113" y="19"/>
                    <a:pt x="114" y="19"/>
                    <a:pt x="114" y="20"/>
                  </a:cubicBezTo>
                  <a:cubicBezTo>
                    <a:pt x="116" y="21"/>
                    <a:pt x="116" y="25"/>
                    <a:pt x="115" y="29"/>
                  </a:cubicBezTo>
                  <a:moveTo>
                    <a:pt x="36" y="22"/>
                  </a:moveTo>
                  <a:cubicBezTo>
                    <a:pt x="27" y="22"/>
                    <a:pt x="27" y="22"/>
                    <a:pt x="27" y="22"/>
                  </a:cubicBezTo>
                  <a:cubicBezTo>
                    <a:pt x="30" y="9"/>
                    <a:pt x="35" y="4"/>
                    <a:pt x="41" y="4"/>
                  </a:cubicBezTo>
                  <a:lnTo>
                    <a:pt x="36" y="22"/>
                  </a:lnTo>
                  <a:close/>
                  <a:moveTo>
                    <a:pt x="149" y="24"/>
                  </a:moveTo>
                  <a:cubicBezTo>
                    <a:pt x="149" y="25"/>
                    <a:pt x="150" y="25"/>
                    <a:pt x="151" y="25"/>
                  </a:cubicBezTo>
                  <a:cubicBezTo>
                    <a:pt x="153" y="25"/>
                    <a:pt x="155" y="24"/>
                    <a:pt x="155" y="21"/>
                  </a:cubicBezTo>
                  <a:cubicBezTo>
                    <a:pt x="155" y="19"/>
                    <a:pt x="155" y="18"/>
                    <a:pt x="153" y="17"/>
                  </a:cubicBezTo>
                  <a:cubicBezTo>
                    <a:pt x="152" y="15"/>
                    <a:pt x="149" y="14"/>
                    <a:pt x="146" y="14"/>
                  </a:cubicBezTo>
                  <a:cubicBezTo>
                    <a:pt x="139" y="14"/>
                    <a:pt x="135" y="17"/>
                    <a:pt x="133" y="22"/>
                  </a:cubicBezTo>
                  <a:cubicBezTo>
                    <a:pt x="132" y="25"/>
                    <a:pt x="134" y="29"/>
                    <a:pt x="139" y="32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42" y="35"/>
                    <a:pt x="144" y="36"/>
                    <a:pt x="143" y="38"/>
                  </a:cubicBezTo>
                  <a:cubicBezTo>
                    <a:pt x="143" y="40"/>
                    <a:pt x="141" y="42"/>
                    <a:pt x="138" y="42"/>
                  </a:cubicBezTo>
                  <a:cubicBezTo>
                    <a:pt x="134" y="42"/>
                    <a:pt x="134" y="40"/>
                    <a:pt x="133" y="39"/>
                  </a:cubicBezTo>
                  <a:cubicBezTo>
                    <a:pt x="134" y="39"/>
                    <a:pt x="136" y="38"/>
                    <a:pt x="136" y="35"/>
                  </a:cubicBezTo>
                  <a:cubicBezTo>
                    <a:pt x="136" y="34"/>
                    <a:pt x="136" y="33"/>
                    <a:pt x="135" y="33"/>
                  </a:cubicBezTo>
                  <a:cubicBezTo>
                    <a:pt x="134" y="32"/>
                    <a:pt x="133" y="32"/>
                    <a:pt x="132" y="32"/>
                  </a:cubicBezTo>
                  <a:cubicBezTo>
                    <a:pt x="131" y="32"/>
                    <a:pt x="129" y="32"/>
                    <a:pt x="128" y="35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7"/>
                    <a:pt x="127" y="38"/>
                    <a:pt x="125" y="39"/>
                  </a:cubicBezTo>
                  <a:cubicBezTo>
                    <a:pt x="124" y="39"/>
                    <a:pt x="124" y="39"/>
                    <a:pt x="123" y="39"/>
                  </a:cubicBezTo>
                  <a:cubicBezTo>
                    <a:pt x="122" y="38"/>
                    <a:pt x="122" y="37"/>
                    <a:pt x="123" y="35"/>
                  </a:cubicBezTo>
                  <a:cubicBezTo>
                    <a:pt x="123" y="34"/>
                    <a:pt x="128" y="15"/>
                    <a:pt x="128" y="15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7" y="16"/>
                    <a:pt x="115" y="14"/>
                    <a:pt x="111" y="14"/>
                  </a:cubicBezTo>
                  <a:cubicBezTo>
                    <a:pt x="104" y="14"/>
                    <a:pt x="99" y="21"/>
                    <a:pt x="96" y="26"/>
                  </a:cubicBezTo>
                  <a:cubicBezTo>
                    <a:pt x="94" y="30"/>
                    <a:pt x="90" y="39"/>
                    <a:pt x="87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5" y="38"/>
                    <a:pt x="85" y="37"/>
                    <a:pt x="86" y="33"/>
                  </a:cubicBezTo>
                  <a:cubicBezTo>
                    <a:pt x="87" y="30"/>
                    <a:pt x="94" y="2"/>
                    <a:pt x="94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5" y="35"/>
                    <a:pt x="70" y="39"/>
                    <a:pt x="66" y="39"/>
                  </a:cubicBezTo>
                  <a:cubicBezTo>
                    <a:pt x="65" y="39"/>
                    <a:pt x="65" y="39"/>
                    <a:pt x="65" y="38"/>
                  </a:cubicBezTo>
                  <a:cubicBezTo>
                    <a:pt x="64" y="37"/>
                    <a:pt x="64" y="34"/>
                    <a:pt x="65" y="32"/>
                  </a:cubicBezTo>
                  <a:cubicBezTo>
                    <a:pt x="65" y="29"/>
                    <a:pt x="68" y="20"/>
                    <a:pt x="68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3" y="13"/>
                    <a:pt x="61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20"/>
                    <a:pt x="57" y="23"/>
                    <a:pt x="57" y="23"/>
                  </a:cubicBezTo>
                  <a:cubicBezTo>
                    <a:pt x="54" y="35"/>
                    <a:pt x="48" y="40"/>
                    <a:pt x="45" y="40"/>
                  </a:cubicBezTo>
                  <a:cubicBezTo>
                    <a:pt x="44" y="40"/>
                    <a:pt x="43" y="40"/>
                    <a:pt x="43" y="39"/>
                  </a:cubicBezTo>
                  <a:cubicBezTo>
                    <a:pt x="42" y="38"/>
                    <a:pt x="42" y="37"/>
                    <a:pt x="43" y="34"/>
                  </a:cubicBezTo>
                  <a:cubicBezTo>
                    <a:pt x="45" y="28"/>
                    <a:pt x="51" y="6"/>
                    <a:pt x="51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1" y="0"/>
                    <a:pt x="35" y="0"/>
                    <a:pt x="30" y="3"/>
                  </a:cubicBezTo>
                  <a:cubicBezTo>
                    <a:pt x="23" y="7"/>
                    <a:pt x="18" y="14"/>
                    <a:pt x="15" y="24"/>
                  </a:cubicBezTo>
                  <a:cubicBezTo>
                    <a:pt x="15" y="24"/>
                    <a:pt x="14" y="31"/>
                    <a:pt x="12" y="36"/>
                  </a:cubicBezTo>
                  <a:cubicBezTo>
                    <a:pt x="10" y="42"/>
                    <a:pt x="6" y="42"/>
                    <a:pt x="4" y="42"/>
                  </a:cubicBezTo>
                  <a:cubicBezTo>
                    <a:pt x="3" y="42"/>
                    <a:pt x="2" y="42"/>
                    <a:pt x="1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" y="45"/>
                    <a:pt x="4" y="46"/>
                    <a:pt x="6" y="46"/>
                  </a:cubicBezTo>
                  <a:cubicBezTo>
                    <a:pt x="13" y="46"/>
                    <a:pt x="18" y="41"/>
                    <a:pt x="21" y="37"/>
                  </a:cubicBezTo>
                  <a:cubicBezTo>
                    <a:pt x="23" y="34"/>
                    <a:pt x="24" y="31"/>
                    <a:pt x="25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4" y="31"/>
                    <a:pt x="32" y="35"/>
                  </a:cubicBezTo>
                  <a:cubicBezTo>
                    <a:pt x="32" y="38"/>
                    <a:pt x="32" y="41"/>
                    <a:pt x="33" y="43"/>
                  </a:cubicBezTo>
                  <a:cubicBezTo>
                    <a:pt x="34" y="45"/>
                    <a:pt x="37" y="45"/>
                    <a:pt x="40" y="45"/>
                  </a:cubicBezTo>
                  <a:cubicBezTo>
                    <a:pt x="44" y="45"/>
                    <a:pt x="50" y="45"/>
                    <a:pt x="54" y="39"/>
                  </a:cubicBezTo>
                  <a:cubicBezTo>
                    <a:pt x="54" y="41"/>
                    <a:pt x="54" y="42"/>
                    <a:pt x="56" y="44"/>
                  </a:cubicBezTo>
                  <a:cubicBezTo>
                    <a:pt x="57" y="45"/>
                    <a:pt x="59" y="45"/>
                    <a:pt x="61" y="45"/>
                  </a:cubicBezTo>
                  <a:cubicBezTo>
                    <a:pt x="66" y="45"/>
                    <a:pt x="72" y="42"/>
                    <a:pt x="75" y="39"/>
                  </a:cubicBezTo>
                  <a:cubicBezTo>
                    <a:pt x="75" y="40"/>
                    <a:pt x="75" y="42"/>
                    <a:pt x="77" y="44"/>
                  </a:cubicBezTo>
                  <a:cubicBezTo>
                    <a:pt x="78" y="45"/>
                    <a:pt x="79" y="45"/>
                    <a:pt x="81" y="45"/>
                  </a:cubicBezTo>
                  <a:cubicBezTo>
                    <a:pt x="87" y="45"/>
                    <a:pt x="92" y="41"/>
                    <a:pt x="95" y="37"/>
                  </a:cubicBezTo>
                  <a:cubicBezTo>
                    <a:pt x="95" y="40"/>
                    <a:pt x="97" y="45"/>
                    <a:pt x="104" y="45"/>
                  </a:cubicBezTo>
                  <a:cubicBezTo>
                    <a:pt x="108" y="45"/>
                    <a:pt x="111" y="43"/>
                    <a:pt x="113" y="41"/>
                  </a:cubicBezTo>
                  <a:cubicBezTo>
                    <a:pt x="114" y="42"/>
                    <a:pt x="115" y="45"/>
                    <a:pt x="119" y="45"/>
                  </a:cubicBezTo>
                  <a:cubicBezTo>
                    <a:pt x="123" y="45"/>
                    <a:pt x="127" y="43"/>
                    <a:pt x="129" y="40"/>
                  </a:cubicBezTo>
                  <a:cubicBezTo>
                    <a:pt x="131" y="44"/>
                    <a:pt x="133" y="45"/>
                    <a:pt x="140" y="45"/>
                  </a:cubicBezTo>
                  <a:cubicBezTo>
                    <a:pt x="147" y="45"/>
                    <a:pt x="152" y="41"/>
                    <a:pt x="153" y="37"/>
                  </a:cubicBezTo>
                  <a:cubicBezTo>
                    <a:pt x="154" y="32"/>
                    <a:pt x="152" y="30"/>
                    <a:pt x="148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4" y="25"/>
                    <a:pt x="142" y="24"/>
                    <a:pt x="142" y="21"/>
                  </a:cubicBezTo>
                  <a:cubicBezTo>
                    <a:pt x="142" y="19"/>
                    <a:pt x="144" y="18"/>
                    <a:pt x="146" y="18"/>
                  </a:cubicBezTo>
                  <a:cubicBezTo>
                    <a:pt x="148" y="18"/>
                    <a:pt x="149" y="19"/>
                    <a:pt x="149" y="19"/>
                  </a:cubicBezTo>
                  <a:cubicBezTo>
                    <a:pt x="149" y="19"/>
                    <a:pt x="148" y="20"/>
                    <a:pt x="148" y="22"/>
                  </a:cubicBezTo>
                  <a:cubicBezTo>
                    <a:pt x="148" y="23"/>
                    <a:pt x="148" y="24"/>
                    <a:pt x="149" y="24"/>
                  </a:cubicBezTo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048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829D2DEE-27D7-45A6-AAAA-27988854DC4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2696" y="1504950"/>
            <a:ext cx="12192000" cy="53530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0C6DB4EE-00A4-454D-AB86-3BF110B504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666" y="957945"/>
            <a:ext cx="11157095" cy="395302"/>
          </a:xfrm>
        </p:spPr>
        <p:txBody>
          <a:bodyPr wrap="square" lIns="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1998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AE08ECBD-0168-4B18-B856-4B3AE490D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666" y="446012"/>
            <a:ext cx="11157095" cy="5254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79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Full Image with bot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">
            <a:extLst>
              <a:ext uri="{FF2B5EF4-FFF2-40B4-BE49-F238E27FC236}">
                <a16:creationId xmlns:a16="http://schemas.microsoft.com/office/drawing/2014/main" id="{429E5CD7-5DBA-4ED0-98A1-1C0E814384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4666" y="5502860"/>
            <a:ext cx="11157095" cy="329615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257021" indent="0" algn="ctr">
              <a:buFontTx/>
              <a:buNone/>
              <a:defRPr/>
            </a:lvl2pPr>
            <a:lvl3pPr marL="542599" indent="0" algn="ctr">
              <a:buFontTx/>
              <a:buNone/>
              <a:defRPr/>
            </a:lvl3pPr>
            <a:lvl4pPr marL="752024" indent="0" algn="ctr">
              <a:buFontTx/>
              <a:buNone/>
              <a:defRPr/>
            </a:lvl4pPr>
            <a:lvl5pPr marL="990006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124A5642-8E35-48B6-9FB1-3548F0F8DE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666" y="4936824"/>
            <a:ext cx="11157095" cy="52540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IN" dirty="0"/>
              <a:t>Click to add main text</a:t>
            </a:r>
            <a:endParaRPr lang="en-US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6F982113-DEB7-46E4-8A26-1A87E4D04A6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2696" y="6350"/>
            <a:ext cx="12192000" cy="46799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5CBF4F-52C4-4D6A-AD8B-3204DB0760A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D5EC5D-6B0A-4DFD-ABB9-E4434F240BD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10AD0-11A8-4565-A767-F32714B5829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FB90C2E-4A2E-4FB3-9E31-0E4408463F2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91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3">
            <a:extLst>
              <a:ext uri="{FF2B5EF4-FFF2-40B4-BE49-F238E27FC236}">
                <a16:creationId xmlns:a16="http://schemas.microsoft.com/office/drawing/2014/main" id="{0D149806-CB15-4854-A8B5-BEAD33EB95DC}"/>
              </a:ext>
            </a:extLst>
          </p:cNvPr>
          <p:cNvCxnSpPr/>
          <p:nvPr userDrawn="1"/>
        </p:nvCxnSpPr>
        <p:spPr>
          <a:xfrm>
            <a:off x="8913338" y="2094274"/>
            <a:ext cx="0" cy="60227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">
            <a:extLst>
              <a:ext uri="{FF2B5EF4-FFF2-40B4-BE49-F238E27FC236}">
                <a16:creationId xmlns:a16="http://schemas.microsoft.com/office/drawing/2014/main" id="{1552D481-FEEC-43D6-9BEF-95F6EE88FBC4}"/>
              </a:ext>
            </a:extLst>
          </p:cNvPr>
          <p:cNvCxnSpPr/>
          <p:nvPr userDrawn="1"/>
        </p:nvCxnSpPr>
        <p:spPr>
          <a:xfrm>
            <a:off x="1485772" y="2094274"/>
            <a:ext cx="0" cy="60227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1D92DC5-29CD-43A0-834C-109118ECD3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22696" y="3092280"/>
            <a:ext cx="3058900" cy="174056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IN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7296648-43DF-486D-90AC-2A1A816D2C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08762" y="3092280"/>
            <a:ext cx="3059903" cy="17407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IN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1523C04-FEF3-4473-9F9E-4486EB68B1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4828" y="3092280"/>
            <a:ext cx="3059903" cy="174073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614DF48-AE6A-4434-9444-3046B97BF4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2281" y="2038025"/>
            <a:ext cx="2342450" cy="718141"/>
          </a:xfrm>
        </p:spPr>
        <p:txBody>
          <a:bodyPr/>
          <a:lstStyle>
            <a:lvl1pPr marL="0" indent="0">
              <a:buFontTx/>
              <a:buNone/>
              <a:defRPr sz="2399">
                <a:latin typeface="+mj-lt"/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C12279E-15A4-4F1C-B723-983928D8015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80413" y="2038025"/>
            <a:ext cx="2288252" cy="718141"/>
          </a:xfrm>
        </p:spPr>
        <p:txBody>
          <a:bodyPr/>
          <a:lstStyle>
            <a:lvl1pPr marL="0" indent="0">
              <a:buFontTx/>
              <a:buNone/>
              <a:defRPr sz="2399">
                <a:latin typeface="+mj-lt"/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en-US" dirty="0"/>
              <a:t>Add text</a:t>
            </a:r>
          </a:p>
        </p:txBody>
      </p:sp>
      <p:cxnSp>
        <p:nvCxnSpPr>
          <p:cNvPr id="23" name="Straight Connector 1">
            <a:extLst>
              <a:ext uri="{FF2B5EF4-FFF2-40B4-BE49-F238E27FC236}">
                <a16:creationId xmlns:a16="http://schemas.microsoft.com/office/drawing/2014/main" id="{CE3978B7-9851-4431-9CE7-444C63EB255F}"/>
              </a:ext>
            </a:extLst>
          </p:cNvPr>
          <p:cNvCxnSpPr/>
          <p:nvPr userDrawn="1"/>
        </p:nvCxnSpPr>
        <p:spPr>
          <a:xfrm>
            <a:off x="5253903" y="2094274"/>
            <a:ext cx="0" cy="60227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B83E848-310A-4CE9-AAB5-A7062CD12B5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37061" y="2038025"/>
            <a:ext cx="2344535" cy="718141"/>
          </a:xfrm>
        </p:spPr>
        <p:txBody>
          <a:bodyPr/>
          <a:lstStyle>
            <a:lvl1pPr marL="0" indent="0">
              <a:buFontTx/>
              <a:buNone/>
              <a:defRPr sz="2399">
                <a:latin typeface="+mj-lt"/>
              </a:defRPr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296CA895-A283-4839-B3BF-4E279E03DB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800" y="957945"/>
            <a:ext cx="11157095" cy="395302"/>
          </a:xfrm>
        </p:spPr>
        <p:txBody>
          <a:bodyPr wrap="square" lIns="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1998" b="0"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136D102B-546C-409E-9E46-CCC05F10A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446012"/>
            <a:ext cx="11157095" cy="5254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22242-FA7C-46E1-91CE-454677010177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99184-E956-4DB7-928D-5DC522DFFFE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02F57-0A92-4A24-8EB0-440F9EA2783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0FB90C2E-4A2E-4FB3-9E31-0E4408463F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C0E2FC60-43A7-4FE4-82A6-940AE0EFAF1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94828" y="2043615"/>
            <a:ext cx="623233" cy="712551"/>
          </a:xfr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</a:t>
            </a:r>
            <a:r>
              <a:rPr lang="en-IN" dirty="0"/>
              <a:t>lick to add Icon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09918A7-47C8-4AA8-8037-F48F25524CB9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508762" y="2043366"/>
            <a:ext cx="622800" cy="712800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05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lang="e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IN" dirty="0"/>
              <a:t>Click to add Icon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E7EDC4E-22FF-403A-AE84-574821E5EAEE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222696" y="2043366"/>
            <a:ext cx="622800" cy="7128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e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IN" dirty="0"/>
              <a:t>Click to add Icon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27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rge Righ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0">
            <a:extLst>
              <a:ext uri="{FF2B5EF4-FFF2-40B4-BE49-F238E27FC236}">
                <a16:creationId xmlns:a16="http://schemas.microsoft.com/office/drawing/2014/main" id="{8C01F28A-86BD-495C-8981-B0F28501F68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301288 w 12192000"/>
              <a:gd name="connsiteY0" fmla="*/ 457200 h 6858000"/>
              <a:gd name="connsiteX1" fmla="*/ 10301288 w 12192000"/>
              <a:gd name="connsiteY1" fmla="*/ 1400175 h 6858000"/>
              <a:gd name="connsiteX2" fmla="*/ 11736388 w 12192000"/>
              <a:gd name="connsiteY2" fmla="*/ 1400175 h 6858000"/>
              <a:gd name="connsiteX3" fmla="*/ 11736388 w 12192000"/>
              <a:gd name="connsiteY3" fmla="*/ 4572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0" fmla="*/ 10301288 w 12192000"/>
              <a:gd name="connsiteY0" fmla="*/ 457200 h 6858000"/>
              <a:gd name="connsiteX1" fmla="*/ 10225108 w 12192000"/>
              <a:gd name="connsiteY1" fmla="*/ 1506855 h 6858000"/>
              <a:gd name="connsiteX2" fmla="*/ 11736388 w 12192000"/>
              <a:gd name="connsiteY2" fmla="*/ 1400175 h 6858000"/>
              <a:gd name="connsiteX3" fmla="*/ 11736388 w 12192000"/>
              <a:gd name="connsiteY3" fmla="*/ 457200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301288 w 12192000"/>
              <a:gd name="connsiteY0" fmla="*/ 457200 h 6858000"/>
              <a:gd name="connsiteX1" fmla="*/ 10225108 w 12192000"/>
              <a:gd name="connsiteY1" fmla="*/ 1506855 h 6858000"/>
              <a:gd name="connsiteX2" fmla="*/ 11667349 w 12192000"/>
              <a:gd name="connsiteY2" fmla="*/ 1483519 h 6858000"/>
              <a:gd name="connsiteX3" fmla="*/ 11736388 w 12192000"/>
              <a:gd name="connsiteY3" fmla="*/ 457200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301288 w 12192000"/>
              <a:gd name="connsiteY0" fmla="*/ 457200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736388 w 12192000"/>
              <a:gd name="connsiteY3" fmla="*/ 457200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301288 w 12192000"/>
              <a:gd name="connsiteY0" fmla="*/ 457200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0207 w 12192000"/>
              <a:gd name="connsiteY3" fmla="*/ 547688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7687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0207 w 12192000"/>
              <a:gd name="connsiteY3" fmla="*/ 547688 h 6858000"/>
              <a:gd name="connsiteX4" fmla="*/ 10229870 w 12192000"/>
              <a:gd name="connsiteY4" fmla="*/ 5476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7687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76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5306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53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5306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53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5306 h 6858000"/>
              <a:gd name="connsiteX1" fmla="*/ 524834 w 12192000"/>
              <a:gd name="connsiteY1" fmla="*/ 14647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53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24834 w 12192000"/>
              <a:gd name="connsiteY1" fmla="*/ 14647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24834 w 12192000"/>
              <a:gd name="connsiteY1" fmla="*/ 1464786 h 6858000"/>
              <a:gd name="connsiteX2" fmla="*/ 11667349 w 12192000"/>
              <a:gd name="connsiteY2" fmla="*/ 1483519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24834 w 12192000"/>
              <a:gd name="connsiteY1" fmla="*/ 1464786 h 6858000"/>
              <a:gd name="connsiteX2" fmla="*/ 1973782 w 12192000"/>
              <a:gd name="connsiteY2" fmla="*/ 1474892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36737 w 12192000"/>
              <a:gd name="connsiteY1" fmla="*/ 1490980 h 6858000"/>
              <a:gd name="connsiteX2" fmla="*/ 1973782 w 12192000"/>
              <a:gd name="connsiteY2" fmla="*/ 1474892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36737 w 12192000"/>
              <a:gd name="connsiteY1" fmla="*/ 1490980 h 6858000"/>
              <a:gd name="connsiteX2" fmla="*/ 1971402 w 12192000"/>
              <a:gd name="connsiteY2" fmla="*/ 1491561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6737 w 12192000"/>
              <a:gd name="connsiteY1" fmla="*/ 1490980 h 6858000"/>
              <a:gd name="connsiteX2" fmla="*/ 1971402 w 12192000"/>
              <a:gd name="connsiteY2" fmla="*/ 1491561 h 6858000"/>
              <a:gd name="connsiteX3" fmla="*/ 1969021 w 12192000"/>
              <a:gd name="connsiteY3" fmla="*/ 541443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6737 w 12192000"/>
              <a:gd name="connsiteY1" fmla="*/ 1490980 h 6858000"/>
              <a:gd name="connsiteX2" fmla="*/ 1971402 w 12192000"/>
              <a:gd name="connsiteY2" fmla="*/ 1491561 h 6858000"/>
              <a:gd name="connsiteX3" fmla="*/ 1969021 w 12192000"/>
              <a:gd name="connsiteY3" fmla="*/ 546205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1971402 w 12192000"/>
              <a:gd name="connsiteY2" fmla="*/ 1491561 h 6858000"/>
              <a:gd name="connsiteX3" fmla="*/ 1969021 w 12192000"/>
              <a:gd name="connsiteY3" fmla="*/ 546205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2019014 w 12192000"/>
              <a:gd name="connsiteY2" fmla="*/ 1515374 h 6858000"/>
              <a:gd name="connsiteX3" fmla="*/ 1969021 w 12192000"/>
              <a:gd name="connsiteY3" fmla="*/ 546205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2019014 w 12192000"/>
              <a:gd name="connsiteY2" fmla="*/ 1515374 h 6858000"/>
              <a:gd name="connsiteX3" fmla="*/ 2016634 w 12192000"/>
              <a:gd name="connsiteY3" fmla="*/ 543824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9117 w 12192000"/>
              <a:gd name="connsiteY1" fmla="*/ 1514793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514793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448118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2016634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1909506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1909506 w 12192000"/>
              <a:gd name="connsiteY3" fmla="*/ 543824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539117 w 12192000"/>
              <a:gd name="connsiteY1" fmla="*/ 1448118 h 6858000"/>
              <a:gd name="connsiteX2" fmla="*/ 1802377 w 12192000"/>
              <a:gd name="connsiteY2" fmla="*/ 1329636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434369 w 12192000"/>
              <a:gd name="connsiteY1" fmla="*/ 1333818 h 6858000"/>
              <a:gd name="connsiteX2" fmla="*/ 1802377 w 12192000"/>
              <a:gd name="connsiteY2" fmla="*/ 1329636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434369 w 12192000"/>
              <a:gd name="connsiteY1" fmla="*/ 1333818 h 6858000"/>
              <a:gd name="connsiteX2" fmla="*/ 1807138 w 12192000"/>
              <a:gd name="connsiteY2" fmla="*/ 1336780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439131 w 12192000"/>
              <a:gd name="connsiteY1" fmla="*/ 1333818 h 6858000"/>
              <a:gd name="connsiteX2" fmla="*/ 1807138 w 12192000"/>
              <a:gd name="connsiteY2" fmla="*/ 1336780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7138 w 12192000"/>
              <a:gd name="connsiteY2" fmla="*/ 1336780 h 6858000"/>
              <a:gd name="connsiteX3" fmla="*/ 1807139 w 12192000"/>
              <a:gd name="connsiteY3" fmla="*/ 434287 h 6858000"/>
              <a:gd name="connsiteX4" fmla="*/ 441080 w 12192000"/>
              <a:gd name="connsiteY4" fmla="*/ 436669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4758 w 12192000"/>
              <a:gd name="connsiteY2" fmla="*/ 1332018 h 6858000"/>
              <a:gd name="connsiteX3" fmla="*/ 1807139 w 12192000"/>
              <a:gd name="connsiteY3" fmla="*/ 434287 h 6858000"/>
              <a:gd name="connsiteX4" fmla="*/ 441080 w 12192000"/>
              <a:gd name="connsiteY4" fmla="*/ 436669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4758 w 12192000"/>
              <a:gd name="connsiteY2" fmla="*/ 1332018 h 6858000"/>
              <a:gd name="connsiteX3" fmla="*/ 1804758 w 12192000"/>
              <a:gd name="connsiteY3" fmla="*/ 434287 h 6858000"/>
              <a:gd name="connsiteX4" fmla="*/ 441080 w 12192000"/>
              <a:gd name="connsiteY4" fmla="*/ 436669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4758 w 12192000"/>
              <a:gd name="connsiteY2" fmla="*/ 1332018 h 6858000"/>
              <a:gd name="connsiteX3" fmla="*/ 441080 w 12192000"/>
              <a:gd name="connsiteY3" fmla="*/ 4366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441080 w 12192000"/>
              <a:gd name="connsiteY2" fmla="*/ 436669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3" name="Picture Placeholder 52"/>
          <p:cNvSpPr>
            <a:spLocks noGrp="1"/>
          </p:cNvSpPr>
          <p:nvPr>
            <p:ph type="pic" sz="quarter" idx="13"/>
          </p:nvPr>
        </p:nvSpPr>
        <p:spPr>
          <a:xfrm flipH="1">
            <a:off x="6506054" y="2055600"/>
            <a:ext cx="5691600" cy="4806000"/>
          </a:xfrm>
          <a:custGeom>
            <a:avLst/>
            <a:gdLst>
              <a:gd name="connsiteX0" fmla="*/ 1086393 w 5691478"/>
              <a:gd name="connsiteY0" fmla="*/ 0 h 4839941"/>
              <a:gd name="connsiteX1" fmla="*/ 5691478 w 5691478"/>
              <a:gd name="connsiteY1" fmla="*/ 2877577 h 4839941"/>
              <a:gd name="connsiteX2" fmla="*/ 4465256 w 5691478"/>
              <a:gd name="connsiteY2" fmla="*/ 4839941 h 4839941"/>
              <a:gd name="connsiteX3" fmla="*/ 0 w 5691478"/>
              <a:gd name="connsiteY3" fmla="*/ 4839941 h 4839941"/>
              <a:gd name="connsiteX4" fmla="*/ 0 w 5691478"/>
              <a:gd name="connsiteY4" fmla="*/ 1738591 h 4839941"/>
              <a:gd name="connsiteX0" fmla="*/ 1086393 w 5691478"/>
              <a:gd name="connsiteY0" fmla="*/ 0 h 4839941"/>
              <a:gd name="connsiteX1" fmla="*/ 5691478 w 5691478"/>
              <a:gd name="connsiteY1" fmla="*/ 2877577 h 4839941"/>
              <a:gd name="connsiteX2" fmla="*/ 4455208 w 5691478"/>
              <a:gd name="connsiteY2" fmla="*/ 4819844 h 4839941"/>
              <a:gd name="connsiteX3" fmla="*/ 0 w 5691478"/>
              <a:gd name="connsiteY3" fmla="*/ 4839941 h 4839941"/>
              <a:gd name="connsiteX4" fmla="*/ 0 w 5691478"/>
              <a:gd name="connsiteY4" fmla="*/ 1738591 h 4839941"/>
              <a:gd name="connsiteX5" fmla="*/ 1086393 w 5691478"/>
              <a:gd name="connsiteY5" fmla="*/ 0 h 4839941"/>
              <a:gd name="connsiteX0" fmla="*/ 1086393 w 5691478"/>
              <a:gd name="connsiteY0" fmla="*/ 0 h 4819844"/>
              <a:gd name="connsiteX1" fmla="*/ 5691478 w 5691478"/>
              <a:gd name="connsiteY1" fmla="*/ 2877577 h 4819844"/>
              <a:gd name="connsiteX2" fmla="*/ 4455208 w 5691478"/>
              <a:gd name="connsiteY2" fmla="*/ 4819844 h 4819844"/>
              <a:gd name="connsiteX3" fmla="*/ 0 w 5691478"/>
              <a:gd name="connsiteY3" fmla="*/ 4809796 h 4819844"/>
              <a:gd name="connsiteX4" fmla="*/ 0 w 5691478"/>
              <a:gd name="connsiteY4" fmla="*/ 1738591 h 4819844"/>
              <a:gd name="connsiteX5" fmla="*/ 1086393 w 5691478"/>
              <a:gd name="connsiteY5" fmla="*/ 0 h 4819844"/>
              <a:gd name="connsiteX0" fmla="*/ 935564 w 5691478"/>
              <a:gd name="connsiteY0" fmla="*/ 0 h 4819844"/>
              <a:gd name="connsiteX1" fmla="*/ 5691478 w 5691478"/>
              <a:gd name="connsiteY1" fmla="*/ 2877577 h 4819844"/>
              <a:gd name="connsiteX2" fmla="*/ 4455208 w 5691478"/>
              <a:gd name="connsiteY2" fmla="*/ 4819844 h 4819844"/>
              <a:gd name="connsiteX3" fmla="*/ 0 w 5691478"/>
              <a:gd name="connsiteY3" fmla="*/ 4809796 h 4819844"/>
              <a:gd name="connsiteX4" fmla="*/ 0 w 5691478"/>
              <a:gd name="connsiteY4" fmla="*/ 1738591 h 4819844"/>
              <a:gd name="connsiteX5" fmla="*/ 935564 w 5691478"/>
              <a:gd name="connsiteY5" fmla="*/ 0 h 4819844"/>
              <a:gd name="connsiteX0" fmla="*/ 973271 w 5729185"/>
              <a:gd name="connsiteY0" fmla="*/ 0 h 4819844"/>
              <a:gd name="connsiteX1" fmla="*/ 5729185 w 5729185"/>
              <a:gd name="connsiteY1" fmla="*/ 2877577 h 4819844"/>
              <a:gd name="connsiteX2" fmla="*/ 4492915 w 5729185"/>
              <a:gd name="connsiteY2" fmla="*/ 4819844 h 4819844"/>
              <a:gd name="connsiteX3" fmla="*/ 37707 w 5729185"/>
              <a:gd name="connsiteY3" fmla="*/ 4809796 h 4819844"/>
              <a:gd name="connsiteX4" fmla="*/ 0 w 5729185"/>
              <a:gd name="connsiteY4" fmla="*/ 1531201 h 4819844"/>
              <a:gd name="connsiteX5" fmla="*/ 973271 w 5729185"/>
              <a:gd name="connsiteY5" fmla="*/ 0 h 4819844"/>
              <a:gd name="connsiteX0" fmla="*/ 973271 w 5710331"/>
              <a:gd name="connsiteY0" fmla="*/ 0 h 4819844"/>
              <a:gd name="connsiteX1" fmla="*/ 5710331 w 5710331"/>
              <a:gd name="connsiteY1" fmla="*/ 2990699 h 4819844"/>
              <a:gd name="connsiteX2" fmla="*/ 4492915 w 5710331"/>
              <a:gd name="connsiteY2" fmla="*/ 4819844 h 4819844"/>
              <a:gd name="connsiteX3" fmla="*/ 37707 w 5710331"/>
              <a:gd name="connsiteY3" fmla="*/ 4809796 h 4819844"/>
              <a:gd name="connsiteX4" fmla="*/ 0 w 5710331"/>
              <a:gd name="connsiteY4" fmla="*/ 1531201 h 4819844"/>
              <a:gd name="connsiteX5" fmla="*/ 973271 w 5710331"/>
              <a:gd name="connsiteY5" fmla="*/ 0 h 4819844"/>
              <a:gd name="connsiteX0" fmla="*/ 973271 w 5710331"/>
              <a:gd name="connsiteY0" fmla="*/ 0 h 4829271"/>
              <a:gd name="connsiteX1" fmla="*/ 5710331 w 5710331"/>
              <a:gd name="connsiteY1" fmla="*/ 2990699 h 4829271"/>
              <a:gd name="connsiteX2" fmla="*/ 4558903 w 5710331"/>
              <a:gd name="connsiteY2" fmla="*/ 4829271 h 4829271"/>
              <a:gd name="connsiteX3" fmla="*/ 37707 w 5710331"/>
              <a:gd name="connsiteY3" fmla="*/ 4809796 h 4829271"/>
              <a:gd name="connsiteX4" fmla="*/ 0 w 5710331"/>
              <a:gd name="connsiteY4" fmla="*/ 1531201 h 4829271"/>
              <a:gd name="connsiteX5" fmla="*/ 973271 w 5710331"/>
              <a:gd name="connsiteY5" fmla="*/ 0 h 4829271"/>
              <a:gd name="connsiteX0" fmla="*/ 986596 w 5723656"/>
              <a:gd name="connsiteY0" fmla="*/ 0 h 4861034"/>
              <a:gd name="connsiteX1" fmla="*/ 5723656 w 5723656"/>
              <a:gd name="connsiteY1" fmla="*/ 2990699 h 4861034"/>
              <a:gd name="connsiteX2" fmla="*/ 4572228 w 5723656"/>
              <a:gd name="connsiteY2" fmla="*/ 4829271 h 4861034"/>
              <a:gd name="connsiteX3" fmla="*/ 0 w 5723656"/>
              <a:gd name="connsiteY3" fmla="*/ 4861034 h 4861034"/>
              <a:gd name="connsiteX4" fmla="*/ 13325 w 5723656"/>
              <a:gd name="connsiteY4" fmla="*/ 1531201 h 4861034"/>
              <a:gd name="connsiteX5" fmla="*/ 986596 w 5723656"/>
              <a:gd name="connsiteY5" fmla="*/ 0 h 4861034"/>
              <a:gd name="connsiteX0" fmla="*/ 986596 w 5723656"/>
              <a:gd name="connsiteY0" fmla="*/ 0 h 4886694"/>
              <a:gd name="connsiteX1" fmla="*/ 5723656 w 5723656"/>
              <a:gd name="connsiteY1" fmla="*/ 2990699 h 4886694"/>
              <a:gd name="connsiteX2" fmla="*/ 4534260 w 5723656"/>
              <a:gd name="connsiteY2" fmla="*/ 4886694 h 4886694"/>
              <a:gd name="connsiteX3" fmla="*/ 0 w 5723656"/>
              <a:gd name="connsiteY3" fmla="*/ 4861034 h 4886694"/>
              <a:gd name="connsiteX4" fmla="*/ 13325 w 5723656"/>
              <a:gd name="connsiteY4" fmla="*/ 1531201 h 4886694"/>
              <a:gd name="connsiteX5" fmla="*/ 986596 w 5723656"/>
              <a:gd name="connsiteY5" fmla="*/ 0 h 4886694"/>
              <a:gd name="connsiteX0" fmla="*/ 1002296 w 5739356"/>
              <a:gd name="connsiteY0" fmla="*/ 0 h 4886694"/>
              <a:gd name="connsiteX1" fmla="*/ 5739356 w 5739356"/>
              <a:gd name="connsiteY1" fmla="*/ 2990699 h 4886694"/>
              <a:gd name="connsiteX2" fmla="*/ 4549960 w 5739356"/>
              <a:gd name="connsiteY2" fmla="*/ 4886694 h 4886694"/>
              <a:gd name="connsiteX3" fmla="*/ 15700 w 5739356"/>
              <a:gd name="connsiteY3" fmla="*/ 4861034 h 4886694"/>
              <a:gd name="connsiteX4" fmla="*/ 550 w 5739356"/>
              <a:gd name="connsiteY4" fmla="*/ 1550342 h 4886694"/>
              <a:gd name="connsiteX5" fmla="*/ 1002296 w 5739356"/>
              <a:gd name="connsiteY5" fmla="*/ 0 h 488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9356" h="4886694">
                <a:moveTo>
                  <a:pt x="1002296" y="0"/>
                </a:moveTo>
                <a:lnTo>
                  <a:pt x="5739356" y="2990699"/>
                </a:lnTo>
                <a:lnTo>
                  <a:pt x="4549960" y="4886694"/>
                </a:lnTo>
                <a:lnTo>
                  <a:pt x="15700" y="4861034"/>
                </a:lnTo>
                <a:cubicBezTo>
                  <a:pt x="20142" y="3751090"/>
                  <a:pt x="-3892" y="2660286"/>
                  <a:pt x="550" y="1550342"/>
                </a:cubicBezTo>
                <a:lnTo>
                  <a:pt x="1002296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</p:spPr>
        <p:txBody>
          <a:bodyPr wrap="square" anchor="t">
            <a:noAutofit/>
          </a:bodyPr>
          <a:lstStyle>
            <a:lvl1pPr marL="0" indent="0" algn="l">
              <a:buFontTx/>
              <a:buNone/>
              <a:defRPr>
                <a:solidFill>
                  <a:srgbClr val="EAEAEA">
                    <a:alpha val="0"/>
                  </a:srgb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92A91D-B79D-4F60-A3D0-9DEB16BA75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9200" y="451844"/>
            <a:ext cx="1371243" cy="900000"/>
          </a:xfrm>
          <a:blipFill dpi="0" rotWithShape="0">
            <a:blip r:embed="rId4"/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F774C61-86B5-4D1A-B399-4A62967FBC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779804" y="5715000"/>
            <a:ext cx="3883633" cy="308782"/>
          </a:xfrm>
        </p:spPr>
        <p:txBody>
          <a:bodyPr wrap="square" lIns="72000" tIns="72000" rIns="72000" bIns="72000" anchor="t" anchorCtr="0">
            <a:noAutofit/>
          </a:bodyPr>
          <a:lstStyle>
            <a:lvl1pPr marL="0" indent="0" algn="r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  <a:lvl2pPr marL="456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author name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1F3064B-29A4-4CB2-B89B-87A232C2E1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772399" y="4179011"/>
            <a:ext cx="3891037" cy="1497889"/>
          </a:xfrm>
          <a:custGeom>
            <a:avLst/>
            <a:gdLst>
              <a:gd name="connsiteX0" fmla="*/ 0 w 3883632"/>
              <a:gd name="connsiteY0" fmla="*/ 0 h 1497889"/>
              <a:gd name="connsiteX1" fmla="*/ 3883632 w 3883632"/>
              <a:gd name="connsiteY1" fmla="*/ 0 h 1497889"/>
              <a:gd name="connsiteX2" fmla="*/ 3883632 w 3883632"/>
              <a:gd name="connsiteY2" fmla="*/ 1497889 h 1497889"/>
              <a:gd name="connsiteX3" fmla="*/ 0 w 3883632"/>
              <a:gd name="connsiteY3" fmla="*/ 1497889 h 1497889"/>
              <a:gd name="connsiteX4" fmla="*/ 0 w 3883632"/>
              <a:gd name="connsiteY4" fmla="*/ 0 h 1497889"/>
              <a:gd name="connsiteX0" fmla="*/ 7405 w 3891037"/>
              <a:gd name="connsiteY0" fmla="*/ 0 h 1497889"/>
              <a:gd name="connsiteX1" fmla="*/ 3891037 w 3891037"/>
              <a:gd name="connsiteY1" fmla="*/ 0 h 1497889"/>
              <a:gd name="connsiteX2" fmla="*/ 3891037 w 3891037"/>
              <a:gd name="connsiteY2" fmla="*/ 1497889 h 1497889"/>
              <a:gd name="connsiteX3" fmla="*/ 7405 w 3891037"/>
              <a:gd name="connsiteY3" fmla="*/ 1497889 h 1497889"/>
              <a:gd name="connsiteX4" fmla="*/ 0 w 3891037"/>
              <a:gd name="connsiteY4" fmla="*/ 697789 h 1497889"/>
              <a:gd name="connsiteX5" fmla="*/ 7405 w 3891037"/>
              <a:gd name="connsiteY5" fmla="*/ 0 h 1497889"/>
              <a:gd name="connsiteX0" fmla="*/ 7405 w 3891037"/>
              <a:gd name="connsiteY0" fmla="*/ 0 h 1497889"/>
              <a:gd name="connsiteX1" fmla="*/ 3891037 w 3891037"/>
              <a:gd name="connsiteY1" fmla="*/ 0 h 1497889"/>
              <a:gd name="connsiteX2" fmla="*/ 3891037 w 3891037"/>
              <a:gd name="connsiteY2" fmla="*/ 1497889 h 1497889"/>
              <a:gd name="connsiteX3" fmla="*/ 7405 w 3891037"/>
              <a:gd name="connsiteY3" fmla="*/ 1497889 h 1497889"/>
              <a:gd name="connsiteX4" fmla="*/ 0 w 3891037"/>
              <a:gd name="connsiteY4" fmla="*/ 697789 h 1497889"/>
              <a:gd name="connsiteX5" fmla="*/ 7405 w 3891037"/>
              <a:gd name="connsiteY5" fmla="*/ 0 h 1497889"/>
              <a:gd name="connsiteX0" fmla="*/ 1188505 w 3891037"/>
              <a:gd name="connsiteY0" fmla="*/ 12700 h 1497889"/>
              <a:gd name="connsiteX1" fmla="*/ 3891037 w 3891037"/>
              <a:gd name="connsiteY1" fmla="*/ 0 h 1497889"/>
              <a:gd name="connsiteX2" fmla="*/ 3891037 w 3891037"/>
              <a:gd name="connsiteY2" fmla="*/ 1497889 h 1497889"/>
              <a:gd name="connsiteX3" fmla="*/ 7405 w 3891037"/>
              <a:gd name="connsiteY3" fmla="*/ 1497889 h 1497889"/>
              <a:gd name="connsiteX4" fmla="*/ 0 w 3891037"/>
              <a:gd name="connsiteY4" fmla="*/ 697789 h 1497889"/>
              <a:gd name="connsiteX5" fmla="*/ 1188505 w 3891037"/>
              <a:gd name="connsiteY5" fmla="*/ 12700 h 1497889"/>
              <a:gd name="connsiteX0" fmla="*/ 1188505 w 3891037"/>
              <a:gd name="connsiteY0" fmla="*/ 12700 h 1497889"/>
              <a:gd name="connsiteX1" fmla="*/ 3891037 w 3891037"/>
              <a:gd name="connsiteY1" fmla="*/ 0 h 1497889"/>
              <a:gd name="connsiteX2" fmla="*/ 3891037 w 3891037"/>
              <a:gd name="connsiteY2" fmla="*/ 1497889 h 1497889"/>
              <a:gd name="connsiteX3" fmla="*/ 7405 w 3891037"/>
              <a:gd name="connsiteY3" fmla="*/ 1497889 h 1497889"/>
              <a:gd name="connsiteX4" fmla="*/ 0 w 3891037"/>
              <a:gd name="connsiteY4" fmla="*/ 697789 h 1497889"/>
              <a:gd name="connsiteX5" fmla="*/ 1188505 w 3891037"/>
              <a:gd name="connsiteY5" fmla="*/ 12700 h 1497889"/>
              <a:gd name="connsiteX0" fmla="*/ 1188505 w 3891037"/>
              <a:gd name="connsiteY0" fmla="*/ 12700 h 1497889"/>
              <a:gd name="connsiteX1" fmla="*/ 3891037 w 3891037"/>
              <a:gd name="connsiteY1" fmla="*/ 0 h 1497889"/>
              <a:gd name="connsiteX2" fmla="*/ 3891037 w 3891037"/>
              <a:gd name="connsiteY2" fmla="*/ 1497889 h 1497889"/>
              <a:gd name="connsiteX3" fmla="*/ 7405 w 3891037"/>
              <a:gd name="connsiteY3" fmla="*/ 1497889 h 1497889"/>
              <a:gd name="connsiteX4" fmla="*/ 0 w 3891037"/>
              <a:gd name="connsiteY4" fmla="*/ 697789 h 1497889"/>
              <a:gd name="connsiteX5" fmla="*/ 1188505 w 3891037"/>
              <a:gd name="connsiteY5" fmla="*/ 12700 h 1497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1037" h="1497889">
                <a:moveTo>
                  <a:pt x="1188505" y="12700"/>
                </a:moveTo>
                <a:lnTo>
                  <a:pt x="3891037" y="0"/>
                </a:lnTo>
                <a:lnTo>
                  <a:pt x="3891037" y="1497889"/>
                </a:lnTo>
                <a:lnTo>
                  <a:pt x="7405" y="1497889"/>
                </a:lnTo>
                <a:cubicBezTo>
                  <a:pt x="4937" y="1231189"/>
                  <a:pt x="2468" y="964489"/>
                  <a:pt x="0" y="697789"/>
                </a:cubicBezTo>
                <a:cubicBezTo>
                  <a:pt x="573968" y="401693"/>
                  <a:pt x="893937" y="181796"/>
                  <a:pt x="1188505" y="12700"/>
                </a:cubicBezTo>
                <a:close/>
              </a:path>
            </a:pathLst>
          </a:custGeom>
        </p:spPr>
        <p:txBody>
          <a:bodyPr wrap="square" lIns="72000" tIns="72000" rIns="72000" bIns="72000" anchor="b" anchorCtr="0">
            <a:noAutofit/>
          </a:bodyPr>
          <a:lstStyle>
            <a:lvl1pPr algn="r">
              <a:defRPr sz="300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Add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04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7796EEA-10FC-424C-87C1-E4709DBC77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265" y="1514475"/>
            <a:ext cx="2659707" cy="43164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6D80C4-DFA9-4D5C-B304-C89C9C90AB5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323832" y="1514475"/>
            <a:ext cx="2699297" cy="43164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30E05731-CDE6-4A2F-B07E-21AB82B136C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250902" y="1514475"/>
            <a:ext cx="0" cy="43053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F10B083-A72E-4899-B992-124BEE5230B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8990" y="1514476"/>
            <a:ext cx="2699297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B6E17A-CC21-4FBD-B68D-BF491BD9324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14145" y="1514476"/>
            <a:ext cx="2661215" cy="431639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4" name="Straight Connector">
            <a:extLst>
              <a:ext uri="{FF2B5EF4-FFF2-40B4-BE49-F238E27FC236}">
                <a16:creationId xmlns:a16="http://schemas.microsoft.com/office/drawing/2014/main" id="{1DAABA11-7ACB-4924-86F4-D4D0146E793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096059" y="1514475"/>
            <a:ext cx="0" cy="43053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">
            <a:extLst>
              <a:ext uri="{FF2B5EF4-FFF2-40B4-BE49-F238E27FC236}">
                <a16:creationId xmlns:a16="http://schemas.microsoft.com/office/drawing/2014/main" id="{B553F4DC-C561-4B19-BBF6-52035EC3258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941217" y="1514475"/>
            <a:ext cx="0" cy="43053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">
            <a:extLst>
              <a:ext uri="{FF2B5EF4-FFF2-40B4-BE49-F238E27FC236}">
                <a16:creationId xmlns:a16="http://schemas.microsoft.com/office/drawing/2014/main" id="{41BCB700-DD8E-4425-955D-48418C87FC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242" y="957945"/>
            <a:ext cx="11157095" cy="395302"/>
          </a:xfrm>
        </p:spPr>
        <p:txBody>
          <a:bodyPr wrap="square" lIns="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1998" b="0"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D0F98D8F-A5AF-4E12-B691-B426930D8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242" y="446012"/>
            <a:ext cx="11157095" cy="5254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1DFEE-4CBA-4ADB-A430-093C10DDAAB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0F304-5E54-473E-8FA9-BB8757D6294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ACF6F-760E-43B4-A131-8DDB6E9FBF9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FB90C2E-4A2E-4FB3-9E31-0E4408463F2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96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with Icon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4">
            <a:extLst>
              <a:ext uri="{FF2B5EF4-FFF2-40B4-BE49-F238E27FC236}">
                <a16:creationId xmlns:a16="http://schemas.microsoft.com/office/drawing/2014/main" id="{81EA39F4-D60A-4EF0-91B3-59AFA71C688C}"/>
              </a:ext>
            </a:extLst>
          </p:cNvPr>
          <p:cNvSpPr/>
          <p:nvPr userDrawn="1"/>
        </p:nvSpPr>
        <p:spPr>
          <a:xfrm>
            <a:off x="8906336" y="2694377"/>
            <a:ext cx="2366950" cy="3106349"/>
          </a:xfrm>
          <a:prstGeom prst="flowChartProcess">
            <a:avLst/>
          </a:prstGeom>
          <a:solidFill>
            <a:srgbClr val="FFFFFF">
              <a:lumMod val="95000"/>
              <a:alpha val="7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1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16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9" name="Flowchart: Process 3">
            <a:extLst>
              <a:ext uri="{FF2B5EF4-FFF2-40B4-BE49-F238E27FC236}">
                <a16:creationId xmlns:a16="http://schemas.microsoft.com/office/drawing/2014/main" id="{4ADFB8B6-E0E8-47A2-AFE2-E185047CE699}"/>
              </a:ext>
            </a:extLst>
          </p:cNvPr>
          <p:cNvSpPr/>
          <p:nvPr userDrawn="1"/>
        </p:nvSpPr>
        <p:spPr>
          <a:xfrm>
            <a:off x="6239870" y="2694377"/>
            <a:ext cx="2366950" cy="3106349"/>
          </a:xfrm>
          <a:prstGeom prst="flowChartProcess">
            <a:avLst/>
          </a:prstGeom>
          <a:solidFill>
            <a:srgbClr val="FFFFFF">
              <a:lumMod val="95000"/>
              <a:alpha val="7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1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16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" name="Flowchart: Process 2">
            <a:extLst>
              <a:ext uri="{FF2B5EF4-FFF2-40B4-BE49-F238E27FC236}">
                <a16:creationId xmlns:a16="http://schemas.microsoft.com/office/drawing/2014/main" id="{CA02093E-5B9E-4B68-87B2-795AB7704707}"/>
              </a:ext>
            </a:extLst>
          </p:cNvPr>
          <p:cNvSpPr/>
          <p:nvPr userDrawn="1"/>
        </p:nvSpPr>
        <p:spPr>
          <a:xfrm>
            <a:off x="3570397" y="2694377"/>
            <a:ext cx="2366950" cy="3106349"/>
          </a:xfrm>
          <a:prstGeom prst="flowChartProcess">
            <a:avLst/>
          </a:prstGeom>
          <a:solidFill>
            <a:srgbClr val="F6F6F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1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16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3" name="Flowchart: Process 1">
            <a:extLst>
              <a:ext uri="{FF2B5EF4-FFF2-40B4-BE49-F238E27FC236}">
                <a16:creationId xmlns:a16="http://schemas.microsoft.com/office/drawing/2014/main" id="{E59520D0-E558-46A0-8AF2-57D7DA295402}"/>
              </a:ext>
            </a:extLst>
          </p:cNvPr>
          <p:cNvSpPr/>
          <p:nvPr userDrawn="1"/>
        </p:nvSpPr>
        <p:spPr>
          <a:xfrm>
            <a:off x="922095" y="2694377"/>
            <a:ext cx="2366950" cy="3106349"/>
          </a:xfrm>
          <a:prstGeom prst="flowChartProcess">
            <a:avLst/>
          </a:prstGeom>
          <a:solidFill>
            <a:srgbClr val="F6F6F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1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16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21" name="Pentagon 4">
            <a:extLst>
              <a:ext uri="{FF2B5EF4-FFF2-40B4-BE49-F238E27FC236}">
                <a16:creationId xmlns:a16="http://schemas.microsoft.com/office/drawing/2014/main" id="{22F9F5FD-530E-49B1-815F-D4B9A80F391E}"/>
              </a:ext>
            </a:extLst>
          </p:cNvPr>
          <p:cNvSpPr/>
          <p:nvPr userDrawn="1"/>
        </p:nvSpPr>
        <p:spPr>
          <a:xfrm rot="5400000">
            <a:off x="9262193" y="1171110"/>
            <a:ext cx="1655236" cy="2366949"/>
          </a:xfrm>
          <a:prstGeom prst="homePlate">
            <a:avLst>
              <a:gd name="adj" fmla="val 8077"/>
            </a:avLst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1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16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5" name="Pentagon 3">
            <a:extLst>
              <a:ext uri="{FF2B5EF4-FFF2-40B4-BE49-F238E27FC236}">
                <a16:creationId xmlns:a16="http://schemas.microsoft.com/office/drawing/2014/main" id="{690AAD1C-1224-4B1D-8F58-27E82521E67F}"/>
              </a:ext>
            </a:extLst>
          </p:cNvPr>
          <p:cNvSpPr/>
          <p:nvPr userDrawn="1"/>
        </p:nvSpPr>
        <p:spPr>
          <a:xfrm rot="5400000">
            <a:off x="6595727" y="1171110"/>
            <a:ext cx="1655236" cy="2366949"/>
          </a:xfrm>
          <a:prstGeom prst="homePlate">
            <a:avLst>
              <a:gd name="adj" fmla="val 8077"/>
            </a:avLst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1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16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7" name="Pentagon 2">
            <a:extLst>
              <a:ext uri="{FF2B5EF4-FFF2-40B4-BE49-F238E27FC236}">
                <a16:creationId xmlns:a16="http://schemas.microsoft.com/office/drawing/2014/main" id="{719A9AE9-4617-4495-8104-8E7130E5970C}"/>
              </a:ext>
            </a:extLst>
          </p:cNvPr>
          <p:cNvSpPr/>
          <p:nvPr userDrawn="1"/>
        </p:nvSpPr>
        <p:spPr>
          <a:xfrm rot="5400000">
            <a:off x="3926254" y="1171110"/>
            <a:ext cx="1655236" cy="2366949"/>
          </a:xfrm>
          <a:prstGeom prst="homePlate">
            <a:avLst>
              <a:gd name="adj" fmla="val 8077"/>
            </a:avLst>
          </a:prstGeom>
          <a:solidFill>
            <a:srgbClr val="FFC20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1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16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9" name="Pentagon 1">
            <a:extLst>
              <a:ext uri="{FF2B5EF4-FFF2-40B4-BE49-F238E27FC236}">
                <a16:creationId xmlns:a16="http://schemas.microsoft.com/office/drawing/2014/main" id="{E04BEBC7-8568-49C6-A506-0524C54A4F2E}"/>
              </a:ext>
            </a:extLst>
          </p:cNvPr>
          <p:cNvSpPr/>
          <p:nvPr userDrawn="1"/>
        </p:nvSpPr>
        <p:spPr>
          <a:xfrm rot="5400000">
            <a:off x="1277952" y="1170926"/>
            <a:ext cx="1655236" cy="2366949"/>
          </a:xfrm>
          <a:prstGeom prst="homePlate">
            <a:avLst>
              <a:gd name="adj" fmla="val 8077"/>
            </a:avLst>
          </a:prstGeom>
          <a:solidFill>
            <a:srgbClr val="0066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1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16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64DCA1C2-4959-4514-A1DE-89E240853545}"/>
              </a:ext>
            </a:extLst>
          </p:cNvPr>
          <p:cNvSpPr/>
          <p:nvPr userDrawn="1"/>
        </p:nvSpPr>
        <p:spPr bwMode="gray">
          <a:xfrm>
            <a:off x="8906335" y="1526781"/>
            <a:ext cx="2366952" cy="536400"/>
          </a:xfrm>
          <a:prstGeom prst="rect">
            <a:avLst/>
          </a:prstGeom>
          <a:solidFill>
            <a:srgbClr val="CAE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en-IN" sz="1600" dirty="0" err="1"/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A1A89226-09BA-4E4F-9725-B48F3544FA4C}"/>
              </a:ext>
            </a:extLst>
          </p:cNvPr>
          <p:cNvSpPr/>
          <p:nvPr userDrawn="1"/>
        </p:nvSpPr>
        <p:spPr bwMode="gray">
          <a:xfrm>
            <a:off x="6239869" y="1526781"/>
            <a:ext cx="2366952" cy="536400"/>
          </a:xfrm>
          <a:prstGeom prst="rect">
            <a:avLst/>
          </a:prstGeom>
          <a:solidFill>
            <a:srgbClr val="B3D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en-IN" sz="1600" dirty="0" err="1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0903CE20-C807-46A3-ABF4-CDDAE8D5240E}"/>
              </a:ext>
            </a:extLst>
          </p:cNvPr>
          <p:cNvSpPr/>
          <p:nvPr userDrawn="1"/>
        </p:nvSpPr>
        <p:spPr bwMode="gray">
          <a:xfrm>
            <a:off x="3570396" y="1526781"/>
            <a:ext cx="2366952" cy="536400"/>
          </a:xfrm>
          <a:prstGeom prst="rect">
            <a:avLst/>
          </a:prstGeom>
          <a:solidFill>
            <a:srgbClr val="FFE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en-IN" sz="1600" dirty="0" err="1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2864607-7F83-4D5E-B9B9-C10C0923D36B}"/>
              </a:ext>
            </a:extLst>
          </p:cNvPr>
          <p:cNvSpPr/>
          <p:nvPr userDrawn="1"/>
        </p:nvSpPr>
        <p:spPr bwMode="gray">
          <a:xfrm>
            <a:off x="922093" y="1526781"/>
            <a:ext cx="2366952" cy="536400"/>
          </a:xfrm>
          <a:prstGeom prst="rect">
            <a:avLst/>
          </a:prstGeom>
          <a:solidFill>
            <a:srgbClr val="95A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en-IN" sz="1600" dirty="0" err="1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F7DC1CA1-7922-4740-B970-D8CA3E1610E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97423" y="3402014"/>
            <a:ext cx="1980684" cy="2189162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3B1D2A3C-0A94-494C-8F07-99EFBAADA6E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10341" y="1528019"/>
            <a:ext cx="2339427" cy="535162"/>
          </a:xfrm>
        </p:spPr>
        <p:txBody>
          <a:bodyPr anchor="ctr"/>
          <a:lstStyle>
            <a:lvl1pPr marL="0" indent="0" algn="ctr">
              <a:buFontTx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634BE9B9-5F29-47C4-8C39-5A26E41A5E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44123" y="3402014"/>
            <a:ext cx="1980684" cy="2189162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34679C5B-27C2-47DA-8A8C-19D4EB9E65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45893" y="1528019"/>
            <a:ext cx="2339427" cy="535162"/>
          </a:xfrm>
        </p:spPr>
        <p:txBody>
          <a:bodyPr anchor="ctr"/>
          <a:lstStyle>
            <a:lvl1pPr marL="0" indent="0" algn="ctr">
              <a:buFontTx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F70A5DA-7A3D-4AE1-BC98-7C2B421D01B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68527" y="3402014"/>
            <a:ext cx="1980684" cy="2189162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13E3AE7B-53B7-4996-A0A0-D5F95039E17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81445" y="1528019"/>
            <a:ext cx="2339427" cy="535162"/>
          </a:xfrm>
        </p:spPr>
        <p:txBody>
          <a:bodyPr anchor="ctr"/>
          <a:lstStyle>
            <a:lvl1pPr marL="0" indent="0" algn="ctr">
              <a:buFontTx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222B7-F0B2-457B-8D4B-AB21E1F4E7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5228" y="3402014"/>
            <a:ext cx="1980684" cy="2189162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4FFDAE7E-3025-4485-B3C1-4404DA75B3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8146" y="1528019"/>
            <a:ext cx="2339427" cy="535162"/>
          </a:xfrm>
        </p:spPr>
        <p:txBody>
          <a:bodyPr anchor="ctr"/>
          <a:lstStyle>
            <a:lvl1pPr marL="0" indent="0" algn="ctr">
              <a:buFontTx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A7F662EA-29E1-4C2F-9DDB-07ED2D8F2DB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634820" y="2247900"/>
            <a:ext cx="926082" cy="690562"/>
          </a:xfrm>
        </p:spPr>
        <p:txBody>
          <a:bodyPr anchor="ctr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62" name="Picture Placeholder 2">
            <a:extLst>
              <a:ext uri="{FF2B5EF4-FFF2-40B4-BE49-F238E27FC236}">
                <a16:creationId xmlns:a16="http://schemas.microsoft.com/office/drawing/2014/main" id="{67F42A5B-C84E-4A80-80C5-CE513399D3B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290832" y="2247900"/>
            <a:ext cx="926082" cy="690562"/>
          </a:xfrm>
        </p:spPr>
        <p:txBody>
          <a:bodyPr anchor="ctr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63" name="Picture Placeholder 3">
            <a:extLst>
              <a:ext uri="{FF2B5EF4-FFF2-40B4-BE49-F238E27FC236}">
                <a16:creationId xmlns:a16="http://schemas.microsoft.com/office/drawing/2014/main" id="{6729648B-4E98-4C96-BC17-5B353C77CCF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952567" y="2247900"/>
            <a:ext cx="926082" cy="690562"/>
          </a:xfrm>
        </p:spPr>
        <p:txBody>
          <a:bodyPr anchor="ctr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64" name="Picture Placeholder 4">
            <a:extLst>
              <a:ext uri="{FF2B5EF4-FFF2-40B4-BE49-F238E27FC236}">
                <a16:creationId xmlns:a16="http://schemas.microsoft.com/office/drawing/2014/main" id="{79DD5C62-064E-4781-8EBE-FCAECA373FD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626771" y="2247900"/>
            <a:ext cx="926082" cy="690562"/>
          </a:xfrm>
        </p:spPr>
        <p:txBody>
          <a:bodyPr anchor="ctr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1" name="Subtitle">
            <a:extLst>
              <a:ext uri="{FF2B5EF4-FFF2-40B4-BE49-F238E27FC236}">
                <a16:creationId xmlns:a16="http://schemas.microsoft.com/office/drawing/2014/main" id="{AAAFBE65-3270-4A44-8EAA-BB4B1F558B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242" y="957945"/>
            <a:ext cx="11157095" cy="395302"/>
          </a:xfrm>
        </p:spPr>
        <p:txBody>
          <a:bodyPr wrap="square" lIns="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1998" b="0"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Title">
            <a:extLst>
              <a:ext uri="{FF2B5EF4-FFF2-40B4-BE49-F238E27FC236}">
                <a16:creationId xmlns:a16="http://schemas.microsoft.com/office/drawing/2014/main" id="{4B4DA10C-581F-4C74-8BFC-76EE36966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242" y="446012"/>
            <a:ext cx="11157095" cy="5254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8A6BC-2C1A-4BF5-B46E-F127FC63D89E}"/>
              </a:ext>
            </a:extLst>
          </p:cNvPr>
          <p:cNvSpPr>
            <a:spLocks noGrp="1"/>
          </p:cNvSpPr>
          <p:nvPr>
            <p:ph type="dt" sz="half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BBE39D-9958-4A41-AB8A-0166D9A73466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3F330-880B-4A40-9436-45A15DEFE9BA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0FB90C2E-4A2E-4FB3-9E31-0E4408463F2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9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63E72827-BAE4-46D1-ACC8-FFFDC9D3B4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3467" y="1529562"/>
            <a:ext cx="2429367" cy="3323954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2DA89DC-F531-4D39-BE82-DD646F4E77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467" y="5018581"/>
            <a:ext cx="2430022" cy="638934"/>
          </a:xfrm>
        </p:spPr>
        <p:txBody>
          <a:bodyPr/>
          <a:lstStyle>
            <a:lvl1pPr marL="0" indent="0" algn="l" defTabSz="685594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IN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57021" indent="0">
              <a:buFontTx/>
              <a:buNone/>
              <a:defRPr/>
            </a:lvl2pPr>
            <a:lvl3pPr marL="542599" indent="0">
              <a:buFontTx/>
              <a:buNone/>
              <a:defRPr/>
            </a:lvl3pPr>
            <a:lvl4pPr marL="752024" indent="0">
              <a:buFontTx/>
              <a:buNone/>
              <a:defRPr/>
            </a:lvl4pPr>
            <a:lvl5pPr marL="9900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AD03A4DE-48F1-42E0-BF7A-B0AC7C03EC1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475475" y="1529562"/>
            <a:ext cx="2429367" cy="3323954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5A12F69-C44E-4BE5-B42F-12CCD2BC1E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75476" y="5018581"/>
            <a:ext cx="2430022" cy="638934"/>
          </a:xfrm>
        </p:spPr>
        <p:txBody>
          <a:bodyPr/>
          <a:lstStyle>
            <a:lvl1pPr marL="0" indent="0" algn="l" defTabSz="685594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IN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57021" indent="0">
              <a:buFontTx/>
              <a:buNone/>
              <a:defRPr/>
            </a:lvl2pPr>
            <a:lvl3pPr marL="542599" indent="0">
              <a:buFontTx/>
              <a:buNone/>
              <a:defRPr/>
            </a:lvl3pPr>
            <a:lvl4pPr marL="752024" indent="0">
              <a:buFontTx/>
              <a:buNone/>
              <a:defRPr/>
            </a:lvl4pPr>
            <a:lvl5pPr marL="9900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13873F7-9D90-4BFD-B160-078F6BDBBD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37006" y="1529562"/>
            <a:ext cx="2429367" cy="3323954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CF6DF924-EDAE-44B4-85A0-D2072A5731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37006" y="5018581"/>
            <a:ext cx="2430022" cy="638934"/>
          </a:xfrm>
        </p:spPr>
        <p:txBody>
          <a:bodyPr/>
          <a:lstStyle>
            <a:lvl1pPr marL="0" indent="0" algn="l" defTabSz="685594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IN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57021" indent="0">
              <a:buFontTx/>
              <a:buNone/>
              <a:defRPr/>
            </a:lvl2pPr>
            <a:lvl3pPr marL="542599" indent="0">
              <a:buFontTx/>
              <a:buNone/>
              <a:defRPr/>
            </a:lvl3pPr>
            <a:lvl4pPr marL="752024" indent="0">
              <a:buFontTx/>
              <a:buNone/>
              <a:defRPr/>
            </a:lvl4pPr>
            <a:lvl5pPr marL="9900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4435F61-5104-4F87-9B16-7D19BF8832A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008059" y="1529562"/>
            <a:ext cx="2429367" cy="3323954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3B41CE6-F9A3-475B-9680-33A8BBB590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08060" y="5018581"/>
            <a:ext cx="2430022" cy="638934"/>
          </a:xfrm>
        </p:spPr>
        <p:txBody>
          <a:bodyPr/>
          <a:lstStyle>
            <a:lvl1pPr marL="0" indent="0" algn="l" defTabSz="685594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IN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57021" indent="0">
              <a:buFontTx/>
              <a:buNone/>
              <a:defRPr/>
            </a:lvl2pPr>
            <a:lvl3pPr marL="542599" indent="0">
              <a:buFontTx/>
              <a:buNone/>
              <a:defRPr/>
            </a:lvl3pPr>
            <a:lvl4pPr marL="752024" indent="0">
              <a:buFontTx/>
              <a:buNone/>
              <a:defRPr/>
            </a:lvl4pPr>
            <a:lvl5pPr marL="99000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4A86A08-9874-4CA4-B232-D1FDC60B1D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800" y="957945"/>
            <a:ext cx="11157095" cy="395302"/>
          </a:xfrm>
        </p:spPr>
        <p:txBody>
          <a:bodyPr wrap="square" lIns="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1998" b="0"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DE03D53F-C2D1-4CE4-AC7B-26AD24A8E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446012"/>
            <a:ext cx="11157095" cy="5254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C6B26-873A-4518-A442-C9794664A5BD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B384C-E3E1-4CE2-B5E2-4E424F515038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4BA62-C6F2-44C9-A798-681F8A2B7D6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0FB90C2E-4A2E-4FB3-9E31-0E4408463F2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913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ven box Grid with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D82BC7-7259-42AD-AD63-A19C5B24A8F2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507473-9CEE-47B1-9D3C-6E3E82D29BDB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9714D9-D80C-4B1E-A83C-3077B847A24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0FB90C2E-4A2E-4FB3-9E31-0E4408463F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59B42-52D4-4DFB-963F-9FEC33F58EF6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3176" y="1799565"/>
            <a:ext cx="3290400" cy="1800000"/>
          </a:xfrm>
        </p:spPr>
        <p:txBody>
          <a:bodyPr lIns="180000" tIns="180000"/>
          <a:lstStyle>
            <a:lvl1pPr algn="l">
              <a:defRPr sz="1600"/>
            </a:lvl1pPr>
          </a:lstStyle>
          <a:p>
            <a:pPr lvl="0"/>
            <a:r>
              <a:rPr lang="en-US" dirty="0"/>
              <a:t>Click to add text /picture</a:t>
            </a:r>
            <a:endParaRPr lang="en-IN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4EE41D6-D4DB-4EA5-B42B-04FE13930C8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3293576" y="1799565"/>
            <a:ext cx="2808000" cy="3605162"/>
          </a:xfrm>
        </p:spPr>
        <p:txBody>
          <a:bodyPr lIns="180000" tIns="180000"/>
          <a:lstStyle>
            <a:lvl1pPr>
              <a:defRPr sz="16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CF22E4E-A419-4ECC-A2BE-F0CD3C12E790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105002" y="1799565"/>
            <a:ext cx="2437200" cy="1800000"/>
          </a:xfrm>
        </p:spPr>
        <p:txBody>
          <a:bodyPr lIns="180000" tIns="180000"/>
          <a:lstStyle>
            <a:lvl1pPr>
              <a:defRPr sz="16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81CFA6E3-52E7-461F-A026-D4A2140D6EA2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8546963" y="1799565"/>
            <a:ext cx="3644809" cy="1800000"/>
          </a:xfrm>
        </p:spPr>
        <p:txBody>
          <a:bodyPr lIns="180000" tIns="180000"/>
          <a:lstStyle>
            <a:lvl1pPr>
              <a:defRPr sz="16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858C33B5-5046-4EC8-8F03-9B337F263470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546963" y="3604727"/>
            <a:ext cx="3644809" cy="1800000"/>
          </a:xfrm>
        </p:spPr>
        <p:txBody>
          <a:bodyPr lIns="180000" tIns="180000"/>
          <a:lstStyle>
            <a:lvl1pPr>
              <a:defRPr sz="16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BE7EF68E-8418-4296-9997-06B7A8D832C6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0" y="3604727"/>
            <a:ext cx="3290400" cy="1800000"/>
          </a:xfrm>
        </p:spPr>
        <p:txBody>
          <a:bodyPr lIns="180000" tIns="180000"/>
          <a:lstStyle>
            <a:lvl1pPr>
              <a:defRPr sz="16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8836D2F1-B414-4353-8EF5-CEADF48C9637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6106371" y="3604727"/>
            <a:ext cx="2437200" cy="1800000"/>
          </a:xfrm>
        </p:spPr>
        <p:txBody>
          <a:bodyPr lIns="180000" tIns="180000"/>
          <a:lstStyle>
            <a:lvl1pPr>
              <a:defRPr sz="16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CD9CD56-CB0C-472F-97D8-42A1AC0312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800" y="957945"/>
            <a:ext cx="11157095" cy="395302"/>
          </a:xfrm>
        </p:spPr>
        <p:txBody>
          <a:bodyPr wrap="square" lIns="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1998" b="0"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D158B171-8B81-4BF3-A8F3-2A8275A78B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446012"/>
            <a:ext cx="11157095" cy="5254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9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ven box Grid with content a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364C0B7C-4879-4CD9-9059-65505078F8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2840" y="4739192"/>
            <a:ext cx="11138400" cy="651600"/>
          </a:xfrm>
        </p:spPr>
        <p:txBody>
          <a:bodyPr anchor="t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itle">
            <a:extLst>
              <a:ext uri="{FF2B5EF4-FFF2-40B4-BE49-F238E27FC236}">
                <a16:creationId xmlns:a16="http://schemas.microsoft.com/office/drawing/2014/main" id="{F125A8A4-CC95-4FD2-9D5B-C51AF579D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92" y="4167568"/>
            <a:ext cx="11138400" cy="525401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r>
              <a:rPr lang="en-IN" dirty="0"/>
              <a:t>Click to add main text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D82BC7-7259-42AD-AD63-A19C5B24A8F2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507473-9CEE-47B1-9D3C-6E3E82D29BDB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9714D9-D80C-4B1E-A83C-3077B847A24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0FB90C2E-4A2E-4FB3-9E31-0E4408463F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59B42-52D4-4DFB-963F-9FEC33F58EF6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3176" y="-3835"/>
            <a:ext cx="3285605" cy="1800000"/>
          </a:xfrm>
        </p:spPr>
        <p:txBody>
          <a:bodyPr lIns="180000" tIns="180000"/>
          <a:lstStyle>
            <a:lvl1pPr algn="l">
              <a:defRPr sz="1600"/>
            </a:lvl1pPr>
          </a:lstStyle>
          <a:p>
            <a:pPr lvl="0"/>
            <a:r>
              <a:rPr lang="en-US" dirty="0"/>
              <a:t>Click to add text /picture</a:t>
            </a:r>
            <a:endParaRPr lang="en-IN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4EE41D6-D4DB-4EA5-B42B-04FE13930C8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3293576" y="-3835"/>
            <a:ext cx="2808000" cy="3603710"/>
          </a:xfrm>
        </p:spPr>
        <p:txBody>
          <a:bodyPr lIns="180000" tIns="180000"/>
          <a:lstStyle>
            <a:lvl1pPr>
              <a:defRPr sz="16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CF22E4E-A419-4ECC-A2BE-F0CD3C12E790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105002" y="-3835"/>
            <a:ext cx="2437200" cy="1800000"/>
          </a:xfrm>
        </p:spPr>
        <p:txBody>
          <a:bodyPr lIns="180000" tIns="180000"/>
          <a:lstStyle>
            <a:lvl1pPr>
              <a:defRPr sz="1600"/>
            </a:lvl1pPr>
          </a:lstStyle>
          <a:p>
            <a:pPr lvl="0"/>
            <a:r>
              <a:rPr lang="en-IN" dirty="0"/>
              <a:t>Click to add </a:t>
            </a:r>
            <a:br>
              <a:rPr lang="en-IN" dirty="0"/>
            </a:br>
            <a:r>
              <a:rPr lang="en-IN" dirty="0"/>
              <a:t>text /picture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81CFA6E3-52E7-461F-A026-D4A2140D6EA2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8546963" y="-3835"/>
            <a:ext cx="3644809" cy="1800000"/>
          </a:xfrm>
        </p:spPr>
        <p:txBody>
          <a:bodyPr lIns="180000" tIns="180000"/>
          <a:lstStyle>
            <a:lvl1pPr>
              <a:defRPr sz="16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858C33B5-5046-4EC8-8F03-9B337F263470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546963" y="1799875"/>
            <a:ext cx="3644809" cy="1800000"/>
          </a:xfrm>
        </p:spPr>
        <p:txBody>
          <a:bodyPr lIns="180000" tIns="180000"/>
          <a:lstStyle>
            <a:lvl1pPr>
              <a:defRPr sz="16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BE7EF68E-8418-4296-9997-06B7A8D832C6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0" y="1801327"/>
            <a:ext cx="3290400" cy="1800000"/>
          </a:xfrm>
        </p:spPr>
        <p:txBody>
          <a:bodyPr lIns="180000" tIns="180000"/>
          <a:lstStyle>
            <a:lvl1pPr>
              <a:defRPr sz="16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8836D2F1-B414-4353-8EF5-CEADF48C9637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6106371" y="1799875"/>
            <a:ext cx="2437200" cy="1800000"/>
          </a:xfrm>
        </p:spPr>
        <p:txBody>
          <a:bodyPr lIns="180000" tIns="180000"/>
          <a:lstStyle>
            <a:lvl1pPr>
              <a:defRPr sz="16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729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n box Grid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6FCE3D0-8826-47E3-B852-34E85F9E8B16}"/>
              </a:ext>
            </a:extLst>
          </p:cNvPr>
          <p:cNvSpPr/>
          <p:nvPr userDrawn="1"/>
        </p:nvSpPr>
        <p:spPr>
          <a:xfrm rot="16200000">
            <a:off x="511567" y="6253878"/>
            <a:ext cx="317240" cy="30532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59B42-52D4-4DFB-963F-9FEC33F58EF6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3176" y="1079500"/>
            <a:ext cx="2437200" cy="2437200"/>
          </a:xfrm>
        </p:spPr>
        <p:txBody>
          <a:bodyPr wrap="square" lIns="180000" tIns="180000" rIns="180000" bIns="180000"/>
          <a:lstStyle>
            <a:lvl1pPr algn="l">
              <a:defRPr sz="1400"/>
            </a:lvl1pPr>
          </a:lstStyle>
          <a:p>
            <a:pPr lvl="0"/>
            <a:r>
              <a:rPr lang="en-US" dirty="0"/>
              <a:t>Click to add text /picture</a:t>
            </a:r>
            <a:endParaRPr lang="en-IN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4EE41D6-D4DB-4EA5-B42B-04FE13930C8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2440408" y="1079500"/>
            <a:ext cx="2437200" cy="2437200"/>
          </a:xfrm>
        </p:spPr>
        <p:txBody>
          <a:bodyPr lIns="180000" tIns="180000" rIns="180000" bIns="180000"/>
          <a:lstStyle>
            <a:lvl1pPr>
              <a:defRPr sz="14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CF22E4E-A419-4ECC-A2BE-F0CD3C12E790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4877640" y="1079500"/>
            <a:ext cx="2437200" cy="2437200"/>
          </a:xfrm>
        </p:spPr>
        <p:txBody>
          <a:bodyPr lIns="180000" tIns="180000" rIns="180000" bIns="180000"/>
          <a:lstStyle>
            <a:lvl1pPr>
              <a:defRPr sz="14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81CFA6E3-52E7-461F-A026-D4A2140D6EA2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7314872" y="1079500"/>
            <a:ext cx="2437200" cy="2437200"/>
          </a:xfrm>
        </p:spPr>
        <p:txBody>
          <a:bodyPr lIns="180000" tIns="180000" rIns="180000" bIns="180000"/>
          <a:lstStyle>
            <a:lvl1pPr>
              <a:defRPr sz="14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858C33B5-5046-4EC8-8F03-9B337F263470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752105" y="1079500"/>
            <a:ext cx="2437200" cy="2437200"/>
          </a:xfrm>
        </p:spPr>
        <p:txBody>
          <a:bodyPr lIns="180000" tIns="180000" rIns="180000" bIns="180000"/>
          <a:lstStyle>
            <a:lvl1pPr>
              <a:defRPr sz="14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BE7EF68E-8418-4296-9997-06B7A8D832C6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0" y="3521071"/>
            <a:ext cx="2437200" cy="2437200"/>
          </a:xfrm>
        </p:spPr>
        <p:txBody>
          <a:bodyPr lIns="180000" tIns="180000" rIns="180000" bIns="180000"/>
          <a:lstStyle>
            <a:lvl1pPr>
              <a:defRPr sz="14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B6C920B2-4F30-4A7A-A489-8D5088BC8E19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2438700" y="3521071"/>
            <a:ext cx="2437200" cy="2437200"/>
          </a:xfrm>
        </p:spPr>
        <p:txBody>
          <a:bodyPr lIns="180000" tIns="180000" rIns="180000" bIns="180000"/>
          <a:lstStyle>
            <a:lvl1pPr>
              <a:defRPr sz="14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8836D2F1-B414-4353-8EF5-CEADF48C9637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4877400" y="3521071"/>
            <a:ext cx="2437200" cy="2437200"/>
          </a:xfrm>
        </p:spPr>
        <p:txBody>
          <a:bodyPr lIns="180000" tIns="180000" rIns="180000" bIns="180000"/>
          <a:lstStyle>
            <a:lvl1pPr>
              <a:defRPr sz="14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D5A63F9B-E3F2-49C2-8EEA-E5EDC8B0649F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7316100" y="3521071"/>
            <a:ext cx="2437200" cy="2437200"/>
          </a:xfrm>
        </p:spPr>
        <p:txBody>
          <a:bodyPr lIns="180000" tIns="180000" rIns="180000" bIns="180000"/>
          <a:lstStyle>
            <a:lvl1pPr>
              <a:defRPr sz="14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93933584-2454-4A85-B2E5-6584B9E2EEA0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9754800" y="3521071"/>
            <a:ext cx="2437200" cy="2437200"/>
          </a:xfrm>
        </p:spPr>
        <p:txBody>
          <a:bodyPr lIns="180000" tIns="180000" rIns="180000" bIns="180000"/>
          <a:lstStyle>
            <a:lvl1pPr>
              <a:defRPr sz="14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422C24-1B0E-4715-85DF-A64292DC264A}"/>
              </a:ext>
            </a:extLst>
          </p:cNvPr>
          <p:cNvSpPr>
            <a:spLocks noGrp="1"/>
          </p:cNvSpPr>
          <p:nvPr>
            <p:ph type="dt" sz="half" idx="4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432A0B-F4E8-4DEB-972E-82BBF312DE2C}"/>
              </a:ext>
            </a:extLst>
          </p:cNvPr>
          <p:cNvSpPr>
            <a:spLocks noGrp="1"/>
          </p:cNvSpPr>
          <p:nvPr>
            <p:ph type="ftr" sz="quarter" idx="4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38153-ACD0-422F-849E-A26F3E4C8E09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0FB90C2E-4A2E-4FB3-9E31-0E4408463F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479DBB2-1A26-4A9B-BEC6-306786F7A70E}"/>
              </a:ext>
            </a:extLst>
          </p:cNvPr>
          <p:cNvGrpSpPr/>
          <p:nvPr userDrawn="1"/>
        </p:nvGrpSpPr>
        <p:grpSpPr>
          <a:xfrm>
            <a:off x="10807241" y="6197707"/>
            <a:ext cx="876744" cy="422027"/>
            <a:chOff x="10807237" y="6204057"/>
            <a:chExt cx="876744" cy="422027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1758EB7A-5303-49F8-BD68-7AB113E0D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0209" y="6204057"/>
              <a:ext cx="867828" cy="96591"/>
            </a:xfrm>
            <a:custGeom>
              <a:avLst/>
              <a:gdLst>
                <a:gd name="T0" fmla="*/ 0 w 584"/>
                <a:gd name="T1" fmla="*/ 0 h 65"/>
                <a:gd name="T2" fmla="*/ 0 w 584"/>
                <a:gd name="T3" fmla="*/ 2 h 65"/>
                <a:gd name="T4" fmla="*/ 0 w 584"/>
                <a:gd name="T5" fmla="*/ 65 h 65"/>
                <a:gd name="T6" fmla="*/ 0 w 584"/>
                <a:gd name="T7" fmla="*/ 65 h 65"/>
                <a:gd name="T8" fmla="*/ 2 w 584"/>
                <a:gd name="T9" fmla="*/ 65 h 65"/>
                <a:gd name="T10" fmla="*/ 582 w 584"/>
                <a:gd name="T11" fmla="*/ 65 h 65"/>
                <a:gd name="T12" fmla="*/ 584 w 584"/>
                <a:gd name="T13" fmla="*/ 65 h 65"/>
                <a:gd name="T14" fmla="*/ 584 w 584"/>
                <a:gd name="T15" fmla="*/ 65 h 65"/>
                <a:gd name="T16" fmla="*/ 584 w 584"/>
                <a:gd name="T17" fmla="*/ 2 h 65"/>
                <a:gd name="T18" fmla="*/ 584 w 584"/>
                <a:gd name="T19" fmla="*/ 0 h 65"/>
                <a:gd name="T20" fmla="*/ 0 w 584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5">
                  <a:moveTo>
                    <a:pt x="0" y="0"/>
                  </a:moveTo>
                  <a:lnTo>
                    <a:pt x="0" y="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582" y="65"/>
                  </a:lnTo>
                  <a:lnTo>
                    <a:pt x="584" y="65"/>
                  </a:lnTo>
                  <a:lnTo>
                    <a:pt x="584" y="65"/>
                  </a:lnTo>
                  <a:lnTo>
                    <a:pt x="584" y="2"/>
                  </a:lnTo>
                  <a:lnTo>
                    <a:pt x="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8C14E4BB-19FE-4F5E-93C0-E461092EA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0209" y="6532465"/>
              <a:ext cx="867828" cy="93619"/>
            </a:xfrm>
            <a:custGeom>
              <a:avLst/>
              <a:gdLst>
                <a:gd name="T0" fmla="*/ 582 w 584"/>
                <a:gd name="T1" fmla="*/ 0 h 63"/>
                <a:gd name="T2" fmla="*/ 2 w 584"/>
                <a:gd name="T3" fmla="*/ 0 h 63"/>
                <a:gd name="T4" fmla="*/ 0 w 584"/>
                <a:gd name="T5" fmla="*/ 0 h 63"/>
                <a:gd name="T6" fmla="*/ 0 w 584"/>
                <a:gd name="T7" fmla="*/ 0 h 63"/>
                <a:gd name="T8" fmla="*/ 0 w 584"/>
                <a:gd name="T9" fmla="*/ 63 h 63"/>
                <a:gd name="T10" fmla="*/ 0 w 584"/>
                <a:gd name="T11" fmla="*/ 63 h 63"/>
                <a:gd name="T12" fmla="*/ 2 w 584"/>
                <a:gd name="T13" fmla="*/ 63 h 63"/>
                <a:gd name="T14" fmla="*/ 582 w 584"/>
                <a:gd name="T15" fmla="*/ 63 h 63"/>
                <a:gd name="T16" fmla="*/ 584 w 584"/>
                <a:gd name="T17" fmla="*/ 63 h 63"/>
                <a:gd name="T18" fmla="*/ 584 w 584"/>
                <a:gd name="T19" fmla="*/ 63 h 63"/>
                <a:gd name="T20" fmla="*/ 584 w 584"/>
                <a:gd name="T21" fmla="*/ 0 h 63"/>
                <a:gd name="T22" fmla="*/ 584 w 584"/>
                <a:gd name="T23" fmla="*/ 0 h 63"/>
                <a:gd name="T24" fmla="*/ 582 w 584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4" h="63">
                  <a:moveTo>
                    <a:pt x="58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582" y="63"/>
                  </a:lnTo>
                  <a:lnTo>
                    <a:pt x="584" y="63"/>
                  </a:lnTo>
                  <a:lnTo>
                    <a:pt x="584" y="63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CECA5B92-2849-435E-8108-FAF491E85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1955" y="6342256"/>
              <a:ext cx="422026" cy="159003"/>
            </a:xfrm>
            <a:custGeom>
              <a:avLst/>
              <a:gdLst>
                <a:gd name="T0" fmla="*/ 134 w 150"/>
                <a:gd name="T1" fmla="*/ 42 h 56"/>
                <a:gd name="T2" fmla="*/ 132 w 150"/>
                <a:gd name="T3" fmla="*/ 29 h 56"/>
                <a:gd name="T4" fmla="*/ 141 w 150"/>
                <a:gd name="T5" fmla="*/ 19 h 56"/>
                <a:gd name="T6" fmla="*/ 80 w 150"/>
                <a:gd name="T7" fmla="*/ 31 h 56"/>
                <a:gd name="T8" fmla="*/ 69 w 150"/>
                <a:gd name="T9" fmla="*/ 38 h 56"/>
                <a:gd name="T10" fmla="*/ 78 w 150"/>
                <a:gd name="T11" fmla="*/ 19 h 56"/>
                <a:gd name="T12" fmla="*/ 80 w 150"/>
                <a:gd name="T13" fmla="*/ 31 h 56"/>
                <a:gd name="T14" fmla="*/ 41 w 150"/>
                <a:gd name="T15" fmla="*/ 42 h 56"/>
                <a:gd name="T16" fmla="*/ 39 w 150"/>
                <a:gd name="T17" fmla="*/ 29 h 56"/>
                <a:gd name="T18" fmla="*/ 48 w 150"/>
                <a:gd name="T19" fmla="*/ 19 h 56"/>
                <a:gd name="T20" fmla="*/ 147 w 150"/>
                <a:gd name="T21" fmla="*/ 18 h 56"/>
                <a:gd name="T22" fmla="*/ 124 w 150"/>
                <a:gd name="T23" fmla="*/ 25 h 56"/>
                <a:gd name="T24" fmla="*/ 106 w 150"/>
                <a:gd name="T25" fmla="*/ 39 h 56"/>
                <a:gd name="T26" fmla="*/ 114 w 150"/>
                <a:gd name="T27" fmla="*/ 18 h 56"/>
                <a:gd name="T28" fmla="*/ 114 w 150"/>
                <a:gd name="T29" fmla="*/ 20 h 56"/>
                <a:gd name="T30" fmla="*/ 114 w 150"/>
                <a:gd name="T31" fmla="*/ 26 h 56"/>
                <a:gd name="T32" fmla="*/ 121 w 150"/>
                <a:gd name="T33" fmla="*/ 22 h 56"/>
                <a:gd name="T34" fmla="*/ 113 w 150"/>
                <a:gd name="T35" fmla="*/ 14 h 56"/>
                <a:gd name="T36" fmla="*/ 90 w 150"/>
                <a:gd name="T37" fmla="*/ 32 h 56"/>
                <a:gd name="T38" fmla="*/ 82 w 150"/>
                <a:gd name="T39" fmla="*/ 14 h 56"/>
                <a:gd name="T40" fmla="*/ 75 w 150"/>
                <a:gd name="T41" fmla="*/ 15 h 56"/>
                <a:gd name="T42" fmla="*/ 61 w 150"/>
                <a:gd name="T43" fmla="*/ 18 h 56"/>
                <a:gd name="T44" fmla="*/ 56 w 150"/>
                <a:gd name="T45" fmla="*/ 31 h 56"/>
                <a:gd name="T46" fmla="*/ 53 w 150"/>
                <a:gd name="T47" fmla="*/ 17 h 56"/>
                <a:gd name="T48" fmla="*/ 30 w 150"/>
                <a:gd name="T49" fmla="*/ 26 h 56"/>
                <a:gd name="T50" fmla="*/ 17 w 150"/>
                <a:gd name="T51" fmla="*/ 40 h 56"/>
                <a:gd name="T52" fmla="*/ 14 w 150"/>
                <a:gd name="T53" fmla="*/ 22 h 56"/>
                <a:gd name="T54" fmla="*/ 29 w 150"/>
                <a:gd name="T55" fmla="*/ 5 h 56"/>
                <a:gd name="T56" fmla="*/ 31 w 150"/>
                <a:gd name="T57" fmla="*/ 16 h 56"/>
                <a:gd name="T58" fmla="*/ 39 w 150"/>
                <a:gd name="T59" fmla="*/ 1 h 56"/>
                <a:gd name="T60" fmla="*/ 35 w 150"/>
                <a:gd name="T61" fmla="*/ 1 h 56"/>
                <a:gd name="T62" fmla="*/ 24 w 150"/>
                <a:gd name="T63" fmla="*/ 0 h 56"/>
                <a:gd name="T64" fmla="*/ 4 w 150"/>
                <a:gd name="T65" fmla="*/ 40 h 56"/>
                <a:gd name="T66" fmla="*/ 29 w 150"/>
                <a:gd name="T67" fmla="*/ 37 h 56"/>
                <a:gd name="T68" fmla="*/ 62 w 150"/>
                <a:gd name="T69" fmla="*/ 30 h 56"/>
                <a:gd name="T70" fmla="*/ 65 w 150"/>
                <a:gd name="T71" fmla="*/ 56 h 56"/>
                <a:gd name="T72" fmla="*/ 74 w 150"/>
                <a:gd name="T73" fmla="*/ 45 h 56"/>
                <a:gd name="T74" fmla="*/ 97 w 150"/>
                <a:gd name="T75" fmla="*/ 42 h 56"/>
                <a:gd name="T76" fmla="*/ 121 w 150"/>
                <a:gd name="T77" fmla="*/ 35 h 56"/>
                <a:gd name="T78" fmla="*/ 131 w 150"/>
                <a:gd name="T79" fmla="*/ 45 h 56"/>
                <a:gd name="T80" fmla="*/ 147 w 150"/>
                <a:gd name="T81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56">
                  <a:moveTo>
                    <a:pt x="142" y="31"/>
                  </a:moveTo>
                  <a:cubicBezTo>
                    <a:pt x="140" y="36"/>
                    <a:pt x="138" y="42"/>
                    <a:pt x="134" y="42"/>
                  </a:cubicBezTo>
                  <a:cubicBezTo>
                    <a:pt x="133" y="42"/>
                    <a:pt x="132" y="41"/>
                    <a:pt x="131" y="41"/>
                  </a:cubicBezTo>
                  <a:cubicBezTo>
                    <a:pt x="130" y="39"/>
                    <a:pt x="130" y="35"/>
                    <a:pt x="132" y="29"/>
                  </a:cubicBezTo>
                  <a:cubicBezTo>
                    <a:pt x="134" y="22"/>
                    <a:pt x="137" y="18"/>
                    <a:pt x="140" y="18"/>
                  </a:cubicBezTo>
                  <a:cubicBezTo>
                    <a:pt x="140" y="18"/>
                    <a:pt x="141" y="18"/>
                    <a:pt x="141" y="19"/>
                  </a:cubicBezTo>
                  <a:cubicBezTo>
                    <a:pt x="143" y="21"/>
                    <a:pt x="143" y="26"/>
                    <a:pt x="142" y="31"/>
                  </a:cubicBezTo>
                  <a:moveTo>
                    <a:pt x="80" y="31"/>
                  </a:moveTo>
                  <a:cubicBezTo>
                    <a:pt x="79" y="37"/>
                    <a:pt x="76" y="41"/>
                    <a:pt x="73" y="41"/>
                  </a:cubicBezTo>
                  <a:cubicBezTo>
                    <a:pt x="71" y="41"/>
                    <a:pt x="69" y="39"/>
                    <a:pt x="69" y="38"/>
                  </a:cubicBezTo>
                  <a:cubicBezTo>
                    <a:pt x="69" y="37"/>
                    <a:pt x="71" y="31"/>
                    <a:pt x="72" y="28"/>
                  </a:cubicBezTo>
                  <a:cubicBezTo>
                    <a:pt x="73" y="23"/>
                    <a:pt x="76" y="19"/>
                    <a:pt x="78" y="19"/>
                  </a:cubicBezTo>
                  <a:cubicBezTo>
                    <a:pt x="79" y="19"/>
                    <a:pt x="80" y="19"/>
                    <a:pt x="80" y="20"/>
                  </a:cubicBezTo>
                  <a:cubicBezTo>
                    <a:pt x="81" y="21"/>
                    <a:pt x="82" y="24"/>
                    <a:pt x="80" y="31"/>
                  </a:cubicBezTo>
                  <a:moveTo>
                    <a:pt x="49" y="31"/>
                  </a:moveTo>
                  <a:cubicBezTo>
                    <a:pt x="48" y="36"/>
                    <a:pt x="45" y="42"/>
                    <a:pt x="41" y="42"/>
                  </a:cubicBezTo>
                  <a:cubicBezTo>
                    <a:pt x="40" y="42"/>
                    <a:pt x="39" y="41"/>
                    <a:pt x="39" y="41"/>
                  </a:cubicBezTo>
                  <a:cubicBezTo>
                    <a:pt x="37" y="39"/>
                    <a:pt x="38" y="35"/>
                    <a:pt x="39" y="29"/>
                  </a:cubicBezTo>
                  <a:cubicBezTo>
                    <a:pt x="41" y="22"/>
                    <a:pt x="44" y="18"/>
                    <a:pt x="47" y="18"/>
                  </a:cubicBezTo>
                  <a:cubicBezTo>
                    <a:pt x="47" y="18"/>
                    <a:pt x="48" y="18"/>
                    <a:pt x="48" y="19"/>
                  </a:cubicBezTo>
                  <a:cubicBezTo>
                    <a:pt x="50" y="21"/>
                    <a:pt x="50" y="26"/>
                    <a:pt x="49" y="31"/>
                  </a:cubicBezTo>
                  <a:moveTo>
                    <a:pt x="147" y="18"/>
                  </a:moveTo>
                  <a:cubicBezTo>
                    <a:pt x="145" y="16"/>
                    <a:pt x="143" y="14"/>
                    <a:pt x="140" y="14"/>
                  </a:cubicBezTo>
                  <a:cubicBezTo>
                    <a:pt x="134" y="14"/>
                    <a:pt x="129" y="18"/>
                    <a:pt x="124" y="25"/>
                  </a:cubicBezTo>
                  <a:cubicBezTo>
                    <a:pt x="119" y="32"/>
                    <a:pt x="113" y="40"/>
                    <a:pt x="109" y="40"/>
                  </a:cubicBezTo>
                  <a:cubicBezTo>
                    <a:pt x="108" y="40"/>
                    <a:pt x="107" y="40"/>
                    <a:pt x="106" y="39"/>
                  </a:cubicBezTo>
                  <a:cubicBezTo>
                    <a:pt x="105" y="37"/>
                    <a:pt x="105" y="34"/>
                    <a:pt x="107" y="28"/>
                  </a:cubicBezTo>
                  <a:cubicBezTo>
                    <a:pt x="108" y="22"/>
                    <a:pt x="111" y="18"/>
                    <a:pt x="114" y="18"/>
                  </a:cubicBezTo>
                  <a:cubicBezTo>
                    <a:pt x="116" y="18"/>
                    <a:pt x="116" y="19"/>
                    <a:pt x="116" y="20"/>
                  </a:cubicBezTo>
                  <a:cubicBezTo>
                    <a:pt x="116" y="20"/>
                    <a:pt x="115" y="20"/>
                    <a:pt x="114" y="20"/>
                  </a:cubicBezTo>
                  <a:cubicBezTo>
                    <a:pt x="113" y="21"/>
                    <a:pt x="113" y="22"/>
                    <a:pt x="113" y="23"/>
                  </a:cubicBezTo>
                  <a:cubicBezTo>
                    <a:pt x="113" y="24"/>
                    <a:pt x="113" y="25"/>
                    <a:pt x="114" y="26"/>
                  </a:cubicBezTo>
                  <a:cubicBezTo>
                    <a:pt x="114" y="27"/>
                    <a:pt x="115" y="27"/>
                    <a:pt x="116" y="27"/>
                  </a:cubicBezTo>
                  <a:cubicBezTo>
                    <a:pt x="119" y="27"/>
                    <a:pt x="121" y="25"/>
                    <a:pt x="121" y="22"/>
                  </a:cubicBezTo>
                  <a:cubicBezTo>
                    <a:pt x="121" y="20"/>
                    <a:pt x="120" y="18"/>
                    <a:pt x="119" y="16"/>
                  </a:cubicBezTo>
                  <a:cubicBezTo>
                    <a:pt x="117" y="15"/>
                    <a:pt x="115" y="14"/>
                    <a:pt x="113" y="14"/>
                  </a:cubicBezTo>
                  <a:cubicBezTo>
                    <a:pt x="106" y="14"/>
                    <a:pt x="101" y="20"/>
                    <a:pt x="98" y="23"/>
                  </a:cubicBezTo>
                  <a:cubicBezTo>
                    <a:pt x="95" y="27"/>
                    <a:pt x="91" y="30"/>
                    <a:pt x="90" y="32"/>
                  </a:cubicBezTo>
                  <a:cubicBezTo>
                    <a:pt x="91" y="26"/>
                    <a:pt x="91" y="21"/>
                    <a:pt x="89" y="18"/>
                  </a:cubicBezTo>
                  <a:cubicBezTo>
                    <a:pt x="87" y="16"/>
                    <a:pt x="85" y="14"/>
                    <a:pt x="82" y="14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3" y="24"/>
                    <a:pt x="58" y="29"/>
                    <a:pt x="56" y="31"/>
                  </a:cubicBezTo>
                  <a:cubicBezTo>
                    <a:pt x="56" y="30"/>
                    <a:pt x="56" y="29"/>
                    <a:pt x="56" y="27"/>
                  </a:cubicBezTo>
                  <a:cubicBezTo>
                    <a:pt x="57" y="23"/>
                    <a:pt x="56" y="19"/>
                    <a:pt x="53" y="17"/>
                  </a:cubicBezTo>
                  <a:cubicBezTo>
                    <a:pt x="52" y="15"/>
                    <a:pt x="50" y="14"/>
                    <a:pt x="47" y="14"/>
                  </a:cubicBezTo>
                  <a:cubicBezTo>
                    <a:pt x="41" y="14"/>
                    <a:pt x="35" y="18"/>
                    <a:pt x="30" y="26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6" y="34"/>
                    <a:pt x="22" y="40"/>
                    <a:pt x="17" y="40"/>
                  </a:cubicBezTo>
                  <a:cubicBezTo>
                    <a:pt x="16" y="40"/>
                    <a:pt x="15" y="39"/>
                    <a:pt x="14" y="38"/>
                  </a:cubicBezTo>
                  <a:cubicBezTo>
                    <a:pt x="12" y="35"/>
                    <a:pt x="12" y="29"/>
                    <a:pt x="14" y="22"/>
                  </a:cubicBezTo>
                  <a:cubicBezTo>
                    <a:pt x="16" y="13"/>
                    <a:pt x="21" y="4"/>
                    <a:pt x="27" y="4"/>
                  </a:cubicBezTo>
                  <a:cubicBezTo>
                    <a:pt x="28" y="4"/>
                    <a:pt x="28" y="5"/>
                    <a:pt x="29" y="5"/>
                  </a:cubicBezTo>
                  <a:cubicBezTo>
                    <a:pt x="31" y="8"/>
                    <a:pt x="31" y="13"/>
                    <a:pt x="31" y="1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2"/>
                    <a:pt x="30" y="0"/>
                    <a:pt x="24" y="0"/>
                  </a:cubicBezTo>
                  <a:cubicBezTo>
                    <a:pt x="17" y="0"/>
                    <a:pt x="6" y="7"/>
                    <a:pt x="2" y="22"/>
                  </a:cubicBezTo>
                  <a:cubicBezTo>
                    <a:pt x="0" y="29"/>
                    <a:pt x="1" y="36"/>
                    <a:pt x="4" y="40"/>
                  </a:cubicBezTo>
                  <a:cubicBezTo>
                    <a:pt x="7" y="44"/>
                    <a:pt x="10" y="45"/>
                    <a:pt x="14" y="45"/>
                  </a:cubicBezTo>
                  <a:cubicBezTo>
                    <a:pt x="20" y="45"/>
                    <a:pt x="26" y="40"/>
                    <a:pt x="29" y="37"/>
                  </a:cubicBezTo>
                  <a:cubicBezTo>
                    <a:pt x="29" y="39"/>
                    <a:pt x="31" y="45"/>
                    <a:pt x="38" y="45"/>
                  </a:cubicBezTo>
                  <a:cubicBezTo>
                    <a:pt x="45" y="45"/>
                    <a:pt x="53" y="40"/>
                    <a:pt x="62" y="30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9" y="44"/>
                    <a:pt x="71" y="45"/>
                    <a:pt x="74" y="45"/>
                  </a:cubicBezTo>
                  <a:cubicBezTo>
                    <a:pt x="79" y="45"/>
                    <a:pt x="88" y="39"/>
                    <a:pt x="95" y="31"/>
                  </a:cubicBezTo>
                  <a:cubicBezTo>
                    <a:pt x="94" y="35"/>
                    <a:pt x="95" y="39"/>
                    <a:pt x="97" y="42"/>
                  </a:cubicBezTo>
                  <a:cubicBezTo>
                    <a:pt x="99" y="44"/>
                    <a:pt x="101" y="45"/>
                    <a:pt x="104" y="45"/>
                  </a:cubicBezTo>
                  <a:cubicBezTo>
                    <a:pt x="113" y="45"/>
                    <a:pt x="119" y="38"/>
                    <a:pt x="121" y="35"/>
                  </a:cubicBezTo>
                  <a:cubicBezTo>
                    <a:pt x="121" y="38"/>
                    <a:pt x="122" y="40"/>
                    <a:pt x="124" y="42"/>
                  </a:cubicBezTo>
                  <a:cubicBezTo>
                    <a:pt x="126" y="44"/>
                    <a:pt x="128" y="45"/>
                    <a:pt x="131" y="45"/>
                  </a:cubicBezTo>
                  <a:cubicBezTo>
                    <a:pt x="139" y="45"/>
                    <a:pt x="146" y="40"/>
                    <a:pt x="148" y="32"/>
                  </a:cubicBezTo>
                  <a:cubicBezTo>
                    <a:pt x="150" y="26"/>
                    <a:pt x="150" y="21"/>
                    <a:pt x="147" y="18"/>
                  </a:cubicBezTo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90A44676-2D58-4CD5-AD77-5D15D31223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7237" y="6342256"/>
              <a:ext cx="435400" cy="130769"/>
            </a:xfrm>
            <a:custGeom>
              <a:avLst/>
              <a:gdLst>
                <a:gd name="T0" fmla="*/ 107 w 155"/>
                <a:gd name="T1" fmla="*/ 39 h 46"/>
                <a:gd name="T2" fmla="*/ 106 w 155"/>
                <a:gd name="T3" fmla="*/ 27 h 46"/>
                <a:gd name="T4" fmla="*/ 114 w 155"/>
                <a:gd name="T5" fmla="*/ 20 h 46"/>
                <a:gd name="T6" fmla="*/ 36 w 155"/>
                <a:gd name="T7" fmla="*/ 22 h 46"/>
                <a:gd name="T8" fmla="*/ 41 w 155"/>
                <a:gd name="T9" fmla="*/ 4 h 46"/>
                <a:gd name="T10" fmla="*/ 149 w 155"/>
                <a:gd name="T11" fmla="*/ 24 h 46"/>
                <a:gd name="T12" fmla="*/ 155 w 155"/>
                <a:gd name="T13" fmla="*/ 21 h 46"/>
                <a:gd name="T14" fmla="*/ 146 w 155"/>
                <a:gd name="T15" fmla="*/ 14 h 46"/>
                <a:gd name="T16" fmla="*/ 139 w 155"/>
                <a:gd name="T17" fmla="*/ 32 h 46"/>
                <a:gd name="T18" fmla="*/ 143 w 155"/>
                <a:gd name="T19" fmla="*/ 38 h 46"/>
                <a:gd name="T20" fmla="*/ 133 w 155"/>
                <a:gd name="T21" fmla="*/ 39 h 46"/>
                <a:gd name="T22" fmla="*/ 135 w 155"/>
                <a:gd name="T23" fmla="*/ 33 h 46"/>
                <a:gd name="T24" fmla="*/ 128 w 155"/>
                <a:gd name="T25" fmla="*/ 35 h 46"/>
                <a:gd name="T26" fmla="*/ 125 w 155"/>
                <a:gd name="T27" fmla="*/ 39 h 46"/>
                <a:gd name="T28" fmla="*/ 123 w 155"/>
                <a:gd name="T29" fmla="*/ 35 h 46"/>
                <a:gd name="T30" fmla="*/ 118 w 155"/>
                <a:gd name="T31" fmla="*/ 15 h 46"/>
                <a:gd name="T32" fmla="*/ 111 w 155"/>
                <a:gd name="T33" fmla="*/ 14 h 46"/>
                <a:gd name="T34" fmla="*/ 87 w 155"/>
                <a:gd name="T35" fmla="*/ 39 h 46"/>
                <a:gd name="T36" fmla="*/ 86 w 155"/>
                <a:gd name="T37" fmla="*/ 33 h 46"/>
                <a:gd name="T38" fmla="*/ 77 w 155"/>
                <a:gd name="T39" fmla="*/ 2 h 46"/>
                <a:gd name="T40" fmla="*/ 83 w 155"/>
                <a:gd name="T41" fmla="*/ 5 h 46"/>
                <a:gd name="T42" fmla="*/ 66 w 155"/>
                <a:gd name="T43" fmla="*/ 39 h 46"/>
                <a:gd name="T44" fmla="*/ 65 w 155"/>
                <a:gd name="T45" fmla="*/ 32 h 46"/>
                <a:gd name="T46" fmla="*/ 75 w 155"/>
                <a:gd name="T47" fmla="*/ 19 h 46"/>
                <a:gd name="T48" fmla="*/ 69 w 155"/>
                <a:gd name="T49" fmla="*/ 15 h 46"/>
                <a:gd name="T50" fmla="*/ 68 w 155"/>
                <a:gd name="T51" fmla="*/ 5 h 46"/>
                <a:gd name="T52" fmla="*/ 53 w 155"/>
                <a:gd name="T53" fmla="*/ 15 h 46"/>
                <a:gd name="T54" fmla="*/ 52 w 155"/>
                <a:gd name="T55" fmla="*/ 19 h 46"/>
                <a:gd name="T56" fmla="*/ 57 w 155"/>
                <a:gd name="T57" fmla="*/ 23 h 46"/>
                <a:gd name="T58" fmla="*/ 43 w 155"/>
                <a:gd name="T59" fmla="*/ 39 h 46"/>
                <a:gd name="T60" fmla="*/ 51 w 155"/>
                <a:gd name="T61" fmla="*/ 3 h 46"/>
                <a:gd name="T62" fmla="*/ 59 w 155"/>
                <a:gd name="T63" fmla="*/ 0 h 46"/>
                <a:gd name="T64" fmla="*/ 30 w 155"/>
                <a:gd name="T65" fmla="*/ 3 h 46"/>
                <a:gd name="T66" fmla="*/ 12 w 155"/>
                <a:gd name="T67" fmla="*/ 36 h 46"/>
                <a:gd name="T68" fmla="*/ 1 w 155"/>
                <a:gd name="T69" fmla="*/ 41 h 46"/>
                <a:gd name="T70" fmla="*/ 0 w 155"/>
                <a:gd name="T71" fmla="*/ 45 h 46"/>
                <a:gd name="T72" fmla="*/ 6 w 155"/>
                <a:gd name="T73" fmla="*/ 46 h 46"/>
                <a:gd name="T74" fmla="*/ 25 w 155"/>
                <a:gd name="T75" fmla="*/ 27 h 46"/>
                <a:gd name="T76" fmla="*/ 35 w 155"/>
                <a:gd name="T77" fmla="*/ 26 h 46"/>
                <a:gd name="T78" fmla="*/ 33 w 155"/>
                <a:gd name="T79" fmla="*/ 43 h 46"/>
                <a:gd name="T80" fmla="*/ 54 w 155"/>
                <a:gd name="T81" fmla="*/ 39 h 46"/>
                <a:gd name="T82" fmla="*/ 61 w 155"/>
                <a:gd name="T83" fmla="*/ 45 h 46"/>
                <a:gd name="T84" fmla="*/ 77 w 155"/>
                <a:gd name="T85" fmla="*/ 44 h 46"/>
                <a:gd name="T86" fmla="*/ 95 w 155"/>
                <a:gd name="T87" fmla="*/ 37 h 46"/>
                <a:gd name="T88" fmla="*/ 113 w 155"/>
                <a:gd name="T89" fmla="*/ 41 h 46"/>
                <a:gd name="T90" fmla="*/ 129 w 155"/>
                <a:gd name="T91" fmla="*/ 40 h 46"/>
                <a:gd name="T92" fmla="*/ 153 w 155"/>
                <a:gd name="T93" fmla="*/ 37 h 46"/>
                <a:gd name="T94" fmla="*/ 147 w 155"/>
                <a:gd name="T95" fmla="*/ 27 h 46"/>
                <a:gd name="T96" fmla="*/ 142 w 155"/>
                <a:gd name="T97" fmla="*/ 21 h 46"/>
                <a:gd name="T98" fmla="*/ 149 w 155"/>
                <a:gd name="T99" fmla="*/ 19 h 46"/>
                <a:gd name="T100" fmla="*/ 149 w 155"/>
                <a:gd name="T101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5" h="46">
                  <a:moveTo>
                    <a:pt x="115" y="29"/>
                  </a:moveTo>
                  <a:cubicBezTo>
                    <a:pt x="113" y="36"/>
                    <a:pt x="110" y="39"/>
                    <a:pt x="107" y="39"/>
                  </a:cubicBezTo>
                  <a:cubicBezTo>
                    <a:pt x="107" y="39"/>
                    <a:pt x="106" y="39"/>
                    <a:pt x="106" y="39"/>
                  </a:cubicBezTo>
                  <a:cubicBezTo>
                    <a:pt x="104" y="37"/>
                    <a:pt x="104" y="32"/>
                    <a:pt x="106" y="27"/>
                  </a:cubicBezTo>
                  <a:cubicBezTo>
                    <a:pt x="108" y="20"/>
                    <a:pt x="110" y="19"/>
                    <a:pt x="113" y="19"/>
                  </a:cubicBezTo>
                  <a:cubicBezTo>
                    <a:pt x="113" y="19"/>
                    <a:pt x="114" y="19"/>
                    <a:pt x="114" y="20"/>
                  </a:cubicBezTo>
                  <a:cubicBezTo>
                    <a:pt x="116" y="21"/>
                    <a:pt x="116" y="25"/>
                    <a:pt x="115" y="29"/>
                  </a:cubicBezTo>
                  <a:moveTo>
                    <a:pt x="36" y="22"/>
                  </a:moveTo>
                  <a:cubicBezTo>
                    <a:pt x="27" y="22"/>
                    <a:pt x="27" y="22"/>
                    <a:pt x="27" y="22"/>
                  </a:cubicBezTo>
                  <a:cubicBezTo>
                    <a:pt x="30" y="9"/>
                    <a:pt x="35" y="4"/>
                    <a:pt x="41" y="4"/>
                  </a:cubicBezTo>
                  <a:lnTo>
                    <a:pt x="36" y="22"/>
                  </a:lnTo>
                  <a:close/>
                  <a:moveTo>
                    <a:pt x="149" y="24"/>
                  </a:moveTo>
                  <a:cubicBezTo>
                    <a:pt x="149" y="25"/>
                    <a:pt x="150" y="25"/>
                    <a:pt x="151" y="25"/>
                  </a:cubicBezTo>
                  <a:cubicBezTo>
                    <a:pt x="153" y="25"/>
                    <a:pt x="155" y="24"/>
                    <a:pt x="155" y="21"/>
                  </a:cubicBezTo>
                  <a:cubicBezTo>
                    <a:pt x="155" y="19"/>
                    <a:pt x="155" y="18"/>
                    <a:pt x="153" y="17"/>
                  </a:cubicBezTo>
                  <a:cubicBezTo>
                    <a:pt x="152" y="15"/>
                    <a:pt x="149" y="14"/>
                    <a:pt x="146" y="14"/>
                  </a:cubicBezTo>
                  <a:cubicBezTo>
                    <a:pt x="139" y="14"/>
                    <a:pt x="135" y="17"/>
                    <a:pt x="133" y="22"/>
                  </a:cubicBezTo>
                  <a:cubicBezTo>
                    <a:pt x="132" y="25"/>
                    <a:pt x="134" y="29"/>
                    <a:pt x="139" y="32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42" y="35"/>
                    <a:pt x="144" y="36"/>
                    <a:pt x="143" y="38"/>
                  </a:cubicBezTo>
                  <a:cubicBezTo>
                    <a:pt x="143" y="40"/>
                    <a:pt x="141" y="42"/>
                    <a:pt x="138" y="42"/>
                  </a:cubicBezTo>
                  <a:cubicBezTo>
                    <a:pt x="134" y="42"/>
                    <a:pt x="134" y="40"/>
                    <a:pt x="133" y="39"/>
                  </a:cubicBezTo>
                  <a:cubicBezTo>
                    <a:pt x="134" y="39"/>
                    <a:pt x="136" y="38"/>
                    <a:pt x="136" y="35"/>
                  </a:cubicBezTo>
                  <a:cubicBezTo>
                    <a:pt x="136" y="34"/>
                    <a:pt x="136" y="33"/>
                    <a:pt x="135" y="33"/>
                  </a:cubicBezTo>
                  <a:cubicBezTo>
                    <a:pt x="134" y="32"/>
                    <a:pt x="133" y="32"/>
                    <a:pt x="132" y="32"/>
                  </a:cubicBezTo>
                  <a:cubicBezTo>
                    <a:pt x="131" y="32"/>
                    <a:pt x="129" y="32"/>
                    <a:pt x="128" y="35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7"/>
                    <a:pt x="127" y="38"/>
                    <a:pt x="125" y="39"/>
                  </a:cubicBezTo>
                  <a:cubicBezTo>
                    <a:pt x="124" y="39"/>
                    <a:pt x="124" y="39"/>
                    <a:pt x="123" y="39"/>
                  </a:cubicBezTo>
                  <a:cubicBezTo>
                    <a:pt x="122" y="38"/>
                    <a:pt x="122" y="37"/>
                    <a:pt x="123" y="35"/>
                  </a:cubicBezTo>
                  <a:cubicBezTo>
                    <a:pt x="123" y="34"/>
                    <a:pt x="128" y="15"/>
                    <a:pt x="128" y="15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7" y="16"/>
                    <a:pt x="115" y="14"/>
                    <a:pt x="111" y="14"/>
                  </a:cubicBezTo>
                  <a:cubicBezTo>
                    <a:pt x="104" y="14"/>
                    <a:pt x="99" y="21"/>
                    <a:pt x="96" y="26"/>
                  </a:cubicBezTo>
                  <a:cubicBezTo>
                    <a:pt x="94" y="30"/>
                    <a:pt x="90" y="39"/>
                    <a:pt x="87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5" y="38"/>
                    <a:pt x="85" y="37"/>
                    <a:pt x="86" y="33"/>
                  </a:cubicBezTo>
                  <a:cubicBezTo>
                    <a:pt x="87" y="30"/>
                    <a:pt x="94" y="2"/>
                    <a:pt x="94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5" y="35"/>
                    <a:pt x="70" y="39"/>
                    <a:pt x="66" y="39"/>
                  </a:cubicBezTo>
                  <a:cubicBezTo>
                    <a:pt x="65" y="39"/>
                    <a:pt x="65" y="39"/>
                    <a:pt x="65" y="38"/>
                  </a:cubicBezTo>
                  <a:cubicBezTo>
                    <a:pt x="64" y="37"/>
                    <a:pt x="64" y="34"/>
                    <a:pt x="65" y="32"/>
                  </a:cubicBezTo>
                  <a:cubicBezTo>
                    <a:pt x="65" y="29"/>
                    <a:pt x="68" y="20"/>
                    <a:pt x="68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3" y="13"/>
                    <a:pt x="61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20"/>
                    <a:pt x="57" y="23"/>
                    <a:pt x="57" y="23"/>
                  </a:cubicBezTo>
                  <a:cubicBezTo>
                    <a:pt x="54" y="35"/>
                    <a:pt x="48" y="40"/>
                    <a:pt x="45" y="40"/>
                  </a:cubicBezTo>
                  <a:cubicBezTo>
                    <a:pt x="44" y="40"/>
                    <a:pt x="43" y="40"/>
                    <a:pt x="43" y="39"/>
                  </a:cubicBezTo>
                  <a:cubicBezTo>
                    <a:pt x="42" y="38"/>
                    <a:pt x="42" y="37"/>
                    <a:pt x="43" y="34"/>
                  </a:cubicBezTo>
                  <a:cubicBezTo>
                    <a:pt x="45" y="28"/>
                    <a:pt x="51" y="6"/>
                    <a:pt x="51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1" y="0"/>
                    <a:pt x="35" y="0"/>
                    <a:pt x="30" y="3"/>
                  </a:cubicBezTo>
                  <a:cubicBezTo>
                    <a:pt x="23" y="7"/>
                    <a:pt x="18" y="14"/>
                    <a:pt x="15" y="24"/>
                  </a:cubicBezTo>
                  <a:cubicBezTo>
                    <a:pt x="15" y="24"/>
                    <a:pt x="14" y="31"/>
                    <a:pt x="12" y="36"/>
                  </a:cubicBezTo>
                  <a:cubicBezTo>
                    <a:pt x="10" y="42"/>
                    <a:pt x="6" y="42"/>
                    <a:pt x="4" y="42"/>
                  </a:cubicBezTo>
                  <a:cubicBezTo>
                    <a:pt x="3" y="42"/>
                    <a:pt x="2" y="42"/>
                    <a:pt x="1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" y="45"/>
                    <a:pt x="4" y="46"/>
                    <a:pt x="6" y="46"/>
                  </a:cubicBezTo>
                  <a:cubicBezTo>
                    <a:pt x="13" y="46"/>
                    <a:pt x="18" y="41"/>
                    <a:pt x="21" y="37"/>
                  </a:cubicBezTo>
                  <a:cubicBezTo>
                    <a:pt x="23" y="34"/>
                    <a:pt x="24" y="31"/>
                    <a:pt x="25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4" y="31"/>
                    <a:pt x="32" y="35"/>
                  </a:cubicBezTo>
                  <a:cubicBezTo>
                    <a:pt x="32" y="38"/>
                    <a:pt x="32" y="41"/>
                    <a:pt x="33" y="43"/>
                  </a:cubicBezTo>
                  <a:cubicBezTo>
                    <a:pt x="34" y="45"/>
                    <a:pt x="37" y="45"/>
                    <a:pt x="40" y="45"/>
                  </a:cubicBezTo>
                  <a:cubicBezTo>
                    <a:pt x="44" y="45"/>
                    <a:pt x="50" y="45"/>
                    <a:pt x="54" y="39"/>
                  </a:cubicBezTo>
                  <a:cubicBezTo>
                    <a:pt x="54" y="41"/>
                    <a:pt x="54" y="42"/>
                    <a:pt x="56" y="44"/>
                  </a:cubicBezTo>
                  <a:cubicBezTo>
                    <a:pt x="57" y="45"/>
                    <a:pt x="59" y="45"/>
                    <a:pt x="61" y="45"/>
                  </a:cubicBezTo>
                  <a:cubicBezTo>
                    <a:pt x="66" y="45"/>
                    <a:pt x="72" y="42"/>
                    <a:pt x="75" y="39"/>
                  </a:cubicBezTo>
                  <a:cubicBezTo>
                    <a:pt x="75" y="40"/>
                    <a:pt x="75" y="42"/>
                    <a:pt x="77" y="44"/>
                  </a:cubicBezTo>
                  <a:cubicBezTo>
                    <a:pt x="78" y="45"/>
                    <a:pt x="79" y="45"/>
                    <a:pt x="81" y="45"/>
                  </a:cubicBezTo>
                  <a:cubicBezTo>
                    <a:pt x="87" y="45"/>
                    <a:pt x="92" y="41"/>
                    <a:pt x="95" y="37"/>
                  </a:cubicBezTo>
                  <a:cubicBezTo>
                    <a:pt x="95" y="40"/>
                    <a:pt x="97" y="45"/>
                    <a:pt x="104" y="45"/>
                  </a:cubicBezTo>
                  <a:cubicBezTo>
                    <a:pt x="108" y="45"/>
                    <a:pt x="111" y="43"/>
                    <a:pt x="113" y="41"/>
                  </a:cubicBezTo>
                  <a:cubicBezTo>
                    <a:pt x="114" y="42"/>
                    <a:pt x="115" y="45"/>
                    <a:pt x="119" y="45"/>
                  </a:cubicBezTo>
                  <a:cubicBezTo>
                    <a:pt x="123" y="45"/>
                    <a:pt x="127" y="43"/>
                    <a:pt x="129" y="40"/>
                  </a:cubicBezTo>
                  <a:cubicBezTo>
                    <a:pt x="131" y="44"/>
                    <a:pt x="133" y="45"/>
                    <a:pt x="140" y="45"/>
                  </a:cubicBezTo>
                  <a:cubicBezTo>
                    <a:pt x="147" y="45"/>
                    <a:pt x="152" y="41"/>
                    <a:pt x="153" y="37"/>
                  </a:cubicBezTo>
                  <a:cubicBezTo>
                    <a:pt x="154" y="32"/>
                    <a:pt x="152" y="30"/>
                    <a:pt x="148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4" y="25"/>
                    <a:pt x="142" y="24"/>
                    <a:pt x="142" y="21"/>
                  </a:cubicBezTo>
                  <a:cubicBezTo>
                    <a:pt x="142" y="19"/>
                    <a:pt x="144" y="18"/>
                    <a:pt x="146" y="18"/>
                  </a:cubicBezTo>
                  <a:cubicBezTo>
                    <a:pt x="148" y="18"/>
                    <a:pt x="149" y="19"/>
                    <a:pt x="149" y="19"/>
                  </a:cubicBezTo>
                  <a:cubicBezTo>
                    <a:pt x="149" y="19"/>
                    <a:pt x="148" y="20"/>
                    <a:pt x="148" y="22"/>
                  </a:cubicBezTo>
                  <a:cubicBezTo>
                    <a:pt x="148" y="23"/>
                    <a:pt x="148" y="24"/>
                    <a:pt x="149" y="24"/>
                  </a:cubicBezTo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B438801-DD57-482B-9B62-AC2B4A476BAD}"/>
              </a:ext>
            </a:extLst>
          </p:cNvPr>
          <p:cNvCxnSpPr/>
          <p:nvPr userDrawn="1"/>
        </p:nvCxnSpPr>
        <p:spPr>
          <a:xfrm>
            <a:off x="916211" y="6284213"/>
            <a:ext cx="0" cy="251460"/>
          </a:xfrm>
          <a:prstGeom prst="line">
            <a:avLst/>
          </a:prstGeom>
          <a:ln>
            <a:solidFill>
              <a:srgbClr val="E6E7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">
            <a:extLst>
              <a:ext uri="{FF2B5EF4-FFF2-40B4-BE49-F238E27FC236}">
                <a16:creationId xmlns:a16="http://schemas.microsoft.com/office/drawing/2014/main" id="{B299C081-2443-4A4D-8F7B-07355DE68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242" y="446012"/>
            <a:ext cx="11157095" cy="5254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87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n box Grid with content a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364C0B7C-4879-4CD9-9059-65505078F8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" y="5399592"/>
            <a:ext cx="12190861" cy="432884"/>
          </a:xfrm>
        </p:spPr>
        <p:txBody>
          <a:bodyPr anchor="t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itle">
            <a:extLst>
              <a:ext uri="{FF2B5EF4-FFF2-40B4-BE49-F238E27FC236}">
                <a16:creationId xmlns:a16="http://schemas.microsoft.com/office/drawing/2014/main" id="{F125A8A4-CC95-4FD2-9D5B-C51AF579D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36" y="4954968"/>
            <a:ext cx="12192010" cy="525401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r>
              <a:rPr lang="en-IN" dirty="0"/>
              <a:t>Click to add main text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D82BC7-7259-42AD-AD63-A19C5B24A8F2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507473-9CEE-47B1-9D3C-6E3E82D29BDB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9714D9-D80C-4B1E-A83C-3077B847A24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0FB90C2E-4A2E-4FB3-9E31-0E4408463F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59B42-52D4-4DFB-963F-9FEC33F58EF6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3176" y="-12700"/>
            <a:ext cx="2437200" cy="2437200"/>
          </a:xfrm>
        </p:spPr>
        <p:txBody>
          <a:bodyPr lIns="180000" tIns="180000" rIns="180000" bIns="180000"/>
          <a:lstStyle>
            <a:lvl1pPr algn="l">
              <a:defRPr sz="1400"/>
            </a:lvl1pPr>
          </a:lstStyle>
          <a:p>
            <a:pPr lvl="0"/>
            <a:r>
              <a:rPr lang="en-US" dirty="0"/>
              <a:t>Click to add text /picture</a:t>
            </a:r>
            <a:endParaRPr lang="en-IN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4EE41D6-D4DB-4EA5-B42B-04FE13930C8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2440408" y="-12700"/>
            <a:ext cx="2437200" cy="2437200"/>
          </a:xfrm>
        </p:spPr>
        <p:txBody>
          <a:bodyPr lIns="180000" tIns="180000" rIns="180000" bIns="180000"/>
          <a:lstStyle>
            <a:lvl1pPr>
              <a:defRPr sz="14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CF22E4E-A419-4ECC-A2BE-F0CD3C12E790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4877640" y="-12700"/>
            <a:ext cx="2437200" cy="2437200"/>
          </a:xfrm>
        </p:spPr>
        <p:txBody>
          <a:bodyPr lIns="180000" tIns="180000" rIns="180000" bIns="180000"/>
          <a:lstStyle>
            <a:lvl1pPr>
              <a:defRPr sz="14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81CFA6E3-52E7-461F-A026-D4A2140D6EA2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7314872" y="-12700"/>
            <a:ext cx="2437200" cy="2437200"/>
          </a:xfrm>
        </p:spPr>
        <p:txBody>
          <a:bodyPr lIns="180000" tIns="180000" rIns="180000" bIns="180000"/>
          <a:lstStyle>
            <a:lvl1pPr>
              <a:defRPr sz="14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858C33B5-5046-4EC8-8F03-9B337F263470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752105" y="-12700"/>
            <a:ext cx="2437200" cy="2437200"/>
          </a:xfrm>
        </p:spPr>
        <p:txBody>
          <a:bodyPr lIns="180000" tIns="180000" rIns="180000" bIns="180000"/>
          <a:lstStyle>
            <a:lvl1pPr>
              <a:defRPr sz="14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BE7EF68E-8418-4296-9997-06B7A8D832C6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0" y="2428871"/>
            <a:ext cx="2437200" cy="2437200"/>
          </a:xfrm>
        </p:spPr>
        <p:txBody>
          <a:bodyPr lIns="180000" tIns="180000" rIns="180000" bIns="180000"/>
          <a:lstStyle>
            <a:lvl1pPr>
              <a:defRPr sz="14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B6C920B2-4F30-4A7A-A489-8D5088BC8E19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2438700" y="2428871"/>
            <a:ext cx="2437200" cy="2437200"/>
          </a:xfrm>
        </p:spPr>
        <p:txBody>
          <a:bodyPr lIns="180000" tIns="180000" rIns="180000" bIns="180000"/>
          <a:lstStyle>
            <a:lvl1pPr>
              <a:defRPr sz="14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8836D2F1-B414-4353-8EF5-CEADF48C9637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4877400" y="2428871"/>
            <a:ext cx="2437200" cy="2437200"/>
          </a:xfrm>
        </p:spPr>
        <p:txBody>
          <a:bodyPr lIns="180000" tIns="180000" rIns="180000" bIns="180000"/>
          <a:lstStyle>
            <a:lvl1pPr>
              <a:defRPr sz="14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D5A63F9B-E3F2-49C2-8EEA-E5EDC8B0649F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7316100" y="2428871"/>
            <a:ext cx="2437200" cy="2437200"/>
          </a:xfrm>
        </p:spPr>
        <p:txBody>
          <a:bodyPr lIns="180000" tIns="180000" rIns="180000" bIns="180000"/>
          <a:lstStyle>
            <a:lvl1pPr>
              <a:defRPr sz="14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93933584-2454-4A85-B2E5-6584B9E2EEA0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9754800" y="2428871"/>
            <a:ext cx="2437200" cy="2437200"/>
          </a:xfrm>
        </p:spPr>
        <p:txBody>
          <a:bodyPr lIns="180000" tIns="180000" rIns="180000" bIns="180000"/>
          <a:lstStyle>
            <a:lvl1pPr>
              <a:defRPr sz="1400"/>
            </a:lvl1pPr>
          </a:lstStyle>
          <a:p>
            <a:pPr lvl="0"/>
            <a:r>
              <a:rPr lang="en-IN" dirty="0"/>
              <a:t>Click to add text /picture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310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815E25-1639-45D6-B5D5-9DE8CF9661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101" y="191"/>
            <a:ext cx="12192000" cy="685780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5DD630-3D40-418A-A9A3-58D3B78F158B}"/>
              </a:ext>
            </a:extLst>
          </p:cNvPr>
          <p:cNvGrpSpPr/>
          <p:nvPr userDrawn="1"/>
        </p:nvGrpSpPr>
        <p:grpSpPr>
          <a:xfrm>
            <a:off x="5127876" y="1700109"/>
            <a:ext cx="1933074" cy="930741"/>
            <a:chOff x="7392988" y="-223838"/>
            <a:chExt cx="936625" cy="450851"/>
          </a:xfrm>
          <a:solidFill>
            <a:schemeClr val="bg1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556610B8-5DD5-4F0F-AE24-7372DC2CF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163" y="-223838"/>
              <a:ext cx="927100" cy="103188"/>
            </a:xfrm>
            <a:custGeom>
              <a:avLst/>
              <a:gdLst>
                <a:gd name="T0" fmla="*/ 0 w 584"/>
                <a:gd name="T1" fmla="*/ 0 h 65"/>
                <a:gd name="T2" fmla="*/ 0 w 584"/>
                <a:gd name="T3" fmla="*/ 2 h 65"/>
                <a:gd name="T4" fmla="*/ 0 w 584"/>
                <a:gd name="T5" fmla="*/ 65 h 65"/>
                <a:gd name="T6" fmla="*/ 0 w 584"/>
                <a:gd name="T7" fmla="*/ 65 h 65"/>
                <a:gd name="T8" fmla="*/ 2 w 584"/>
                <a:gd name="T9" fmla="*/ 65 h 65"/>
                <a:gd name="T10" fmla="*/ 582 w 584"/>
                <a:gd name="T11" fmla="*/ 65 h 65"/>
                <a:gd name="T12" fmla="*/ 584 w 584"/>
                <a:gd name="T13" fmla="*/ 65 h 65"/>
                <a:gd name="T14" fmla="*/ 584 w 584"/>
                <a:gd name="T15" fmla="*/ 65 h 65"/>
                <a:gd name="T16" fmla="*/ 584 w 584"/>
                <a:gd name="T17" fmla="*/ 2 h 65"/>
                <a:gd name="T18" fmla="*/ 584 w 584"/>
                <a:gd name="T19" fmla="*/ 0 h 65"/>
                <a:gd name="T20" fmla="*/ 0 w 584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5">
                  <a:moveTo>
                    <a:pt x="0" y="0"/>
                  </a:moveTo>
                  <a:lnTo>
                    <a:pt x="0" y="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582" y="65"/>
                  </a:lnTo>
                  <a:lnTo>
                    <a:pt x="584" y="65"/>
                  </a:lnTo>
                  <a:lnTo>
                    <a:pt x="584" y="65"/>
                  </a:lnTo>
                  <a:lnTo>
                    <a:pt x="584" y="2"/>
                  </a:lnTo>
                  <a:lnTo>
                    <a:pt x="58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6AC766E1-065F-4D7A-8522-06510201D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163" y="127000"/>
              <a:ext cx="927100" cy="100013"/>
            </a:xfrm>
            <a:custGeom>
              <a:avLst/>
              <a:gdLst>
                <a:gd name="T0" fmla="*/ 582 w 584"/>
                <a:gd name="T1" fmla="*/ 0 h 63"/>
                <a:gd name="T2" fmla="*/ 2 w 584"/>
                <a:gd name="T3" fmla="*/ 0 h 63"/>
                <a:gd name="T4" fmla="*/ 0 w 584"/>
                <a:gd name="T5" fmla="*/ 0 h 63"/>
                <a:gd name="T6" fmla="*/ 0 w 584"/>
                <a:gd name="T7" fmla="*/ 0 h 63"/>
                <a:gd name="T8" fmla="*/ 0 w 584"/>
                <a:gd name="T9" fmla="*/ 63 h 63"/>
                <a:gd name="T10" fmla="*/ 0 w 584"/>
                <a:gd name="T11" fmla="*/ 63 h 63"/>
                <a:gd name="T12" fmla="*/ 2 w 584"/>
                <a:gd name="T13" fmla="*/ 63 h 63"/>
                <a:gd name="T14" fmla="*/ 582 w 584"/>
                <a:gd name="T15" fmla="*/ 63 h 63"/>
                <a:gd name="T16" fmla="*/ 584 w 584"/>
                <a:gd name="T17" fmla="*/ 63 h 63"/>
                <a:gd name="T18" fmla="*/ 584 w 584"/>
                <a:gd name="T19" fmla="*/ 63 h 63"/>
                <a:gd name="T20" fmla="*/ 584 w 584"/>
                <a:gd name="T21" fmla="*/ 0 h 63"/>
                <a:gd name="T22" fmla="*/ 584 w 584"/>
                <a:gd name="T23" fmla="*/ 0 h 63"/>
                <a:gd name="T24" fmla="*/ 582 w 584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4" h="63">
                  <a:moveTo>
                    <a:pt x="58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582" y="63"/>
                  </a:lnTo>
                  <a:lnTo>
                    <a:pt x="584" y="63"/>
                  </a:lnTo>
                  <a:lnTo>
                    <a:pt x="584" y="63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3BF104F0-4F2B-4C0F-B750-3444E560B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8763" y="-76200"/>
              <a:ext cx="450850" cy="169863"/>
            </a:xfrm>
            <a:custGeom>
              <a:avLst/>
              <a:gdLst>
                <a:gd name="T0" fmla="*/ 134 w 150"/>
                <a:gd name="T1" fmla="*/ 42 h 56"/>
                <a:gd name="T2" fmla="*/ 132 w 150"/>
                <a:gd name="T3" fmla="*/ 29 h 56"/>
                <a:gd name="T4" fmla="*/ 141 w 150"/>
                <a:gd name="T5" fmla="*/ 19 h 56"/>
                <a:gd name="T6" fmla="*/ 80 w 150"/>
                <a:gd name="T7" fmla="*/ 31 h 56"/>
                <a:gd name="T8" fmla="*/ 69 w 150"/>
                <a:gd name="T9" fmla="*/ 38 h 56"/>
                <a:gd name="T10" fmla="*/ 78 w 150"/>
                <a:gd name="T11" fmla="*/ 19 h 56"/>
                <a:gd name="T12" fmla="*/ 80 w 150"/>
                <a:gd name="T13" fmla="*/ 31 h 56"/>
                <a:gd name="T14" fmla="*/ 41 w 150"/>
                <a:gd name="T15" fmla="*/ 42 h 56"/>
                <a:gd name="T16" fmla="*/ 39 w 150"/>
                <a:gd name="T17" fmla="*/ 29 h 56"/>
                <a:gd name="T18" fmla="*/ 48 w 150"/>
                <a:gd name="T19" fmla="*/ 19 h 56"/>
                <a:gd name="T20" fmla="*/ 147 w 150"/>
                <a:gd name="T21" fmla="*/ 18 h 56"/>
                <a:gd name="T22" fmla="*/ 124 w 150"/>
                <a:gd name="T23" fmla="*/ 25 h 56"/>
                <a:gd name="T24" fmla="*/ 106 w 150"/>
                <a:gd name="T25" fmla="*/ 39 h 56"/>
                <a:gd name="T26" fmla="*/ 114 w 150"/>
                <a:gd name="T27" fmla="*/ 18 h 56"/>
                <a:gd name="T28" fmla="*/ 114 w 150"/>
                <a:gd name="T29" fmla="*/ 20 h 56"/>
                <a:gd name="T30" fmla="*/ 114 w 150"/>
                <a:gd name="T31" fmla="*/ 26 h 56"/>
                <a:gd name="T32" fmla="*/ 121 w 150"/>
                <a:gd name="T33" fmla="*/ 22 h 56"/>
                <a:gd name="T34" fmla="*/ 113 w 150"/>
                <a:gd name="T35" fmla="*/ 14 h 56"/>
                <a:gd name="T36" fmla="*/ 90 w 150"/>
                <a:gd name="T37" fmla="*/ 32 h 56"/>
                <a:gd name="T38" fmla="*/ 82 w 150"/>
                <a:gd name="T39" fmla="*/ 14 h 56"/>
                <a:gd name="T40" fmla="*/ 75 w 150"/>
                <a:gd name="T41" fmla="*/ 15 h 56"/>
                <a:gd name="T42" fmla="*/ 61 w 150"/>
                <a:gd name="T43" fmla="*/ 18 h 56"/>
                <a:gd name="T44" fmla="*/ 56 w 150"/>
                <a:gd name="T45" fmla="*/ 31 h 56"/>
                <a:gd name="T46" fmla="*/ 53 w 150"/>
                <a:gd name="T47" fmla="*/ 17 h 56"/>
                <a:gd name="T48" fmla="*/ 30 w 150"/>
                <a:gd name="T49" fmla="*/ 26 h 56"/>
                <a:gd name="T50" fmla="*/ 17 w 150"/>
                <a:gd name="T51" fmla="*/ 40 h 56"/>
                <a:gd name="T52" fmla="*/ 14 w 150"/>
                <a:gd name="T53" fmla="*/ 22 h 56"/>
                <a:gd name="T54" fmla="*/ 29 w 150"/>
                <a:gd name="T55" fmla="*/ 5 h 56"/>
                <a:gd name="T56" fmla="*/ 31 w 150"/>
                <a:gd name="T57" fmla="*/ 16 h 56"/>
                <a:gd name="T58" fmla="*/ 39 w 150"/>
                <a:gd name="T59" fmla="*/ 1 h 56"/>
                <a:gd name="T60" fmla="*/ 35 w 150"/>
                <a:gd name="T61" fmla="*/ 1 h 56"/>
                <a:gd name="T62" fmla="*/ 24 w 150"/>
                <a:gd name="T63" fmla="*/ 0 h 56"/>
                <a:gd name="T64" fmla="*/ 4 w 150"/>
                <a:gd name="T65" fmla="*/ 40 h 56"/>
                <a:gd name="T66" fmla="*/ 29 w 150"/>
                <a:gd name="T67" fmla="*/ 37 h 56"/>
                <a:gd name="T68" fmla="*/ 62 w 150"/>
                <a:gd name="T69" fmla="*/ 30 h 56"/>
                <a:gd name="T70" fmla="*/ 65 w 150"/>
                <a:gd name="T71" fmla="*/ 56 h 56"/>
                <a:gd name="T72" fmla="*/ 74 w 150"/>
                <a:gd name="T73" fmla="*/ 45 h 56"/>
                <a:gd name="T74" fmla="*/ 97 w 150"/>
                <a:gd name="T75" fmla="*/ 42 h 56"/>
                <a:gd name="T76" fmla="*/ 121 w 150"/>
                <a:gd name="T77" fmla="*/ 35 h 56"/>
                <a:gd name="T78" fmla="*/ 131 w 150"/>
                <a:gd name="T79" fmla="*/ 45 h 56"/>
                <a:gd name="T80" fmla="*/ 147 w 150"/>
                <a:gd name="T81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56">
                  <a:moveTo>
                    <a:pt x="142" y="31"/>
                  </a:moveTo>
                  <a:cubicBezTo>
                    <a:pt x="140" y="36"/>
                    <a:pt x="138" y="42"/>
                    <a:pt x="134" y="42"/>
                  </a:cubicBezTo>
                  <a:cubicBezTo>
                    <a:pt x="133" y="42"/>
                    <a:pt x="132" y="41"/>
                    <a:pt x="131" y="41"/>
                  </a:cubicBezTo>
                  <a:cubicBezTo>
                    <a:pt x="130" y="39"/>
                    <a:pt x="130" y="35"/>
                    <a:pt x="132" y="29"/>
                  </a:cubicBezTo>
                  <a:cubicBezTo>
                    <a:pt x="134" y="22"/>
                    <a:pt x="137" y="18"/>
                    <a:pt x="140" y="18"/>
                  </a:cubicBezTo>
                  <a:cubicBezTo>
                    <a:pt x="140" y="18"/>
                    <a:pt x="141" y="18"/>
                    <a:pt x="141" y="19"/>
                  </a:cubicBezTo>
                  <a:cubicBezTo>
                    <a:pt x="143" y="21"/>
                    <a:pt x="143" y="26"/>
                    <a:pt x="142" y="31"/>
                  </a:cubicBezTo>
                  <a:moveTo>
                    <a:pt x="80" y="31"/>
                  </a:moveTo>
                  <a:cubicBezTo>
                    <a:pt x="79" y="37"/>
                    <a:pt x="76" y="41"/>
                    <a:pt x="73" y="41"/>
                  </a:cubicBezTo>
                  <a:cubicBezTo>
                    <a:pt x="71" y="41"/>
                    <a:pt x="69" y="39"/>
                    <a:pt x="69" y="38"/>
                  </a:cubicBezTo>
                  <a:cubicBezTo>
                    <a:pt x="69" y="37"/>
                    <a:pt x="71" y="31"/>
                    <a:pt x="72" y="28"/>
                  </a:cubicBezTo>
                  <a:cubicBezTo>
                    <a:pt x="73" y="23"/>
                    <a:pt x="76" y="19"/>
                    <a:pt x="78" y="19"/>
                  </a:cubicBezTo>
                  <a:cubicBezTo>
                    <a:pt x="79" y="19"/>
                    <a:pt x="80" y="19"/>
                    <a:pt x="80" y="20"/>
                  </a:cubicBezTo>
                  <a:cubicBezTo>
                    <a:pt x="81" y="21"/>
                    <a:pt x="82" y="24"/>
                    <a:pt x="80" y="31"/>
                  </a:cubicBezTo>
                  <a:moveTo>
                    <a:pt x="49" y="31"/>
                  </a:moveTo>
                  <a:cubicBezTo>
                    <a:pt x="48" y="36"/>
                    <a:pt x="45" y="42"/>
                    <a:pt x="41" y="42"/>
                  </a:cubicBezTo>
                  <a:cubicBezTo>
                    <a:pt x="40" y="42"/>
                    <a:pt x="39" y="41"/>
                    <a:pt x="39" y="41"/>
                  </a:cubicBezTo>
                  <a:cubicBezTo>
                    <a:pt x="37" y="39"/>
                    <a:pt x="38" y="35"/>
                    <a:pt x="39" y="29"/>
                  </a:cubicBezTo>
                  <a:cubicBezTo>
                    <a:pt x="41" y="22"/>
                    <a:pt x="44" y="18"/>
                    <a:pt x="47" y="18"/>
                  </a:cubicBezTo>
                  <a:cubicBezTo>
                    <a:pt x="47" y="18"/>
                    <a:pt x="48" y="18"/>
                    <a:pt x="48" y="19"/>
                  </a:cubicBezTo>
                  <a:cubicBezTo>
                    <a:pt x="50" y="21"/>
                    <a:pt x="50" y="26"/>
                    <a:pt x="49" y="31"/>
                  </a:cubicBezTo>
                  <a:moveTo>
                    <a:pt x="147" y="18"/>
                  </a:moveTo>
                  <a:cubicBezTo>
                    <a:pt x="145" y="16"/>
                    <a:pt x="143" y="14"/>
                    <a:pt x="140" y="14"/>
                  </a:cubicBezTo>
                  <a:cubicBezTo>
                    <a:pt x="134" y="14"/>
                    <a:pt x="129" y="18"/>
                    <a:pt x="124" y="25"/>
                  </a:cubicBezTo>
                  <a:cubicBezTo>
                    <a:pt x="119" y="32"/>
                    <a:pt x="113" y="40"/>
                    <a:pt x="109" y="40"/>
                  </a:cubicBezTo>
                  <a:cubicBezTo>
                    <a:pt x="108" y="40"/>
                    <a:pt x="107" y="40"/>
                    <a:pt x="106" y="39"/>
                  </a:cubicBezTo>
                  <a:cubicBezTo>
                    <a:pt x="105" y="37"/>
                    <a:pt x="105" y="34"/>
                    <a:pt x="107" y="28"/>
                  </a:cubicBezTo>
                  <a:cubicBezTo>
                    <a:pt x="108" y="22"/>
                    <a:pt x="111" y="18"/>
                    <a:pt x="114" y="18"/>
                  </a:cubicBezTo>
                  <a:cubicBezTo>
                    <a:pt x="116" y="18"/>
                    <a:pt x="116" y="19"/>
                    <a:pt x="116" y="20"/>
                  </a:cubicBezTo>
                  <a:cubicBezTo>
                    <a:pt x="116" y="20"/>
                    <a:pt x="115" y="20"/>
                    <a:pt x="114" y="20"/>
                  </a:cubicBezTo>
                  <a:cubicBezTo>
                    <a:pt x="113" y="21"/>
                    <a:pt x="113" y="22"/>
                    <a:pt x="113" y="23"/>
                  </a:cubicBezTo>
                  <a:cubicBezTo>
                    <a:pt x="113" y="24"/>
                    <a:pt x="113" y="25"/>
                    <a:pt x="114" y="26"/>
                  </a:cubicBezTo>
                  <a:cubicBezTo>
                    <a:pt x="114" y="27"/>
                    <a:pt x="115" y="27"/>
                    <a:pt x="116" y="27"/>
                  </a:cubicBezTo>
                  <a:cubicBezTo>
                    <a:pt x="119" y="27"/>
                    <a:pt x="121" y="25"/>
                    <a:pt x="121" y="22"/>
                  </a:cubicBezTo>
                  <a:cubicBezTo>
                    <a:pt x="121" y="20"/>
                    <a:pt x="120" y="18"/>
                    <a:pt x="119" y="16"/>
                  </a:cubicBezTo>
                  <a:cubicBezTo>
                    <a:pt x="117" y="15"/>
                    <a:pt x="115" y="14"/>
                    <a:pt x="113" y="14"/>
                  </a:cubicBezTo>
                  <a:cubicBezTo>
                    <a:pt x="106" y="14"/>
                    <a:pt x="101" y="20"/>
                    <a:pt x="98" y="23"/>
                  </a:cubicBezTo>
                  <a:cubicBezTo>
                    <a:pt x="95" y="27"/>
                    <a:pt x="91" y="30"/>
                    <a:pt x="90" y="32"/>
                  </a:cubicBezTo>
                  <a:cubicBezTo>
                    <a:pt x="91" y="26"/>
                    <a:pt x="91" y="21"/>
                    <a:pt x="89" y="18"/>
                  </a:cubicBezTo>
                  <a:cubicBezTo>
                    <a:pt x="87" y="16"/>
                    <a:pt x="85" y="14"/>
                    <a:pt x="82" y="14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3" y="24"/>
                    <a:pt x="58" y="29"/>
                    <a:pt x="56" y="31"/>
                  </a:cubicBezTo>
                  <a:cubicBezTo>
                    <a:pt x="56" y="30"/>
                    <a:pt x="56" y="29"/>
                    <a:pt x="56" y="27"/>
                  </a:cubicBezTo>
                  <a:cubicBezTo>
                    <a:pt x="57" y="23"/>
                    <a:pt x="56" y="19"/>
                    <a:pt x="53" y="17"/>
                  </a:cubicBezTo>
                  <a:cubicBezTo>
                    <a:pt x="52" y="15"/>
                    <a:pt x="50" y="14"/>
                    <a:pt x="47" y="14"/>
                  </a:cubicBezTo>
                  <a:cubicBezTo>
                    <a:pt x="41" y="14"/>
                    <a:pt x="35" y="18"/>
                    <a:pt x="30" y="26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6" y="34"/>
                    <a:pt x="22" y="40"/>
                    <a:pt x="17" y="40"/>
                  </a:cubicBezTo>
                  <a:cubicBezTo>
                    <a:pt x="16" y="40"/>
                    <a:pt x="15" y="39"/>
                    <a:pt x="14" y="38"/>
                  </a:cubicBezTo>
                  <a:cubicBezTo>
                    <a:pt x="12" y="35"/>
                    <a:pt x="12" y="29"/>
                    <a:pt x="14" y="22"/>
                  </a:cubicBezTo>
                  <a:cubicBezTo>
                    <a:pt x="16" y="13"/>
                    <a:pt x="21" y="4"/>
                    <a:pt x="27" y="4"/>
                  </a:cubicBezTo>
                  <a:cubicBezTo>
                    <a:pt x="28" y="4"/>
                    <a:pt x="28" y="5"/>
                    <a:pt x="29" y="5"/>
                  </a:cubicBezTo>
                  <a:cubicBezTo>
                    <a:pt x="31" y="8"/>
                    <a:pt x="31" y="13"/>
                    <a:pt x="31" y="1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2"/>
                    <a:pt x="30" y="0"/>
                    <a:pt x="24" y="0"/>
                  </a:cubicBezTo>
                  <a:cubicBezTo>
                    <a:pt x="17" y="0"/>
                    <a:pt x="6" y="7"/>
                    <a:pt x="2" y="22"/>
                  </a:cubicBezTo>
                  <a:cubicBezTo>
                    <a:pt x="0" y="29"/>
                    <a:pt x="1" y="36"/>
                    <a:pt x="4" y="40"/>
                  </a:cubicBezTo>
                  <a:cubicBezTo>
                    <a:pt x="7" y="44"/>
                    <a:pt x="10" y="45"/>
                    <a:pt x="14" y="45"/>
                  </a:cubicBezTo>
                  <a:cubicBezTo>
                    <a:pt x="20" y="45"/>
                    <a:pt x="26" y="40"/>
                    <a:pt x="29" y="37"/>
                  </a:cubicBezTo>
                  <a:cubicBezTo>
                    <a:pt x="29" y="39"/>
                    <a:pt x="31" y="45"/>
                    <a:pt x="38" y="45"/>
                  </a:cubicBezTo>
                  <a:cubicBezTo>
                    <a:pt x="45" y="45"/>
                    <a:pt x="53" y="40"/>
                    <a:pt x="62" y="30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9" y="44"/>
                    <a:pt x="71" y="45"/>
                    <a:pt x="74" y="45"/>
                  </a:cubicBezTo>
                  <a:cubicBezTo>
                    <a:pt x="79" y="45"/>
                    <a:pt x="88" y="39"/>
                    <a:pt x="95" y="31"/>
                  </a:cubicBezTo>
                  <a:cubicBezTo>
                    <a:pt x="94" y="35"/>
                    <a:pt x="95" y="39"/>
                    <a:pt x="97" y="42"/>
                  </a:cubicBezTo>
                  <a:cubicBezTo>
                    <a:pt x="99" y="44"/>
                    <a:pt x="101" y="45"/>
                    <a:pt x="104" y="45"/>
                  </a:cubicBezTo>
                  <a:cubicBezTo>
                    <a:pt x="113" y="45"/>
                    <a:pt x="119" y="38"/>
                    <a:pt x="121" y="35"/>
                  </a:cubicBezTo>
                  <a:cubicBezTo>
                    <a:pt x="121" y="38"/>
                    <a:pt x="122" y="40"/>
                    <a:pt x="124" y="42"/>
                  </a:cubicBezTo>
                  <a:cubicBezTo>
                    <a:pt x="126" y="44"/>
                    <a:pt x="128" y="45"/>
                    <a:pt x="131" y="45"/>
                  </a:cubicBezTo>
                  <a:cubicBezTo>
                    <a:pt x="139" y="45"/>
                    <a:pt x="146" y="40"/>
                    <a:pt x="148" y="32"/>
                  </a:cubicBezTo>
                  <a:cubicBezTo>
                    <a:pt x="150" y="26"/>
                    <a:pt x="150" y="21"/>
                    <a:pt x="147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5D180BA-833A-4927-863D-4804D2B926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2988" y="-76200"/>
              <a:ext cx="465138" cy="139700"/>
            </a:xfrm>
            <a:custGeom>
              <a:avLst/>
              <a:gdLst>
                <a:gd name="T0" fmla="*/ 107 w 155"/>
                <a:gd name="T1" fmla="*/ 39 h 46"/>
                <a:gd name="T2" fmla="*/ 106 w 155"/>
                <a:gd name="T3" fmla="*/ 27 h 46"/>
                <a:gd name="T4" fmla="*/ 114 w 155"/>
                <a:gd name="T5" fmla="*/ 20 h 46"/>
                <a:gd name="T6" fmla="*/ 36 w 155"/>
                <a:gd name="T7" fmla="*/ 22 h 46"/>
                <a:gd name="T8" fmla="*/ 41 w 155"/>
                <a:gd name="T9" fmla="*/ 4 h 46"/>
                <a:gd name="T10" fmla="*/ 149 w 155"/>
                <a:gd name="T11" fmla="*/ 24 h 46"/>
                <a:gd name="T12" fmla="*/ 155 w 155"/>
                <a:gd name="T13" fmla="*/ 21 h 46"/>
                <a:gd name="T14" fmla="*/ 146 w 155"/>
                <a:gd name="T15" fmla="*/ 14 h 46"/>
                <a:gd name="T16" fmla="*/ 139 w 155"/>
                <a:gd name="T17" fmla="*/ 32 h 46"/>
                <a:gd name="T18" fmla="*/ 143 w 155"/>
                <a:gd name="T19" fmla="*/ 38 h 46"/>
                <a:gd name="T20" fmla="*/ 133 w 155"/>
                <a:gd name="T21" fmla="*/ 39 h 46"/>
                <a:gd name="T22" fmla="*/ 135 w 155"/>
                <a:gd name="T23" fmla="*/ 33 h 46"/>
                <a:gd name="T24" fmla="*/ 128 w 155"/>
                <a:gd name="T25" fmla="*/ 35 h 46"/>
                <a:gd name="T26" fmla="*/ 125 w 155"/>
                <a:gd name="T27" fmla="*/ 39 h 46"/>
                <a:gd name="T28" fmla="*/ 123 w 155"/>
                <a:gd name="T29" fmla="*/ 35 h 46"/>
                <a:gd name="T30" fmla="*/ 118 w 155"/>
                <a:gd name="T31" fmla="*/ 15 h 46"/>
                <a:gd name="T32" fmla="*/ 111 w 155"/>
                <a:gd name="T33" fmla="*/ 14 h 46"/>
                <a:gd name="T34" fmla="*/ 87 w 155"/>
                <a:gd name="T35" fmla="*/ 39 h 46"/>
                <a:gd name="T36" fmla="*/ 86 w 155"/>
                <a:gd name="T37" fmla="*/ 33 h 46"/>
                <a:gd name="T38" fmla="*/ 77 w 155"/>
                <a:gd name="T39" fmla="*/ 2 h 46"/>
                <a:gd name="T40" fmla="*/ 83 w 155"/>
                <a:gd name="T41" fmla="*/ 5 h 46"/>
                <a:gd name="T42" fmla="*/ 66 w 155"/>
                <a:gd name="T43" fmla="*/ 39 h 46"/>
                <a:gd name="T44" fmla="*/ 65 w 155"/>
                <a:gd name="T45" fmla="*/ 32 h 46"/>
                <a:gd name="T46" fmla="*/ 75 w 155"/>
                <a:gd name="T47" fmla="*/ 19 h 46"/>
                <a:gd name="T48" fmla="*/ 69 w 155"/>
                <a:gd name="T49" fmla="*/ 15 h 46"/>
                <a:gd name="T50" fmla="*/ 68 w 155"/>
                <a:gd name="T51" fmla="*/ 5 h 46"/>
                <a:gd name="T52" fmla="*/ 53 w 155"/>
                <a:gd name="T53" fmla="*/ 15 h 46"/>
                <a:gd name="T54" fmla="*/ 52 w 155"/>
                <a:gd name="T55" fmla="*/ 19 h 46"/>
                <a:gd name="T56" fmla="*/ 57 w 155"/>
                <a:gd name="T57" fmla="*/ 23 h 46"/>
                <a:gd name="T58" fmla="*/ 43 w 155"/>
                <a:gd name="T59" fmla="*/ 39 h 46"/>
                <a:gd name="T60" fmla="*/ 51 w 155"/>
                <a:gd name="T61" fmla="*/ 3 h 46"/>
                <a:gd name="T62" fmla="*/ 59 w 155"/>
                <a:gd name="T63" fmla="*/ 0 h 46"/>
                <a:gd name="T64" fmla="*/ 30 w 155"/>
                <a:gd name="T65" fmla="*/ 3 h 46"/>
                <a:gd name="T66" fmla="*/ 12 w 155"/>
                <a:gd name="T67" fmla="*/ 36 h 46"/>
                <a:gd name="T68" fmla="*/ 1 w 155"/>
                <a:gd name="T69" fmla="*/ 41 h 46"/>
                <a:gd name="T70" fmla="*/ 0 w 155"/>
                <a:gd name="T71" fmla="*/ 45 h 46"/>
                <a:gd name="T72" fmla="*/ 6 w 155"/>
                <a:gd name="T73" fmla="*/ 46 h 46"/>
                <a:gd name="T74" fmla="*/ 25 w 155"/>
                <a:gd name="T75" fmla="*/ 27 h 46"/>
                <a:gd name="T76" fmla="*/ 35 w 155"/>
                <a:gd name="T77" fmla="*/ 26 h 46"/>
                <a:gd name="T78" fmla="*/ 33 w 155"/>
                <a:gd name="T79" fmla="*/ 43 h 46"/>
                <a:gd name="T80" fmla="*/ 54 w 155"/>
                <a:gd name="T81" fmla="*/ 39 h 46"/>
                <a:gd name="T82" fmla="*/ 61 w 155"/>
                <a:gd name="T83" fmla="*/ 45 h 46"/>
                <a:gd name="T84" fmla="*/ 77 w 155"/>
                <a:gd name="T85" fmla="*/ 44 h 46"/>
                <a:gd name="T86" fmla="*/ 95 w 155"/>
                <a:gd name="T87" fmla="*/ 37 h 46"/>
                <a:gd name="T88" fmla="*/ 113 w 155"/>
                <a:gd name="T89" fmla="*/ 41 h 46"/>
                <a:gd name="T90" fmla="*/ 129 w 155"/>
                <a:gd name="T91" fmla="*/ 40 h 46"/>
                <a:gd name="T92" fmla="*/ 153 w 155"/>
                <a:gd name="T93" fmla="*/ 37 h 46"/>
                <a:gd name="T94" fmla="*/ 147 w 155"/>
                <a:gd name="T95" fmla="*/ 27 h 46"/>
                <a:gd name="T96" fmla="*/ 142 w 155"/>
                <a:gd name="T97" fmla="*/ 21 h 46"/>
                <a:gd name="T98" fmla="*/ 149 w 155"/>
                <a:gd name="T99" fmla="*/ 19 h 46"/>
                <a:gd name="T100" fmla="*/ 149 w 155"/>
                <a:gd name="T101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5" h="46">
                  <a:moveTo>
                    <a:pt x="115" y="29"/>
                  </a:moveTo>
                  <a:cubicBezTo>
                    <a:pt x="113" y="36"/>
                    <a:pt x="110" y="39"/>
                    <a:pt x="107" y="39"/>
                  </a:cubicBezTo>
                  <a:cubicBezTo>
                    <a:pt x="107" y="39"/>
                    <a:pt x="106" y="39"/>
                    <a:pt x="106" y="39"/>
                  </a:cubicBezTo>
                  <a:cubicBezTo>
                    <a:pt x="104" y="37"/>
                    <a:pt x="104" y="32"/>
                    <a:pt x="106" y="27"/>
                  </a:cubicBezTo>
                  <a:cubicBezTo>
                    <a:pt x="108" y="20"/>
                    <a:pt x="110" y="19"/>
                    <a:pt x="113" y="19"/>
                  </a:cubicBezTo>
                  <a:cubicBezTo>
                    <a:pt x="113" y="19"/>
                    <a:pt x="114" y="19"/>
                    <a:pt x="114" y="20"/>
                  </a:cubicBezTo>
                  <a:cubicBezTo>
                    <a:pt x="116" y="21"/>
                    <a:pt x="116" y="25"/>
                    <a:pt x="115" y="29"/>
                  </a:cubicBezTo>
                  <a:moveTo>
                    <a:pt x="36" y="22"/>
                  </a:moveTo>
                  <a:cubicBezTo>
                    <a:pt x="27" y="22"/>
                    <a:pt x="27" y="22"/>
                    <a:pt x="27" y="22"/>
                  </a:cubicBezTo>
                  <a:cubicBezTo>
                    <a:pt x="30" y="9"/>
                    <a:pt x="35" y="4"/>
                    <a:pt x="41" y="4"/>
                  </a:cubicBezTo>
                  <a:lnTo>
                    <a:pt x="36" y="22"/>
                  </a:lnTo>
                  <a:close/>
                  <a:moveTo>
                    <a:pt x="149" y="24"/>
                  </a:moveTo>
                  <a:cubicBezTo>
                    <a:pt x="149" y="25"/>
                    <a:pt x="150" y="25"/>
                    <a:pt x="151" y="25"/>
                  </a:cubicBezTo>
                  <a:cubicBezTo>
                    <a:pt x="153" y="25"/>
                    <a:pt x="155" y="24"/>
                    <a:pt x="155" y="21"/>
                  </a:cubicBezTo>
                  <a:cubicBezTo>
                    <a:pt x="155" y="19"/>
                    <a:pt x="155" y="18"/>
                    <a:pt x="153" y="17"/>
                  </a:cubicBezTo>
                  <a:cubicBezTo>
                    <a:pt x="152" y="15"/>
                    <a:pt x="149" y="14"/>
                    <a:pt x="146" y="14"/>
                  </a:cubicBezTo>
                  <a:cubicBezTo>
                    <a:pt x="139" y="14"/>
                    <a:pt x="135" y="17"/>
                    <a:pt x="133" y="22"/>
                  </a:cubicBezTo>
                  <a:cubicBezTo>
                    <a:pt x="132" y="25"/>
                    <a:pt x="134" y="29"/>
                    <a:pt x="139" y="32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42" y="35"/>
                    <a:pt x="144" y="36"/>
                    <a:pt x="143" y="38"/>
                  </a:cubicBezTo>
                  <a:cubicBezTo>
                    <a:pt x="143" y="40"/>
                    <a:pt x="141" y="42"/>
                    <a:pt x="138" y="42"/>
                  </a:cubicBezTo>
                  <a:cubicBezTo>
                    <a:pt x="134" y="42"/>
                    <a:pt x="134" y="40"/>
                    <a:pt x="133" y="39"/>
                  </a:cubicBezTo>
                  <a:cubicBezTo>
                    <a:pt x="134" y="39"/>
                    <a:pt x="136" y="38"/>
                    <a:pt x="136" y="35"/>
                  </a:cubicBezTo>
                  <a:cubicBezTo>
                    <a:pt x="136" y="34"/>
                    <a:pt x="136" y="33"/>
                    <a:pt x="135" y="33"/>
                  </a:cubicBezTo>
                  <a:cubicBezTo>
                    <a:pt x="134" y="32"/>
                    <a:pt x="133" y="32"/>
                    <a:pt x="132" y="32"/>
                  </a:cubicBezTo>
                  <a:cubicBezTo>
                    <a:pt x="131" y="32"/>
                    <a:pt x="129" y="32"/>
                    <a:pt x="128" y="35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7"/>
                    <a:pt x="127" y="38"/>
                    <a:pt x="125" y="39"/>
                  </a:cubicBezTo>
                  <a:cubicBezTo>
                    <a:pt x="124" y="39"/>
                    <a:pt x="124" y="39"/>
                    <a:pt x="123" y="39"/>
                  </a:cubicBezTo>
                  <a:cubicBezTo>
                    <a:pt x="122" y="38"/>
                    <a:pt x="122" y="37"/>
                    <a:pt x="123" y="35"/>
                  </a:cubicBezTo>
                  <a:cubicBezTo>
                    <a:pt x="123" y="34"/>
                    <a:pt x="128" y="15"/>
                    <a:pt x="128" y="15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7" y="16"/>
                    <a:pt x="115" y="14"/>
                    <a:pt x="111" y="14"/>
                  </a:cubicBezTo>
                  <a:cubicBezTo>
                    <a:pt x="104" y="14"/>
                    <a:pt x="99" y="21"/>
                    <a:pt x="96" y="26"/>
                  </a:cubicBezTo>
                  <a:cubicBezTo>
                    <a:pt x="94" y="30"/>
                    <a:pt x="90" y="39"/>
                    <a:pt x="87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5" y="38"/>
                    <a:pt x="85" y="37"/>
                    <a:pt x="86" y="33"/>
                  </a:cubicBezTo>
                  <a:cubicBezTo>
                    <a:pt x="87" y="30"/>
                    <a:pt x="94" y="2"/>
                    <a:pt x="94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5" y="35"/>
                    <a:pt x="70" y="39"/>
                    <a:pt x="66" y="39"/>
                  </a:cubicBezTo>
                  <a:cubicBezTo>
                    <a:pt x="65" y="39"/>
                    <a:pt x="65" y="39"/>
                    <a:pt x="65" y="38"/>
                  </a:cubicBezTo>
                  <a:cubicBezTo>
                    <a:pt x="64" y="37"/>
                    <a:pt x="64" y="34"/>
                    <a:pt x="65" y="32"/>
                  </a:cubicBezTo>
                  <a:cubicBezTo>
                    <a:pt x="65" y="29"/>
                    <a:pt x="68" y="20"/>
                    <a:pt x="68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3" y="13"/>
                    <a:pt x="61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20"/>
                    <a:pt x="57" y="23"/>
                    <a:pt x="57" y="23"/>
                  </a:cubicBezTo>
                  <a:cubicBezTo>
                    <a:pt x="54" y="35"/>
                    <a:pt x="48" y="40"/>
                    <a:pt x="45" y="40"/>
                  </a:cubicBezTo>
                  <a:cubicBezTo>
                    <a:pt x="44" y="40"/>
                    <a:pt x="43" y="40"/>
                    <a:pt x="43" y="39"/>
                  </a:cubicBezTo>
                  <a:cubicBezTo>
                    <a:pt x="42" y="38"/>
                    <a:pt x="42" y="37"/>
                    <a:pt x="43" y="34"/>
                  </a:cubicBezTo>
                  <a:cubicBezTo>
                    <a:pt x="45" y="28"/>
                    <a:pt x="51" y="6"/>
                    <a:pt x="51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1" y="0"/>
                    <a:pt x="35" y="0"/>
                    <a:pt x="30" y="3"/>
                  </a:cubicBezTo>
                  <a:cubicBezTo>
                    <a:pt x="23" y="7"/>
                    <a:pt x="18" y="14"/>
                    <a:pt x="15" y="24"/>
                  </a:cubicBezTo>
                  <a:cubicBezTo>
                    <a:pt x="15" y="24"/>
                    <a:pt x="14" y="31"/>
                    <a:pt x="12" y="36"/>
                  </a:cubicBezTo>
                  <a:cubicBezTo>
                    <a:pt x="10" y="42"/>
                    <a:pt x="6" y="42"/>
                    <a:pt x="4" y="42"/>
                  </a:cubicBezTo>
                  <a:cubicBezTo>
                    <a:pt x="3" y="42"/>
                    <a:pt x="2" y="42"/>
                    <a:pt x="1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" y="45"/>
                    <a:pt x="4" y="46"/>
                    <a:pt x="6" y="46"/>
                  </a:cubicBezTo>
                  <a:cubicBezTo>
                    <a:pt x="13" y="46"/>
                    <a:pt x="18" y="41"/>
                    <a:pt x="21" y="37"/>
                  </a:cubicBezTo>
                  <a:cubicBezTo>
                    <a:pt x="23" y="34"/>
                    <a:pt x="24" y="31"/>
                    <a:pt x="25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4" y="31"/>
                    <a:pt x="32" y="35"/>
                  </a:cubicBezTo>
                  <a:cubicBezTo>
                    <a:pt x="32" y="38"/>
                    <a:pt x="32" y="41"/>
                    <a:pt x="33" y="43"/>
                  </a:cubicBezTo>
                  <a:cubicBezTo>
                    <a:pt x="34" y="45"/>
                    <a:pt x="37" y="45"/>
                    <a:pt x="40" y="45"/>
                  </a:cubicBezTo>
                  <a:cubicBezTo>
                    <a:pt x="44" y="45"/>
                    <a:pt x="50" y="45"/>
                    <a:pt x="54" y="39"/>
                  </a:cubicBezTo>
                  <a:cubicBezTo>
                    <a:pt x="54" y="41"/>
                    <a:pt x="54" y="42"/>
                    <a:pt x="56" y="44"/>
                  </a:cubicBezTo>
                  <a:cubicBezTo>
                    <a:pt x="57" y="45"/>
                    <a:pt x="59" y="45"/>
                    <a:pt x="61" y="45"/>
                  </a:cubicBezTo>
                  <a:cubicBezTo>
                    <a:pt x="66" y="45"/>
                    <a:pt x="72" y="42"/>
                    <a:pt x="75" y="39"/>
                  </a:cubicBezTo>
                  <a:cubicBezTo>
                    <a:pt x="75" y="40"/>
                    <a:pt x="75" y="42"/>
                    <a:pt x="77" y="44"/>
                  </a:cubicBezTo>
                  <a:cubicBezTo>
                    <a:pt x="78" y="45"/>
                    <a:pt x="79" y="45"/>
                    <a:pt x="81" y="45"/>
                  </a:cubicBezTo>
                  <a:cubicBezTo>
                    <a:pt x="87" y="45"/>
                    <a:pt x="92" y="41"/>
                    <a:pt x="95" y="37"/>
                  </a:cubicBezTo>
                  <a:cubicBezTo>
                    <a:pt x="95" y="40"/>
                    <a:pt x="97" y="45"/>
                    <a:pt x="104" y="45"/>
                  </a:cubicBezTo>
                  <a:cubicBezTo>
                    <a:pt x="108" y="45"/>
                    <a:pt x="111" y="43"/>
                    <a:pt x="113" y="41"/>
                  </a:cubicBezTo>
                  <a:cubicBezTo>
                    <a:pt x="114" y="42"/>
                    <a:pt x="115" y="45"/>
                    <a:pt x="119" y="45"/>
                  </a:cubicBezTo>
                  <a:cubicBezTo>
                    <a:pt x="123" y="45"/>
                    <a:pt x="127" y="43"/>
                    <a:pt x="129" y="40"/>
                  </a:cubicBezTo>
                  <a:cubicBezTo>
                    <a:pt x="131" y="44"/>
                    <a:pt x="133" y="45"/>
                    <a:pt x="140" y="45"/>
                  </a:cubicBezTo>
                  <a:cubicBezTo>
                    <a:pt x="147" y="45"/>
                    <a:pt x="152" y="41"/>
                    <a:pt x="153" y="37"/>
                  </a:cubicBezTo>
                  <a:cubicBezTo>
                    <a:pt x="154" y="32"/>
                    <a:pt x="152" y="30"/>
                    <a:pt x="148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4" y="25"/>
                    <a:pt x="142" y="24"/>
                    <a:pt x="142" y="21"/>
                  </a:cubicBezTo>
                  <a:cubicBezTo>
                    <a:pt x="142" y="19"/>
                    <a:pt x="144" y="18"/>
                    <a:pt x="146" y="18"/>
                  </a:cubicBezTo>
                  <a:cubicBezTo>
                    <a:pt x="148" y="18"/>
                    <a:pt x="149" y="19"/>
                    <a:pt x="149" y="19"/>
                  </a:cubicBezTo>
                  <a:cubicBezTo>
                    <a:pt x="149" y="19"/>
                    <a:pt x="148" y="20"/>
                    <a:pt x="148" y="22"/>
                  </a:cubicBezTo>
                  <a:cubicBezTo>
                    <a:pt x="148" y="23"/>
                    <a:pt x="148" y="24"/>
                    <a:pt x="149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</p:grpSp>
      <p:sp>
        <p:nvSpPr>
          <p:cNvPr id="23" name="Subtitle 2">
            <a:extLst>
              <a:ext uri="{FF2B5EF4-FFF2-40B4-BE49-F238E27FC236}">
                <a16:creationId xmlns:a16="http://schemas.microsoft.com/office/drawing/2014/main" id="{98A3BC37-0F27-43D4-A9B0-25D63B9F86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2576" y="3409349"/>
            <a:ext cx="10363675" cy="517065"/>
          </a:xfrm>
        </p:spPr>
        <p:txBody>
          <a:bodyPr>
            <a:noAutofit/>
          </a:bodyPr>
          <a:lstStyle>
            <a:lvl1pPr marL="0" indent="0" algn="ctr">
              <a:buNone/>
              <a:defRPr sz="2399">
                <a:solidFill>
                  <a:schemeClr val="bg1"/>
                </a:solidFill>
              </a:defRPr>
            </a:lvl1pPr>
            <a:lvl2pPr marL="456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6673AB-1F2F-4FD8-8886-B83E665024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2307" y="5999911"/>
            <a:ext cx="3224213" cy="289426"/>
          </a:xfr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atlascopco.com</a:t>
            </a:r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664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A6893C-D5A1-40A9-A0A8-8095F1AD57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101" y="191"/>
            <a:ext cx="12192000" cy="685780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5DD630-3D40-418A-A9A3-58D3B78F158B}"/>
              </a:ext>
            </a:extLst>
          </p:cNvPr>
          <p:cNvGrpSpPr/>
          <p:nvPr userDrawn="1"/>
        </p:nvGrpSpPr>
        <p:grpSpPr>
          <a:xfrm>
            <a:off x="4753324" y="2773000"/>
            <a:ext cx="2685353" cy="1292950"/>
            <a:chOff x="7392988" y="-223838"/>
            <a:chExt cx="936625" cy="450851"/>
          </a:xfrm>
          <a:solidFill>
            <a:schemeClr val="bg1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556610B8-5DD5-4F0F-AE24-7372DC2CF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163" y="-223838"/>
              <a:ext cx="927100" cy="103188"/>
            </a:xfrm>
            <a:custGeom>
              <a:avLst/>
              <a:gdLst>
                <a:gd name="T0" fmla="*/ 0 w 584"/>
                <a:gd name="T1" fmla="*/ 0 h 65"/>
                <a:gd name="T2" fmla="*/ 0 w 584"/>
                <a:gd name="T3" fmla="*/ 2 h 65"/>
                <a:gd name="T4" fmla="*/ 0 w 584"/>
                <a:gd name="T5" fmla="*/ 65 h 65"/>
                <a:gd name="T6" fmla="*/ 0 w 584"/>
                <a:gd name="T7" fmla="*/ 65 h 65"/>
                <a:gd name="T8" fmla="*/ 2 w 584"/>
                <a:gd name="T9" fmla="*/ 65 h 65"/>
                <a:gd name="T10" fmla="*/ 582 w 584"/>
                <a:gd name="T11" fmla="*/ 65 h 65"/>
                <a:gd name="T12" fmla="*/ 584 w 584"/>
                <a:gd name="T13" fmla="*/ 65 h 65"/>
                <a:gd name="T14" fmla="*/ 584 w 584"/>
                <a:gd name="T15" fmla="*/ 65 h 65"/>
                <a:gd name="T16" fmla="*/ 584 w 584"/>
                <a:gd name="T17" fmla="*/ 2 h 65"/>
                <a:gd name="T18" fmla="*/ 584 w 584"/>
                <a:gd name="T19" fmla="*/ 0 h 65"/>
                <a:gd name="T20" fmla="*/ 0 w 584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5">
                  <a:moveTo>
                    <a:pt x="0" y="0"/>
                  </a:moveTo>
                  <a:lnTo>
                    <a:pt x="0" y="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582" y="65"/>
                  </a:lnTo>
                  <a:lnTo>
                    <a:pt x="584" y="65"/>
                  </a:lnTo>
                  <a:lnTo>
                    <a:pt x="584" y="65"/>
                  </a:lnTo>
                  <a:lnTo>
                    <a:pt x="584" y="2"/>
                  </a:lnTo>
                  <a:lnTo>
                    <a:pt x="58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6AC766E1-065F-4D7A-8522-06510201D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163" y="127000"/>
              <a:ext cx="927100" cy="100013"/>
            </a:xfrm>
            <a:custGeom>
              <a:avLst/>
              <a:gdLst>
                <a:gd name="T0" fmla="*/ 582 w 584"/>
                <a:gd name="T1" fmla="*/ 0 h 63"/>
                <a:gd name="T2" fmla="*/ 2 w 584"/>
                <a:gd name="T3" fmla="*/ 0 h 63"/>
                <a:gd name="T4" fmla="*/ 0 w 584"/>
                <a:gd name="T5" fmla="*/ 0 h 63"/>
                <a:gd name="T6" fmla="*/ 0 w 584"/>
                <a:gd name="T7" fmla="*/ 0 h 63"/>
                <a:gd name="T8" fmla="*/ 0 w 584"/>
                <a:gd name="T9" fmla="*/ 63 h 63"/>
                <a:gd name="T10" fmla="*/ 0 w 584"/>
                <a:gd name="T11" fmla="*/ 63 h 63"/>
                <a:gd name="T12" fmla="*/ 2 w 584"/>
                <a:gd name="T13" fmla="*/ 63 h 63"/>
                <a:gd name="T14" fmla="*/ 582 w 584"/>
                <a:gd name="T15" fmla="*/ 63 h 63"/>
                <a:gd name="T16" fmla="*/ 584 w 584"/>
                <a:gd name="T17" fmla="*/ 63 h 63"/>
                <a:gd name="T18" fmla="*/ 584 w 584"/>
                <a:gd name="T19" fmla="*/ 63 h 63"/>
                <a:gd name="T20" fmla="*/ 584 w 584"/>
                <a:gd name="T21" fmla="*/ 0 h 63"/>
                <a:gd name="T22" fmla="*/ 584 w 584"/>
                <a:gd name="T23" fmla="*/ 0 h 63"/>
                <a:gd name="T24" fmla="*/ 582 w 584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4" h="63">
                  <a:moveTo>
                    <a:pt x="58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582" y="63"/>
                  </a:lnTo>
                  <a:lnTo>
                    <a:pt x="584" y="63"/>
                  </a:lnTo>
                  <a:lnTo>
                    <a:pt x="584" y="63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3BF104F0-4F2B-4C0F-B750-3444E560B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8763" y="-76200"/>
              <a:ext cx="450850" cy="169863"/>
            </a:xfrm>
            <a:custGeom>
              <a:avLst/>
              <a:gdLst>
                <a:gd name="T0" fmla="*/ 134 w 150"/>
                <a:gd name="T1" fmla="*/ 42 h 56"/>
                <a:gd name="T2" fmla="*/ 132 w 150"/>
                <a:gd name="T3" fmla="*/ 29 h 56"/>
                <a:gd name="T4" fmla="*/ 141 w 150"/>
                <a:gd name="T5" fmla="*/ 19 h 56"/>
                <a:gd name="T6" fmla="*/ 80 w 150"/>
                <a:gd name="T7" fmla="*/ 31 h 56"/>
                <a:gd name="T8" fmla="*/ 69 w 150"/>
                <a:gd name="T9" fmla="*/ 38 h 56"/>
                <a:gd name="T10" fmla="*/ 78 w 150"/>
                <a:gd name="T11" fmla="*/ 19 h 56"/>
                <a:gd name="T12" fmla="*/ 80 w 150"/>
                <a:gd name="T13" fmla="*/ 31 h 56"/>
                <a:gd name="T14" fmla="*/ 41 w 150"/>
                <a:gd name="T15" fmla="*/ 42 h 56"/>
                <a:gd name="T16" fmla="*/ 39 w 150"/>
                <a:gd name="T17" fmla="*/ 29 h 56"/>
                <a:gd name="T18" fmla="*/ 48 w 150"/>
                <a:gd name="T19" fmla="*/ 19 h 56"/>
                <a:gd name="T20" fmla="*/ 147 w 150"/>
                <a:gd name="T21" fmla="*/ 18 h 56"/>
                <a:gd name="T22" fmla="*/ 124 w 150"/>
                <a:gd name="T23" fmla="*/ 25 h 56"/>
                <a:gd name="T24" fmla="*/ 106 w 150"/>
                <a:gd name="T25" fmla="*/ 39 h 56"/>
                <a:gd name="T26" fmla="*/ 114 w 150"/>
                <a:gd name="T27" fmla="*/ 18 h 56"/>
                <a:gd name="T28" fmla="*/ 114 w 150"/>
                <a:gd name="T29" fmla="*/ 20 h 56"/>
                <a:gd name="T30" fmla="*/ 114 w 150"/>
                <a:gd name="T31" fmla="*/ 26 h 56"/>
                <a:gd name="T32" fmla="*/ 121 w 150"/>
                <a:gd name="T33" fmla="*/ 22 h 56"/>
                <a:gd name="T34" fmla="*/ 113 w 150"/>
                <a:gd name="T35" fmla="*/ 14 h 56"/>
                <a:gd name="T36" fmla="*/ 90 w 150"/>
                <a:gd name="T37" fmla="*/ 32 h 56"/>
                <a:gd name="T38" fmla="*/ 82 w 150"/>
                <a:gd name="T39" fmla="*/ 14 h 56"/>
                <a:gd name="T40" fmla="*/ 75 w 150"/>
                <a:gd name="T41" fmla="*/ 15 h 56"/>
                <a:gd name="T42" fmla="*/ 61 w 150"/>
                <a:gd name="T43" fmla="*/ 18 h 56"/>
                <a:gd name="T44" fmla="*/ 56 w 150"/>
                <a:gd name="T45" fmla="*/ 31 h 56"/>
                <a:gd name="T46" fmla="*/ 53 w 150"/>
                <a:gd name="T47" fmla="*/ 17 h 56"/>
                <a:gd name="T48" fmla="*/ 30 w 150"/>
                <a:gd name="T49" fmla="*/ 26 h 56"/>
                <a:gd name="T50" fmla="*/ 17 w 150"/>
                <a:gd name="T51" fmla="*/ 40 h 56"/>
                <a:gd name="T52" fmla="*/ 14 w 150"/>
                <a:gd name="T53" fmla="*/ 22 h 56"/>
                <a:gd name="T54" fmla="*/ 29 w 150"/>
                <a:gd name="T55" fmla="*/ 5 h 56"/>
                <a:gd name="T56" fmla="*/ 31 w 150"/>
                <a:gd name="T57" fmla="*/ 16 h 56"/>
                <a:gd name="T58" fmla="*/ 39 w 150"/>
                <a:gd name="T59" fmla="*/ 1 h 56"/>
                <a:gd name="T60" fmla="*/ 35 w 150"/>
                <a:gd name="T61" fmla="*/ 1 h 56"/>
                <a:gd name="T62" fmla="*/ 24 w 150"/>
                <a:gd name="T63" fmla="*/ 0 h 56"/>
                <a:gd name="T64" fmla="*/ 4 w 150"/>
                <a:gd name="T65" fmla="*/ 40 h 56"/>
                <a:gd name="T66" fmla="*/ 29 w 150"/>
                <a:gd name="T67" fmla="*/ 37 h 56"/>
                <a:gd name="T68" fmla="*/ 62 w 150"/>
                <a:gd name="T69" fmla="*/ 30 h 56"/>
                <a:gd name="T70" fmla="*/ 65 w 150"/>
                <a:gd name="T71" fmla="*/ 56 h 56"/>
                <a:gd name="T72" fmla="*/ 74 w 150"/>
                <a:gd name="T73" fmla="*/ 45 h 56"/>
                <a:gd name="T74" fmla="*/ 97 w 150"/>
                <a:gd name="T75" fmla="*/ 42 h 56"/>
                <a:gd name="T76" fmla="*/ 121 w 150"/>
                <a:gd name="T77" fmla="*/ 35 h 56"/>
                <a:gd name="T78" fmla="*/ 131 w 150"/>
                <a:gd name="T79" fmla="*/ 45 h 56"/>
                <a:gd name="T80" fmla="*/ 147 w 150"/>
                <a:gd name="T81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56">
                  <a:moveTo>
                    <a:pt x="142" y="31"/>
                  </a:moveTo>
                  <a:cubicBezTo>
                    <a:pt x="140" y="36"/>
                    <a:pt x="138" y="42"/>
                    <a:pt x="134" y="42"/>
                  </a:cubicBezTo>
                  <a:cubicBezTo>
                    <a:pt x="133" y="42"/>
                    <a:pt x="132" y="41"/>
                    <a:pt x="131" y="41"/>
                  </a:cubicBezTo>
                  <a:cubicBezTo>
                    <a:pt x="130" y="39"/>
                    <a:pt x="130" y="35"/>
                    <a:pt x="132" y="29"/>
                  </a:cubicBezTo>
                  <a:cubicBezTo>
                    <a:pt x="134" y="22"/>
                    <a:pt x="137" y="18"/>
                    <a:pt x="140" y="18"/>
                  </a:cubicBezTo>
                  <a:cubicBezTo>
                    <a:pt x="140" y="18"/>
                    <a:pt x="141" y="18"/>
                    <a:pt x="141" y="19"/>
                  </a:cubicBezTo>
                  <a:cubicBezTo>
                    <a:pt x="143" y="21"/>
                    <a:pt x="143" y="26"/>
                    <a:pt x="142" y="31"/>
                  </a:cubicBezTo>
                  <a:moveTo>
                    <a:pt x="80" y="31"/>
                  </a:moveTo>
                  <a:cubicBezTo>
                    <a:pt x="79" y="37"/>
                    <a:pt x="76" y="41"/>
                    <a:pt x="73" y="41"/>
                  </a:cubicBezTo>
                  <a:cubicBezTo>
                    <a:pt x="71" y="41"/>
                    <a:pt x="69" y="39"/>
                    <a:pt x="69" y="38"/>
                  </a:cubicBezTo>
                  <a:cubicBezTo>
                    <a:pt x="69" y="37"/>
                    <a:pt x="71" y="31"/>
                    <a:pt x="72" y="28"/>
                  </a:cubicBezTo>
                  <a:cubicBezTo>
                    <a:pt x="73" y="23"/>
                    <a:pt x="76" y="19"/>
                    <a:pt x="78" y="19"/>
                  </a:cubicBezTo>
                  <a:cubicBezTo>
                    <a:pt x="79" y="19"/>
                    <a:pt x="80" y="19"/>
                    <a:pt x="80" y="20"/>
                  </a:cubicBezTo>
                  <a:cubicBezTo>
                    <a:pt x="81" y="21"/>
                    <a:pt x="82" y="24"/>
                    <a:pt x="80" y="31"/>
                  </a:cubicBezTo>
                  <a:moveTo>
                    <a:pt x="49" y="31"/>
                  </a:moveTo>
                  <a:cubicBezTo>
                    <a:pt x="48" y="36"/>
                    <a:pt x="45" y="42"/>
                    <a:pt x="41" y="42"/>
                  </a:cubicBezTo>
                  <a:cubicBezTo>
                    <a:pt x="40" y="42"/>
                    <a:pt x="39" y="41"/>
                    <a:pt x="39" y="41"/>
                  </a:cubicBezTo>
                  <a:cubicBezTo>
                    <a:pt x="37" y="39"/>
                    <a:pt x="38" y="35"/>
                    <a:pt x="39" y="29"/>
                  </a:cubicBezTo>
                  <a:cubicBezTo>
                    <a:pt x="41" y="22"/>
                    <a:pt x="44" y="18"/>
                    <a:pt x="47" y="18"/>
                  </a:cubicBezTo>
                  <a:cubicBezTo>
                    <a:pt x="47" y="18"/>
                    <a:pt x="48" y="18"/>
                    <a:pt x="48" y="19"/>
                  </a:cubicBezTo>
                  <a:cubicBezTo>
                    <a:pt x="50" y="21"/>
                    <a:pt x="50" y="26"/>
                    <a:pt x="49" y="31"/>
                  </a:cubicBezTo>
                  <a:moveTo>
                    <a:pt x="147" y="18"/>
                  </a:moveTo>
                  <a:cubicBezTo>
                    <a:pt x="145" y="16"/>
                    <a:pt x="143" y="14"/>
                    <a:pt x="140" y="14"/>
                  </a:cubicBezTo>
                  <a:cubicBezTo>
                    <a:pt x="134" y="14"/>
                    <a:pt x="129" y="18"/>
                    <a:pt x="124" y="25"/>
                  </a:cubicBezTo>
                  <a:cubicBezTo>
                    <a:pt x="119" y="32"/>
                    <a:pt x="113" y="40"/>
                    <a:pt x="109" y="40"/>
                  </a:cubicBezTo>
                  <a:cubicBezTo>
                    <a:pt x="108" y="40"/>
                    <a:pt x="107" y="40"/>
                    <a:pt x="106" y="39"/>
                  </a:cubicBezTo>
                  <a:cubicBezTo>
                    <a:pt x="105" y="37"/>
                    <a:pt x="105" y="34"/>
                    <a:pt x="107" y="28"/>
                  </a:cubicBezTo>
                  <a:cubicBezTo>
                    <a:pt x="108" y="22"/>
                    <a:pt x="111" y="18"/>
                    <a:pt x="114" y="18"/>
                  </a:cubicBezTo>
                  <a:cubicBezTo>
                    <a:pt x="116" y="18"/>
                    <a:pt x="116" y="19"/>
                    <a:pt x="116" y="20"/>
                  </a:cubicBezTo>
                  <a:cubicBezTo>
                    <a:pt x="116" y="20"/>
                    <a:pt x="115" y="20"/>
                    <a:pt x="114" y="20"/>
                  </a:cubicBezTo>
                  <a:cubicBezTo>
                    <a:pt x="113" y="21"/>
                    <a:pt x="113" y="22"/>
                    <a:pt x="113" y="23"/>
                  </a:cubicBezTo>
                  <a:cubicBezTo>
                    <a:pt x="113" y="24"/>
                    <a:pt x="113" y="25"/>
                    <a:pt x="114" y="26"/>
                  </a:cubicBezTo>
                  <a:cubicBezTo>
                    <a:pt x="114" y="27"/>
                    <a:pt x="115" y="27"/>
                    <a:pt x="116" y="27"/>
                  </a:cubicBezTo>
                  <a:cubicBezTo>
                    <a:pt x="119" y="27"/>
                    <a:pt x="121" y="25"/>
                    <a:pt x="121" y="22"/>
                  </a:cubicBezTo>
                  <a:cubicBezTo>
                    <a:pt x="121" y="20"/>
                    <a:pt x="120" y="18"/>
                    <a:pt x="119" y="16"/>
                  </a:cubicBezTo>
                  <a:cubicBezTo>
                    <a:pt x="117" y="15"/>
                    <a:pt x="115" y="14"/>
                    <a:pt x="113" y="14"/>
                  </a:cubicBezTo>
                  <a:cubicBezTo>
                    <a:pt x="106" y="14"/>
                    <a:pt x="101" y="20"/>
                    <a:pt x="98" y="23"/>
                  </a:cubicBezTo>
                  <a:cubicBezTo>
                    <a:pt x="95" y="27"/>
                    <a:pt x="91" y="30"/>
                    <a:pt x="90" y="32"/>
                  </a:cubicBezTo>
                  <a:cubicBezTo>
                    <a:pt x="91" y="26"/>
                    <a:pt x="91" y="21"/>
                    <a:pt x="89" y="18"/>
                  </a:cubicBezTo>
                  <a:cubicBezTo>
                    <a:pt x="87" y="16"/>
                    <a:pt x="85" y="14"/>
                    <a:pt x="82" y="14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3" y="24"/>
                    <a:pt x="58" y="29"/>
                    <a:pt x="56" y="31"/>
                  </a:cubicBezTo>
                  <a:cubicBezTo>
                    <a:pt x="56" y="30"/>
                    <a:pt x="56" y="29"/>
                    <a:pt x="56" y="27"/>
                  </a:cubicBezTo>
                  <a:cubicBezTo>
                    <a:pt x="57" y="23"/>
                    <a:pt x="56" y="19"/>
                    <a:pt x="53" y="17"/>
                  </a:cubicBezTo>
                  <a:cubicBezTo>
                    <a:pt x="52" y="15"/>
                    <a:pt x="50" y="14"/>
                    <a:pt x="47" y="14"/>
                  </a:cubicBezTo>
                  <a:cubicBezTo>
                    <a:pt x="41" y="14"/>
                    <a:pt x="35" y="18"/>
                    <a:pt x="30" y="26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6" y="34"/>
                    <a:pt x="22" y="40"/>
                    <a:pt x="17" y="40"/>
                  </a:cubicBezTo>
                  <a:cubicBezTo>
                    <a:pt x="16" y="40"/>
                    <a:pt x="15" y="39"/>
                    <a:pt x="14" y="38"/>
                  </a:cubicBezTo>
                  <a:cubicBezTo>
                    <a:pt x="12" y="35"/>
                    <a:pt x="12" y="29"/>
                    <a:pt x="14" y="22"/>
                  </a:cubicBezTo>
                  <a:cubicBezTo>
                    <a:pt x="16" y="13"/>
                    <a:pt x="21" y="4"/>
                    <a:pt x="27" y="4"/>
                  </a:cubicBezTo>
                  <a:cubicBezTo>
                    <a:pt x="28" y="4"/>
                    <a:pt x="28" y="5"/>
                    <a:pt x="29" y="5"/>
                  </a:cubicBezTo>
                  <a:cubicBezTo>
                    <a:pt x="31" y="8"/>
                    <a:pt x="31" y="13"/>
                    <a:pt x="31" y="1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2"/>
                    <a:pt x="30" y="0"/>
                    <a:pt x="24" y="0"/>
                  </a:cubicBezTo>
                  <a:cubicBezTo>
                    <a:pt x="17" y="0"/>
                    <a:pt x="6" y="7"/>
                    <a:pt x="2" y="22"/>
                  </a:cubicBezTo>
                  <a:cubicBezTo>
                    <a:pt x="0" y="29"/>
                    <a:pt x="1" y="36"/>
                    <a:pt x="4" y="40"/>
                  </a:cubicBezTo>
                  <a:cubicBezTo>
                    <a:pt x="7" y="44"/>
                    <a:pt x="10" y="45"/>
                    <a:pt x="14" y="45"/>
                  </a:cubicBezTo>
                  <a:cubicBezTo>
                    <a:pt x="20" y="45"/>
                    <a:pt x="26" y="40"/>
                    <a:pt x="29" y="37"/>
                  </a:cubicBezTo>
                  <a:cubicBezTo>
                    <a:pt x="29" y="39"/>
                    <a:pt x="31" y="45"/>
                    <a:pt x="38" y="45"/>
                  </a:cubicBezTo>
                  <a:cubicBezTo>
                    <a:pt x="45" y="45"/>
                    <a:pt x="53" y="40"/>
                    <a:pt x="62" y="30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9" y="44"/>
                    <a:pt x="71" y="45"/>
                    <a:pt x="74" y="45"/>
                  </a:cubicBezTo>
                  <a:cubicBezTo>
                    <a:pt x="79" y="45"/>
                    <a:pt x="88" y="39"/>
                    <a:pt x="95" y="31"/>
                  </a:cubicBezTo>
                  <a:cubicBezTo>
                    <a:pt x="94" y="35"/>
                    <a:pt x="95" y="39"/>
                    <a:pt x="97" y="42"/>
                  </a:cubicBezTo>
                  <a:cubicBezTo>
                    <a:pt x="99" y="44"/>
                    <a:pt x="101" y="45"/>
                    <a:pt x="104" y="45"/>
                  </a:cubicBezTo>
                  <a:cubicBezTo>
                    <a:pt x="113" y="45"/>
                    <a:pt x="119" y="38"/>
                    <a:pt x="121" y="35"/>
                  </a:cubicBezTo>
                  <a:cubicBezTo>
                    <a:pt x="121" y="38"/>
                    <a:pt x="122" y="40"/>
                    <a:pt x="124" y="42"/>
                  </a:cubicBezTo>
                  <a:cubicBezTo>
                    <a:pt x="126" y="44"/>
                    <a:pt x="128" y="45"/>
                    <a:pt x="131" y="45"/>
                  </a:cubicBezTo>
                  <a:cubicBezTo>
                    <a:pt x="139" y="45"/>
                    <a:pt x="146" y="40"/>
                    <a:pt x="148" y="32"/>
                  </a:cubicBezTo>
                  <a:cubicBezTo>
                    <a:pt x="150" y="26"/>
                    <a:pt x="150" y="21"/>
                    <a:pt x="147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5D180BA-833A-4927-863D-4804D2B926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2988" y="-76200"/>
              <a:ext cx="465138" cy="139700"/>
            </a:xfrm>
            <a:custGeom>
              <a:avLst/>
              <a:gdLst>
                <a:gd name="T0" fmla="*/ 107 w 155"/>
                <a:gd name="T1" fmla="*/ 39 h 46"/>
                <a:gd name="T2" fmla="*/ 106 w 155"/>
                <a:gd name="T3" fmla="*/ 27 h 46"/>
                <a:gd name="T4" fmla="*/ 114 w 155"/>
                <a:gd name="T5" fmla="*/ 20 h 46"/>
                <a:gd name="T6" fmla="*/ 36 w 155"/>
                <a:gd name="T7" fmla="*/ 22 h 46"/>
                <a:gd name="T8" fmla="*/ 41 w 155"/>
                <a:gd name="T9" fmla="*/ 4 h 46"/>
                <a:gd name="T10" fmla="*/ 149 w 155"/>
                <a:gd name="T11" fmla="*/ 24 h 46"/>
                <a:gd name="T12" fmla="*/ 155 w 155"/>
                <a:gd name="T13" fmla="*/ 21 h 46"/>
                <a:gd name="T14" fmla="*/ 146 w 155"/>
                <a:gd name="T15" fmla="*/ 14 h 46"/>
                <a:gd name="T16" fmla="*/ 139 w 155"/>
                <a:gd name="T17" fmla="*/ 32 h 46"/>
                <a:gd name="T18" fmla="*/ 143 w 155"/>
                <a:gd name="T19" fmla="*/ 38 h 46"/>
                <a:gd name="T20" fmla="*/ 133 w 155"/>
                <a:gd name="T21" fmla="*/ 39 h 46"/>
                <a:gd name="T22" fmla="*/ 135 w 155"/>
                <a:gd name="T23" fmla="*/ 33 h 46"/>
                <a:gd name="T24" fmla="*/ 128 w 155"/>
                <a:gd name="T25" fmla="*/ 35 h 46"/>
                <a:gd name="T26" fmla="*/ 125 w 155"/>
                <a:gd name="T27" fmla="*/ 39 h 46"/>
                <a:gd name="T28" fmla="*/ 123 w 155"/>
                <a:gd name="T29" fmla="*/ 35 h 46"/>
                <a:gd name="T30" fmla="*/ 118 w 155"/>
                <a:gd name="T31" fmla="*/ 15 h 46"/>
                <a:gd name="T32" fmla="*/ 111 w 155"/>
                <a:gd name="T33" fmla="*/ 14 h 46"/>
                <a:gd name="T34" fmla="*/ 87 w 155"/>
                <a:gd name="T35" fmla="*/ 39 h 46"/>
                <a:gd name="T36" fmla="*/ 86 w 155"/>
                <a:gd name="T37" fmla="*/ 33 h 46"/>
                <a:gd name="T38" fmla="*/ 77 w 155"/>
                <a:gd name="T39" fmla="*/ 2 h 46"/>
                <a:gd name="T40" fmla="*/ 83 w 155"/>
                <a:gd name="T41" fmla="*/ 5 h 46"/>
                <a:gd name="T42" fmla="*/ 66 w 155"/>
                <a:gd name="T43" fmla="*/ 39 h 46"/>
                <a:gd name="T44" fmla="*/ 65 w 155"/>
                <a:gd name="T45" fmla="*/ 32 h 46"/>
                <a:gd name="T46" fmla="*/ 75 w 155"/>
                <a:gd name="T47" fmla="*/ 19 h 46"/>
                <a:gd name="T48" fmla="*/ 69 w 155"/>
                <a:gd name="T49" fmla="*/ 15 h 46"/>
                <a:gd name="T50" fmla="*/ 68 w 155"/>
                <a:gd name="T51" fmla="*/ 5 h 46"/>
                <a:gd name="T52" fmla="*/ 53 w 155"/>
                <a:gd name="T53" fmla="*/ 15 h 46"/>
                <a:gd name="T54" fmla="*/ 52 w 155"/>
                <a:gd name="T55" fmla="*/ 19 h 46"/>
                <a:gd name="T56" fmla="*/ 57 w 155"/>
                <a:gd name="T57" fmla="*/ 23 h 46"/>
                <a:gd name="T58" fmla="*/ 43 w 155"/>
                <a:gd name="T59" fmla="*/ 39 h 46"/>
                <a:gd name="T60" fmla="*/ 51 w 155"/>
                <a:gd name="T61" fmla="*/ 3 h 46"/>
                <a:gd name="T62" fmla="*/ 59 w 155"/>
                <a:gd name="T63" fmla="*/ 0 h 46"/>
                <a:gd name="T64" fmla="*/ 30 w 155"/>
                <a:gd name="T65" fmla="*/ 3 h 46"/>
                <a:gd name="T66" fmla="*/ 12 w 155"/>
                <a:gd name="T67" fmla="*/ 36 h 46"/>
                <a:gd name="T68" fmla="*/ 1 w 155"/>
                <a:gd name="T69" fmla="*/ 41 h 46"/>
                <a:gd name="T70" fmla="*/ 0 w 155"/>
                <a:gd name="T71" fmla="*/ 45 h 46"/>
                <a:gd name="T72" fmla="*/ 6 w 155"/>
                <a:gd name="T73" fmla="*/ 46 h 46"/>
                <a:gd name="T74" fmla="*/ 25 w 155"/>
                <a:gd name="T75" fmla="*/ 27 h 46"/>
                <a:gd name="T76" fmla="*/ 35 w 155"/>
                <a:gd name="T77" fmla="*/ 26 h 46"/>
                <a:gd name="T78" fmla="*/ 33 w 155"/>
                <a:gd name="T79" fmla="*/ 43 h 46"/>
                <a:gd name="T80" fmla="*/ 54 w 155"/>
                <a:gd name="T81" fmla="*/ 39 h 46"/>
                <a:gd name="T82" fmla="*/ 61 w 155"/>
                <a:gd name="T83" fmla="*/ 45 h 46"/>
                <a:gd name="T84" fmla="*/ 77 w 155"/>
                <a:gd name="T85" fmla="*/ 44 h 46"/>
                <a:gd name="T86" fmla="*/ 95 w 155"/>
                <a:gd name="T87" fmla="*/ 37 h 46"/>
                <a:gd name="T88" fmla="*/ 113 w 155"/>
                <a:gd name="T89" fmla="*/ 41 h 46"/>
                <a:gd name="T90" fmla="*/ 129 w 155"/>
                <a:gd name="T91" fmla="*/ 40 h 46"/>
                <a:gd name="T92" fmla="*/ 153 w 155"/>
                <a:gd name="T93" fmla="*/ 37 h 46"/>
                <a:gd name="T94" fmla="*/ 147 w 155"/>
                <a:gd name="T95" fmla="*/ 27 h 46"/>
                <a:gd name="T96" fmla="*/ 142 w 155"/>
                <a:gd name="T97" fmla="*/ 21 h 46"/>
                <a:gd name="T98" fmla="*/ 149 w 155"/>
                <a:gd name="T99" fmla="*/ 19 h 46"/>
                <a:gd name="T100" fmla="*/ 149 w 155"/>
                <a:gd name="T101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5" h="46">
                  <a:moveTo>
                    <a:pt x="115" y="29"/>
                  </a:moveTo>
                  <a:cubicBezTo>
                    <a:pt x="113" y="36"/>
                    <a:pt x="110" y="39"/>
                    <a:pt x="107" y="39"/>
                  </a:cubicBezTo>
                  <a:cubicBezTo>
                    <a:pt x="107" y="39"/>
                    <a:pt x="106" y="39"/>
                    <a:pt x="106" y="39"/>
                  </a:cubicBezTo>
                  <a:cubicBezTo>
                    <a:pt x="104" y="37"/>
                    <a:pt x="104" y="32"/>
                    <a:pt x="106" y="27"/>
                  </a:cubicBezTo>
                  <a:cubicBezTo>
                    <a:pt x="108" y="20"/>
                    <a:pt x="110" y="19"/>
                    <a:pt x="113" y="19"/>
                  </a:cubicBezTo>
                  <a:cubicBezTo>
                    <a:pt x="113" y="19"/>
                    <a:pt x="114" y="19"/>
                    <a:pt x="114" y="20"/>
                  </a:cubicBezTo>
                  <a:cubicBezTo>
                    <a:pt x="116" y="21"/>
                    <a:pt x="116" y="25"/>
                    <a:pt x="115" y="29"/>
                  </a:cubicBezTo>
                  <a:moveTo>
                    <a:pt x="36" y="22"/>
                  </a:moveTo>
                  <a:cubicBezTo>
                    <a:pt x="27" y="22"/>
                    <a:pt x="27" y="22"/>
                    <a:pt x="27" y="22"/>
                  </a:cubicBezTo>
                  <a:cubicBezTo>
                    <a:pt x="30" y="9"/>
                    <a:pt x="35" y="4"/>
                    <a:pt x="41" y="4"/>
                  </a:cubicBezTo>
                  <a:lnTo>
                    <a:pt x="36" y="22"/>
                  </a:lnTo>
                  <a:close/>
                  <a:moveTo>
                    <a:pt x="149" y="24"/>
                  </a:moveTo>
                  <a:cubicBezTo>
                    <a:pt x="149" y="25"/>
                    <a:pt x="150" y="25"/>
                    <a:pt x="151" y="25"/>
                  </a:cubicBezTo>
                  <a:cubicBezTo>
                    <a:pt x="153" y="25"/>
                    <a:pt x="155" y="24"/>
                    <a:pt x="155" y="21"/>
                  </a:cubicBezTo>
                  <a:cubicBezTo>
                    <a:pt x="155" y="19"/>
                    <a:pt x="155" y="18"/>
                    <a:pt x="153" y="17"/>
                  </a:cubicBezTo>
                  <a:cubicBezTo>
                    <a:pt x="152" y="15"/>
                    <a:pt x="149" y="14"/>
                    <a:pt x="146" y="14"/>
                  </a:cubicBezTo>
                  <a:cubicBezTo>
                    <a:pt x="139" y="14"/>
                    <a:pt x="135" y="17"/>
                    <a:pt x="133" y="22"/>
                  </a:cubicBezTo>
                  <a:cubicBezTo>
                    <a:pt x="132" y="25"/>
                    <a:pt x="134" y="29"/>
                    <a:pt x="139" y="32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42" y="35"/>
                    <a:pt x="144" y="36"/>
                    <a:pt x="143" y="38"/>
                  </a:cubicBezTo>
                  <a:cubicBezTo>
                    <a:pt x="143" y="40"/>
                    <a:pt x="141" y="42"/>
                    <a:pt x="138" y="42"/>
                  </a:cubicBezTo>
                  <a:cubicBezTo>
                    <a:pt x="134" y="42"/>
                    <a:pt x="134" y="40"/>
                    <a:pt x="133" y="39"/>
                  </a:cubicBezTo>
                  <a:cubicBezTo>
                    <a:pt x="134" y="39"/>
                    <a:pt x="136" y="38"/>
                    <a:pt x="136" y="35"/>
                  </a:cubicBezTo>
                  <a:cubicBezTo>
                    <a:pt x="136" y="34"/>
                    <a:pt x="136" y="33"/>
                    <a:pt x="135" y="33"/>
                  </a:cubicBezTo>
                  <a:cubicBezTo>
                    <a:pt x="134" y="32"/>
                    <a:pt x="133" y="32"/>
                    <a:pt x="132" y="32"/>
                  </a:cubicBezTo>
                  <a:cubicBezTo>
                    <a:pt x="131" y="32"/>
                    <a:pt x="129" y="32"/>
                    <a:pt x="128" y="35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7"/>
                    <a:pt x="127" y="38"/>
                    <a:pt x="125" y="39"/>
                  </a:cubicBezTo>
                  <a:cubicBezTo>
                    <a:pt x="124" y="39"/>
                    <a:pt x="124" y="39"/>
                    <a:pt x="123" y="39"/>
                  </a:cubicBezTo>
                  <a:cubicBezTo>
                    <a:pt x="122" y="38"/>
                    <a:pt x="122" y="37"/>
                    <a:pt x="123" y="35"/>
                  </a:cubicBezTo>
                  <a:cubicBezTo>
                    <a:pt x="123" y="34"/>
                    <a:pt x="128" y="15"/>
                    <a:pt x="128" y="15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7" y="16"/>
                    <a:pt x="115" y="14"/>
                    <a:pt x="111" y="14"/>
                  </a:cubicBezTo>
                  <a:cubicBezTo>
                    <a:pt x="104" y="14"/>
                    <a:pt x="99" y="21"/>
                    <a:pt x="96" y="26"/>
                  </a:cubicBezTo>
                  <a:cubicBezTo>
                    <a:pt x="94" y="30"/>
                    <a:pt x="90" y="39"/>
                    <a:pt x="87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5" y="38"/>
                    <a:pt x="85" y="37"/>
                    <a:pt x="86" y="33"/>
                  </a:cubicBezTo>
                  <a:cubicBezTo>
                    <a:pt x="87" y="30"/>
                    <a:pt x="94" y="2"/>
                    <a:pt x="94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5" y="35"/>
                    <a:pt x="70" y="39"/>
                    <a:pt x="66" y="39"/>
                  </a:cubicBezTo>
                  <a:cubicBezTo>
                    <a:pt x="65" y="39"/>
                    <a:pt x="65" y="39"/>
                    <a:pt x="65" y="38"/>
                  </a:cubicBezTo>
                  <a:cubicBezTo>
                    <a:pt x="64" y="37"/>
                    <a:pt x="64" y="34"/>
                    <a:pt x="65" y="32"/>
                  </a:cubicBezTo>
                  <a:cubicBezTo>
                    <a:pt x="65" y="29"/>
                    <a:pt x="68" y="20"/>
                    <a:pt x="68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3" y="13"/>
                    <a:pt x="61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20"/>
                    <a:pt x="57" y="23"/>
                    <a:pt x="57" y="23"/>
                  </a:cubicBezTo>
                  <a:cubicBezTo>
                    <a:pt x="54" y="35"/>
                    <a:pt x="48" y="40"/>
                    <a:pt x="45" y="40"/>
                  </a:cubicBezTo>
                  <a:cubicBezTo>
                    <a:pt x="44" y="40"/>
                    <a:pt x="43" y="40"/>
                    <a:pt x="43" y="39"/>
                  </a:cubicBezTo>
                  <a:cubicBezTo>
                    <a:pt x="42" y="38"/>
                    <a:pt x="42" y="37"/>
                    <a:pt x="43" y="34"/>
                  </a:cubicBezTo>
                  <a:cubicBezTo>
                    <a:pt x="45" y="28"/>
                    <a:pt x="51" y="6"/>
                    <a:pt x="51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1" y="0"/>
                    <a:pt x="35" y="0"/>
                    <a:pt x="30" y="3"/>
                  </a:cubicBezTo>
                  <a:cubicBezTo>
                    <a:pt x="23" y="7"/>
                    <a:pt x="18" y="14"/>
                    <a:pt x="15" y="24"/>
                  </a:cubicBezTo>
                  <a:cubicBezTo>
                    <a:pt x="15" y="24"/>
                    <a:pt x="14" y="31"/>
                    <a:pt x="12" y="36"/>
                  </a:cubicBezTo>
                  <a:cubicBezTo>
                    <a:pt x="10" y="42"/>
                    <a:pt x="6" y="42"/>
                    <a:pt x="4" y="42"/>
                  </a:cubicBezTo>
                  <a:cubicBezTo>
                    <a:pt x="3" y="42"/>
                    <a:pt x="2" y="42"/>
                    <a:pt x="1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" y="45"/>
                    <a:pt x="4" y="46"/>
                    <a:pt x="6" y="46"/>
                  </a:cubicBezTo>
                  <a:cubicBezTo>
                    <a:pt x="13" y="46"/>
                    <a:pt x="18" y="41"/>
                    <a:pt x="21" y="37"/>
                  </a:cubicBezTo>
                  <a:cubicBezTo>
                    <a:pt x="23" y="34"/>
                    <a:pt x="24" y="31"/>
                    <a:pt x="25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4" y="31"/>
                    <a:pt x="32" y="35"/>
                  </a:cubicBezTo>
                  <a:cubicBezTo>
                    <a:pt x="32" y="38"/>
                    <a:pt x="32" y="41"/>
                    <a:pt x="33" y="43"/>
                  </a:cubicBezTo>
                  <a:cubicBezTo>
                    <a:pt x="34" y="45"/>
                    <a:pt x="37" y="45"/>
                    <a:pt x="40" y="45"/>
                  </a:cubicBezTo>
                  <a:cubicBezTo>
                    <a:pt x="44" y="45"/>
                    <a:pt x="50" y="45"/>
                    <a:pt x="54" y="39"/>
                  </a:cubicBezTo>
                  <a:cubicBezTo>
                    <a:pt x="54" y="41"/>
                    <a:pt x="54" y="42"/>
                    <a:pt x="56" y="44"/>
                  </a:cubicBezTo>
                  <a:cubicBezTo>
                    <a:pt x="57" y="45"/>
                    <a:pt x="59" y="45"/>
                    <a:pt x="61" y="45"/>
                  </a:cubicBezTo>
                  <a:cubicBezTo>
                    <a:pt x="66" y="45"/>
                    <a:pt x="72" y="42"/>
                    <a:pt x="75" y="39"/>
                  </a:cubicBezTo>
                  <a:cubicBezTo>
                    <a:pt x="75" y="40"/>
                    <a:pt x="75" y="42"/>
                    <a:pt x="77" y="44"/>
                  </a:cubicBezTo>
                  <a:cubicBezTo>
                    <a:pt x="78" y="45"/>
                    <a:pt x="79" y="45"/>
                    <a:pt x="81" y="45"/>
                  </a:cubicBezTo>
                  <a:cubicBezTo>
                    <a:pt x="87" y="45"/>
                    <a:pt x="92" y="41"/>
                    <a:pt x="95" y="37"/>
                  </a:cubicBezTo>
                  <a:cubicBezTo>
                    <a:pt x="95" y="40"/>
                    <a:pt x="97" y="45"/>
                    <a:pt x="104" y="45"/>
                  </a:cubicBezTo>
                  <a:cubicBezTo>
                    <a:pt x="108" y="45"/>
                    <a:pt x="111" y="43"/>
                    <a:pt x="113" y="41"/>
                  </a:cubicBezTo>
                  <a:cubicBezTo>
                    <a:pt x="114" y="42"/>
                    <a:pt x="115" y="45"/>
                    <a:pt x="119" y="45"/>
                  </a:cubicBezTo>
                  <a:cubicBezTo>
                    <a:pt x="123" y="45"/>
                    <a:pt x="127" y="43"/>
                    <a:pt x="129" y="40"/>
                  </a:cubicBezTo>
                  <a:cubicBezTo>
                    <a:pt x="131" y="44"/>
                    <a:pt x="133" y="45"/>
                    <a:pt x="140" y="45"/>
                  </a:cubicBezTo>
                  <a:cubicBezTo>
                    <a:pt x="147" y="45"/>
                    <a:pt x="152" y="41"/>
                    <a:pt x="153" y="37"/>
                  </a:cubicBezTo>
                  <a:cubicBezTo>
                    <a:pt x="154" y="32"/>
                    <a:pt x="152" y="30"/>
                    <a:pt x="148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4" y="25"/>
                    <a:pt x="142" y="24"/>
                    <a:pt x="142" y="21"/>
                  </a:cubicBezTo>
                  <a:cubicBezTo>
                    <a:pt x="142" y="19"/>
                    <a:pt x="144" y="18"/>
                    <a:pt x="146" y="18"/>
                  </a:cubicBezTo>
                  <a:cubicBezTo>
                    <a:pt x="148" y="18"/>
                    <a:pt x="149" y="19"/>
                    <a:pt x="149" y="19"/>
                  </a:cubicBezTo>
                  <a:cubicBezTo>
                    <a:pt x="149" y="19"/>
                    <a:pt x="148" y="20"/>
                    <a:pt x="148" y="22"/>
                  </a:cubicBezTo>
                  <a:cubicBezTo>
                    <a:pt x="148" y="23"/>
                    <a:pt x="148" y="24"/>
                    <a:pt x="149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799"/>
            </a:p>
          </p:txBody>
        </p:sp>
      </p:grp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99C4C1F-7562-4D8D-8284-8EA5F723FA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2307" y="4818811"/>
            <a:ext cx="3224213" cy="289426"/>
          </a:xfr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atlascopco.com</a:t>
            </a:r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735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rge Righ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0">
            <a:extLst>
              <a:ext uri="{FF2B5EF4-FFF2-40B4-BE49-F238E27FC236}">
                <a16:creationId xmlns:a16="http://schemas.microsoft.com/office/drawing/2014/main" id="{4DA0F014-2F6E-4819-A881-8B6D662AD8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301288 w 12192000"/>
              <a:gd name="connsiteY0" fmla="*/ 457200 h 6858000"/>
              <a:gd name="connsiteX1" fmla="*/ 10301288 w 12192000"/>
              <a:gd name="connsiteY1" fmla="*/ 1400175 h 6858000"/>
              <a:gd name="connsiteX2" fmla="*/ 11736388 w 12192000"/>
              <a:gd name="connsiteY2" fmla="*/ 1400175 h 6858000"/>
              <a:gd name="connsiteX3" fmla="*/ 11736388 w 12192000"/>
              <a:gd name="connsiteY3" fmla="*/ 4572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0" fmla="*/ 10301288 w 12192000"/>
              <a:gd name="connsiteY0" fmla="*/ 457200 h 6858000"/>
              <a:gd name="connsiteX1" fmla="*/ 10225108 w 12192000"/>
              <a:gd name="connsiteY1" fmla="*/ 1506855 h 6858000"/>
              <a:gd name="connsiteX2" fmla="*/ 11736388 w 12192000"/>
              <a:gd name="connsiteY2" fmla="*/ 1400175 h 6858000"/>
              <a:gd name="connsiteX3" fmla="*/ 11736388 w 12192000"/>
              <a:gd name="connsiteY3" fmla="*/ 457200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301288 w 12192000"/>
              <a:gd name="connsiteY0" fmla="*/ 457200 h 6858000"/>
              <a:gd name="connsiteX1" fmla="*/ 10225108 w 12192000"/>
              <a:gd name="connsiteY1" fmla="*/ 1506855 h 6858000"/>
              <a:gd name="connsiteX2" fmla="*/ 11667349 w 12192000"/>
              <a:gd name="connsiteY2" fmla="*/ 1483519 h 6858000"/>
              <a:gd name="connsiteX3" fmla="*/ 11736388 w 12192000"/>
              <a:gd name="connsiteY3" fmla="*/ 457200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301288 w 12192000"/>
              <a:gd name="connsiteY0" fmla="*/ 457200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736388 w 12192000"/>
              <a:gd name="connsiteY3" fmla="*/ 457200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301288 w 12192000"/>
              <a:gd name="connsiteY0" fmla="*/ 457200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0207 w 12192000"/>
              <a:gd name="connsiteY3" fmla="*/ 547688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7687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0207 w 12192000"/>
              <a:gd name="connsiteY3" fmla="*/ 547688 h 6858000"/>
              <a:gd name="connsiteX4" fmla="*/ 10229870 w 12192000"/>
              <a:gd name="connsiteY4" fmla="*/ 5476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7687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76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5306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53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5306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53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5306 h 6858000"/>
              <a:gd name="connsiteX1" fmla="*/ 524834 w 12192000"/>
              <a:gd name="connsiteY1" fmla="*/ 14647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53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24834 w 12192000"/>
              <a:gd name="connsiteY1" fmla="*/ 14647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24834 w 12192000"/>
              <a:gd name="connsiteY1" fmla="*/ 1464786 h 6858000"/>
              <a:gd name="connsiteX2" fmla="*/ 11667349 w 12192000"/>
              <a:gd name="connsiteY2" fmla="*/ 1483519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24834 w 12192000"/>
              <a:gd name="connsiteY1" fmla="*/ 1464786 h 6858000"/>
              <a:gd name="connsiteX2" fmla="*/ 1973782 w 12192000"/>
              <a:gd name="connsiteY2" fmla="*/ 1474892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36737 w 12192000"/>
              <a:gd name="connsiteY1" fmla="*/ 1490980 h 6858000"/>
              <a:gd name="connsiteX2" fmla="*/ 1973782 w 12192000"/>
              <a:gd name="connsiteY2" fmla="*/ 1474892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36737 w 12192000"/>
              <a:gd name="connsiteY1" fmla="*/ 1490980 h 6858000"/>
              <a:gd name="connsiteX2" fmla="*/ 1971402 w 12192000"/>
              <a:gd name="connsiteY2" fmla="*/ 1491561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6737 w 12192000"/>
              <a:gd name="connsiteY1" fmla="*/ 1490980 h 6858000"/>
              <a:gd name="connsiteX2" fmla="*/ 1971402 w 12192000"/>
              <a:gd name="connsiteY2" fmla="*/ 1491561 h 6858000"/>
              <a:gd name="connsiteX3" fmla="*/ 1969021 w 12192000"/>
              <a:gd name="connsiteY3" fmla="*/ 541443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6737 w 12192000"/>
              <a:gd name="connsiteY1" fmla="*/ 1490980 h 6858000"/>
              <a:gd name="connsiteX2" fmla="*/ 1971402 w 12192000"/>
              <a:gd name="connsiteY2" fmla="*/ 1491561 h 6858000"/>
              <a:gd name="connsiteX3" fmla="*/ 1969021 w 12192000"/>
              <a:gd name="connsiteY3" fmla="*/ 546205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1971402 w 12192000"/>
              <a:gd name="connsiteY2" fmla="*/ 1491561 h 6858000"/>
              <a:gd name="connsiteX3" fmla="*/ 1969021 w 12192000"/>
              <a:gd name="connsiteY3" fmla="*/ 546205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2019014 w 12192000"/>
              <a:gd name="connsiteY2" fmla="*/ 1515374 h 6858000"/>
              <a:gd name="connsiteX3" fmla="*/ 1969021 w 12192000"/>
              <a:gd name="connsiteY3" fmla="*/ 546205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2019014 w 12192000"/>
              <a:gd name="connsiteY2" fmla="*/ 1515374 h 6858000"/>
              <a:gd name="connsiteX3" fmla="*/ 2016634 w 12192000"/>
              <a:gd name="connsiteY3" fmla="*/ 543824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9117 w 12192000"/>
              <a:gd name="connsiteY1" fmla="*/ 1514793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514793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448118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2016634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1909506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1909506 w 12192000"/>
              <a:gd name="connsiteY3" fmla="*/ 543824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539117 w 12192000"/>
              <a:gd name="connsiteY1" fmla="*/ 1448118 h 6858000"/>
              <a:gd name="connsiteX2" fmla="*/ 1802377 w 12192000"/>
              <a:gd name="connsiteY2" fmla="*/ 1329636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434369 w 12192000"/>
              <a:gd name="connsiteY1" fmla="*/ 1333818 h 6858000"/>
              <a:gd name="connsiteX2" fmla="*/ 1802377 w 12192000"/>
              <a:gd name="connsiteY2" fmla="*/ 1329636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434369 w 12192000"/>
              <a:gd name="connsiteY1" fmla="*/ 1333818 h 6858000"/>
              <a:gd name="connsiteX2" fmla="*/ 1807138 w 12192000"/>
              <a:gd name="connsiteY2" fmla="*/ 1336780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439131 w 12192000"/>
              <a:gd name="connsiteY1" fmla="*/ 1333818 h 6858000"/>
              <a:gd name="connsiteX2" fmla="*/ 1807138 w 12192000"/>
              <a:gd name="connsiteY2" fmla="*/ 1336780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7138 w 12192000"/>
              <a:gd name="connsiteY2" fmla="*/ 1336780 h 6858000"/>
              <a:gd name="connsiteX3" fmla="*/ 1807139 w 12192000"/>
              <a:gd name="connsiteY3" fmla="*/ 434287 h 6858000"/>
              <a:gd name="connsiteX4" fmla="*/ 441080 w 12192000"/>
              <a:gd name="connsiteY4" fmla="*/ 436669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4758 w 12192000"/>
              <a:gd name="connsiteY2" fmla="*/ 1332018 h 6858000"/>
              <a:gd name="connsiteX3" fmla="*/ 1807139 w 12192000"/>
              <a:gd name="connsiteY3" fmla="*/ 434287 h 6858000"/>
              <a:gd name="connsiteX4" fmla="*/ 441080 w 12192000"/>
              <a:gd name="connsiteY4" fmla="*/ 436669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4758 w 12192000"/>
              <a:gd name="connsiteY2" fmla="*/ 1332018 h 6858000"/>
              <a:gd name="connsiteX3" fmla="*/ 1804758 w 12192000"/>
              <a:gd name="connsiteY3" fmla="*/ 434287 h 6858000"/>
              <a:gd name="connsiteX4" fmla="*/ 441080 w 12192000"/>
              <a:gd name="connsiteY4" fmla="*/ 436669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4758 w 12192000"/>
              <a:gd name="connsiteY2" fmla="*/ 1332018 h 6858000"/>
              <a:gd name="connsiteX3" fmla="*/ 441080 w 12192000"/>
              <a:gd name="connsiteY3" fmla="*/ 4366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441080 w 12192000"/>
              <a:gd name="connsiteY2" fmla="*/ 436669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3" name="Picture Placeholder 52"/>
          <p:cNvSpPr>
            <a:spLocks noGrp="1"/>
          </p:cNvSpPr>
          <p:nvPr>
            <p:ph type="pic" sz="quarter" idx="13"/>
          </p:nvPr>
        </p:nvSpPr>
        <p:spPr>
          <a:xfrm flipH="1">
            <a:off x="6496733" y="2056159"/>
            <a:ext cx="5691600" cy="4806000"/>
          </a:xfrm>
          <a:custGeom>
            <a:avLst/>
            <a:gdLst>
              <a:gd name="connsiteX0" fmla="*/ 1086393 w 5691478"/>
              <a:gd name="connsiteY0" fmla="*/ 0 h 4839941"/>
              <a:gd name="connsiteX1" fmla="*/ 5691478 w 5691478"/>
              <a:gd name="connsiteY1" fmla="*/ 2877577 h 4839941"/>
              <a:gd name="connsiteX2" fmla="*/ 4465256 w 5691478"/>
              <a:gd name="connsiteY2" fmla="*/ 4839941 h 4839941"/>
              <a:gd name="connsiteX3" fmla="*/ 0 w 5691478"/>
              <a:gd name="connsiteY3" fmla="*/ 4839941 h 4839941"/>
              <a:gd name="connsiteX4" fmla="*/ 0 w 5691478"/>
              <a:gd name="connsiteY4" fmla="*/ 1738591 h 4839941"/>
              <a:gd name="connsiteX0" fmla="*/ 1086393 w 5691478"/>
              <a:gd name="connsiteY0" fmla="*/ 0 h 4839941"/>
              <a:gd name="connsiteX1" fmla="*/ 5691478 w 5691478"/>
              <a:gd name="connsiteY1" fmla="*/ 2877577 h 4839941"/>
              <a:gd name="connsiteX2" fmla="*/ 4579527 w 5691478"/>
              <a:gd name="connsiteY2" fmla="*/ 4839941 h 4839941"/>
              <a:gd name="connsiteX3" fmla="*/ 0 w 5691478"/>
              <a:gd name="connsiteY3" fmla="*/ 4839941 h 4839941"/>
              <a:gd name="connsiteX4" fmla="*/ 0 w 5691478"/>
              <a:gd name="connsiteY4" fmla="*/ 1738591 h 4839941"/>
              <a:gd name="connsiteX5" fmla="*/ 1086393 w 5691478"/>
              <a:gd name="connsiteY5" fmla="*/ 0 h 4839941"/>
              <a:gd name="connsiteX0" fmla="*/ 1086393 w 5767658"/>
              <a:gd name="connsiteY0" fmla="*/ 0 h 4839941"/>
              <a:gd name="connsiteX1" fmla="*/ 5767658 w 5767658"/>
              <a:gd name="connsiteY1" fmla="*/ 2953777 h 4839941"/>
              <a:gd name="connsiteX2" fmla="*/ 4579527 w 5767658"/>
              <a:gd name="connsiteY2" fmla="*/ 4839941 h 4839941"/>
              <a:gd name="connsiteX3" fmla="*/ 0 w 5767658"/>
              <a:gd name="connsiteY3" fmla="*/ 4839941 h 4839941"/>
              <a:gd name="connsiteX4" fmla="*/ 0 w 5767658"/>
              <a:gd name="connsiteY4" fmla="*/ 1738591 h 4839941"/>
              <a:gd name="connsiteX5" fmla="*/ 1086393 w 5767658"/>
              <a:gd name="connsiteY5" fmla="*/ 0 h 4839941"/>
              <a:gd name="connsiteX0" fmla="*/ 1134006 w 5767658"/>
              <a:gd name="connsiteY0" fmla="*/ 0 h 4801841"/>
              <a:gd name="connsiteX1" fmla="*/ 5767658 w 5767658"/>
              <a:gd name="connsiteY1" fmla="*/ 2915677 h 4801841"/>
              <a:gd name="connsiteX2" fmla="*/ 4579527 w 5767658"/>
              <a:gd name="connsiteY2" fmla="*/ 4801841 h 4801841"/>
              <a:gd name="connsiteX3" fmla="*/ 0 w 5767658"/>
              <a:gd name="connsiteY3" fmla="*/ 4801841 h 4801841"/>
              <a:gd name="connsiteX4" fmla="*/ 0 w 5767658"/>
              <a:gd name="connsiteY4" fmla="*/ 1700491 h 4801841"/>
              <a:gd name="connsiteX5" fmla="*/ 1134006 w 5767658"/>
              <a:gd name="connsiteY5" fmla="*/ 0 h 4801841"/>
              <a:gd name="connsiteX0" fmla="*/ 1153051 w 5786703"/>
              <a:gd name="connsiteY0" fmla="*/ 0 h 4801841"/>
              <a:gd name="connsiteX1" fmla="*/ 5786703 w 5786703"/>
              <a:gd name="connsiteY1" fmla="*/ 2915677 h 4801841"/>
              <a:gd name="connsiteX2" fmla="*/ 4598572 w 5786703"/>
              <a:gd name="connsiteY2" fmla="*/ 4801841 h 4801841"/>
              <a:gd name="connsiteX3" fmla="*/ 19045 w 5786703"/>
              <a:gd name="connsiteY3" fmla="*/ 4801841 h 4801841"/>
              <a:gd name="connsiteX4" fmla="*/ 0 w 5786703"/>
              <a:gd name="connsiteY4" fmla="*/ 1833841 h 4801841"/>
              <a:gd name="connsiteX5" fmla="*/ 1153051 w 5786703"/>
              <a:gd name="connsiteY5" fmla="*/ 0 h 4801841"/>
              <a:gd name="connsiteX0" fmla="*/ 1153051 w 5760879"/>
              <a:gd name="connsiteY0" fmla="*/ 0 h 4801841"/>
              <a:gd name="connsiteX1" fmla="*/ 5760879 w 5760879"/>
              <a:gd name="connsiteY1" fmla="*/ 2979177 h 4801841"/>
              <a:gd name="connsiteX2" fmla="*/ 4598572 w 5760879"/>
              <a:gd name="connsiteY2" fmla="*/ 4801841 h 4801841"/>
              <a:gd name="connsiteX3" fmla="*/ 19045 w 5760879"/>
              <a:gd name="connsiteY3" fmla="*/ 4801841 h 4801841"/>
              <a:gd name="connsiteX4" fmla="*/ 0 w 5760879"/>
              <a:gd name="connsiteY4" fmla="*/ 1833841 h 4801841"/>
              <a:gd name="connsiteX5" fmla="*/ 1153051 w 5760879"/>
              <a:gd name="connsiteY5" fmla="*/ 0 h 4801841"/>
              <a:gd name="connsiteX0" fmla="*/ 946456 w 5760879"/>
              <a:gd name="connsiteY0" fmla="*/ 0 h 4801841"/>
              <a:gd name="connsiteX1" fmla="*/ 5760879 w 5760879"/>
              <a:gd name="connsiteY1" fmla="*/ 2979177 h 4801841"/>
              <a:gd name="connsiteX2" fmla="*/ 4598572 w 5760879"/>
              <a:gd name="connsiteY2" fmla="*/ 4801841 h 4801841"/>
              <a:gd name="connsiteX3" fmla="*/ 19045 w 5760879"/>
              <a:gd name="connsiteY3" fmla="*/ 4801841 h 4801841"/>
              <a:gd name="connsiteX4" fmla="*/ 0 w 5760879"/>
              <a:gd name="connsiteY4" fmla="*/ 1833841 h 4801841"/>
              <a:gd name="connsiteX5" fmla="*/ 946456 w 5760879"/>
              <a:gd name="connsiteY5" fmla="*/ 0 h 4801841"/>
              <a:gd name="connsiteX0" fmla="*/ 959368 w 5773791"/>
              <a:gd name="connsiteY0" fmla="*/ 0 h 4801841"/>
              <a:gd name="connsiteX1" fmla="*/ 5773791 w 5773791"/>
              <a:gd name="connsiteY1" fmla="*/ 2979177 h 4801841"/>
              <a:gd name="connsiteX2" fmla="*/ 4611484 w 5773791"/>
              <a:gd name="connsiteY2" fmla="*/ 4801841 h 4801841"/>
              <a:gd name="connsiteX3" fmla="*/ 31957 w 5773791"/>
              <a:gd name="connsiteY3" fmla="*/ 4801841 h 4801841"/>
              <a:gd name="connsiteX4" fmla="*/ 0 w 5773791"/>
              <a:gd name="connsiteY4" fmla="*/ 1490941 h 4801841"/>
              <a:gd name="connsiteX5" fmla="*/ 959368 w 5773791"/>
              <a:gd name="connsiteY5" fmla="*/ 0 h 4801841"/>
              <a:gd name="connsiteX0" fmla="*/ 959368 w 5773791"/>
              <a:gd name="connsiteY0" fmla="*/ 0 h 4801841"/>
              <a:gd name="connsiteX1" fmla="*/ 5773791 w 5773791"/>
              <a:gd name="connsiteY1" fmla="*/ 2979177 h 4801841"/>
              <a:gd name="connsiteX2" fmla="*/ 4611484 w 5773791"/>
              <a:gd name="connsiteY2" fmla="*/ 4801841 h 4801841"/>
              <a:gd name="connsiteX3" fmla="*/ 12789 w 5773791"/>
              <a:gd name="connsiteY3" fmla="*/ 4801841 h 4801841"/>
              <a:gd name="connsiteX4" fmla="*/ 0 w 5773791"/>
              <a:gd name="connsiteY4" fmla="*/ 1490941 h 4801841"/>
              <a:gd name="connsiteX5" fmla="*/ 959368 w 5773791"/>
              <a:gd name="connsiteY5" fmla="*/ 0 h 480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3791" h="4801841">
                <a:moveTo>
                  <a:pt x="959368" y="0"/>
                </a:moveTo>
                <a:lnTo>
                  <a:pt x="5773791" y="2979177"/>
                </a:lnTo>
                <a:lnTo>
                  <a:pt x="4611484" y="4801841"/>
                </a:lnTo>
                <a:lnTo>
                  <a:pt x="12789" y="4801841"/>
                </a:lnTo>
                <a:lnTo>
                  <a:pt x="0" y="1490941"/>
                </a:lnTo>
                <a:lnTo>
                  <a:pt x="959368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</p:spPr>
        <p:txBody>
          <a:bodyPr wrap="square" anchor="t">
            <a:noAutofit/>
          </a:bodyPr>
          <a:lstStyle>
            <a:lvl1pPr marL="0" indent="0" algn="l">
              <a:buFontTx/>
              <a:buNone/>
              <a:defRPr>
                <a:solidFill>
                  <a:srgbClr val="EAEAEA">
                    <a:alpha val="0"/>
                  </a:srgb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015052C4-2CCC-427B-8C94-CD25879A116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400" y="453600"/>
            <a:ext cx="1371243" cy="900000"/>
          </a:xfrm>
          <a:blipFill dpi="0" rotWithShape="0">
            <a:blip r:embed="rId4"/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9388D79-EFAC-41C8-B033-89D51F521C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779804" y="5715000"/>
            <a:ext cx="3883633" cy="308782"/>
          </a:xfrm>
        </p:spPr>
        <p:txBody>
          <a:bodyPr wrap="square" lIns="72000" tIns="72000" rIns="72000" bIns="72000" anchor="t" anchorCtr="0">
            <a:noAutofit/>
          </a:bodyPr>
          <a:lstStyle>
            <a:lvl1pPr marL="0" indent="0" algn="r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  <a:latin typeface="+mn-lt"/>
              </a:defRPr>
            </a:lvl1pPr>
            <a:lvl2pPr marL="456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author name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239CA2-7186-4499-AFA5-5E7A6B3564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779805" y="4179011"/>
            <a:ext cx="3883632" cy="1497889"/>
          </a:xfrm>
          <a:custGeom>
            <a:avLst/>
            <a:gdLst>
              <a:gd name="connsiteX0" fmla="*/ 0 w 3883632"/>
              <a:gd name="connsiteY0" fmla="*/ 0 h 1497889"/>
              <a:gd name="connsiteX1" fmla="*/ 3883632 w 3883632"/>
              <a:gd name="connsiteY1" fmla="*/ 0 h 1497889"/>
              <a:gd name="connsiteX2" fmla="*/ 3883632 w 3883632"/>
              <a:gd name="connsiteY2" fmla="*/ 1497889 h 1497889"/>
              <a:gd name="connsiteX3" fmla="*/ 0 w 3883632"/>
              <a:gd name="connsiteY3" fmla="*/ 1497889 h 1497889"/>
              <a:gd name="connsiteX4" fmla="*/ 0 w 3883632"/>
              <a:gd name="connsiteY4" fmla="*/ 0 h 1497889"/>
              <a:gd name="connsiteX0" fmla="*/ 0 w 3883632"/>
              <a:gd name="connsiteY0" fmla="*/ 0 h 1497889"/>
              <a:gd name="connsiteX1" fmla="*/ 3883632 w 3883632"/>
              <a:gd name="connsiteY1" fmla="*/ 0 h 1497889"/>
              <a:gd name="connsiteX2" fmla="*/ 3883632 w 3883632"/>
              <a:gd name="connsiteY2" fmla="*/ 1497889 h 1497889"/>
              <a:gd name="connsiteX3" fmla="*/ 0 w 3883632"/>
              <a:gd name="connsiteY3" fmla="*/ 1497889 h 1497889"/>
              <a:gd name="connsiteX4" fmla="*/ 5295 w 3883632"/>
              <a:gd name="connsiteY4" fmla="*/ 824789 h 1497889"/>
              <a:gd name="connsiteX5" fmla="*/ 0 w 3883632"/>
              <a:gd name="connsiteY5" fmla="*/ 0 h 1497889"/>
              <a:gd name="connsiteX0" fmla="*/ 1257300 w 3883632"/>
              <a:gd name="connsiteY0" fmla="*/ 0 h 1497889"/>
              <a:gd name="connsiteX1" fmla="*/ 3883632 w 3883632"/>
              <a:gd name="connsiteY1" fmla="*/ 0 h 1497889"/>
              <a:gd name="connsiteX2" fmla="*/ 3883632 w 3883632"/>
              <a:gd name="connsiteY2" fmla="*/ 1497889 h 1497889"/>
              <a:gd name="connsiteX3" fmla="*/ 0 w 3883632"/>
              <a:gd name="connsiteY3" fmla="*/ 1497889 h 1497889"/>
              <a:gd name="connsiteX4" fmla="*/ 5295 w 3883632"/>
              <a:gd name="connsiteY4" fmla="*/ 824789 h 1497889"/>
              <a:gd name="connsiteX5" fmla="*/ 1257300 w 3883632"/>
              <a:gd name="connsiteY5" fmla="*/ 0 h 1497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3632" h="1497889">
                <a:moveTo>
                  <a:pt x="1257300" y="0"/>
                </a:moveTo>
                <a:lnTo>
                  <a:pt x="3883632" y="0"/>
                </a:lnTo>
                <a:lnTo>
                  <a:pt x="3883632" y="1497889"/>
                </a:lnTo>
                <a:lnTo>
                  <a:pt x="0" y="1497889"/>
                </a:lnTo>
                <a:lnTo>
                  <a:pt x="5295" y="824789"/>
                </a:lnTo>
                <a:lnTo>
                  <a:pt x="1257300" y="0"/>
                </a:lnTo>
                <a:close/>
              </a:path>
            </a:pathLst>
          </a:custGeom>
        </p:spPr>
        <p:txBody>
          <a:bodyPr wrap="square" lIns="72000" tIns="72000" rIns="72000" bIns="72000" anchor="b" anchorCtr="0">
            <a:noAutofit/>
          </a:bodyPr>
          <a:lstStyle>
            <a:lvl1pPr algn="r">
              <a:defRPr sz="3000" cap="none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Add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78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mall Lef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0">
            <a:extLst>
              <a:ext uri="{FF2B5EF4-FFF2-40B4-BE49-F238E27FC236}">
                <a16:creationId xmlns:a16="http://schemas.microsoft.com/office/drawing/2014/main" id="{6CB4D508-CC47-4714-9907-E5EF2733851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301288 w 12192000"/>
              <a:gd name="connsiteY0" fmla="*/ 457200 h 6858000"/>
              <a:gd name="connsiteX1" fmla="*/ 10301288 w 12192000"/>
              <a:gd name="connsiteY1" fmla="*/ 1400175 h 6858000"/>
              <a:gd name="connsiteX2" fmla="*/ 11736388 w 12192000"/>
              <a:gd name="connsiteY2" fmla="*/ 1400175 h 6858000"/>
              <a:gd name="connsiteX3" fmla="*/ 11736388 w 12192000"/>
              <a:gd name="connsiteY3" fmla="*/ 4572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0" fmla="*/ 10301288 w 12192000"/>
              <a:gd name="connsiteY0" fmla="*/ 457200 h 6858000"/>
              <a:gd name="connsiteX1" fmla="*/ 10225108 w 12192000"/>
              <a:gd name="connsiteY1" fmla="*/ 1506855 h 6858000"/>
              <a:gd name="connsiteX2" fmla="*/ 11736388 w 12192000"/>
              <a:gd name="connsiteY2" fmla="*/ 1400175 h 6858000"/>
              <a:gd name="connsiteX3" fmla="*/ 11736388 w 12192000"/>
              <a:gd name="connsiteY3" fmla="*/ 457200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301288 w 12192000"/>
              <a:gd name="connsiteY0" fmla="*/ 457200 h 6858000"/>
              <a:gd name="connsiteX1" fmla="*/ 10225108 w 12192000"/>
              <a:gd name="connsiteY1" fmla="*/ 1506855 h 6858000"/>
              <a:gd name="connsiteX2" fmla="*/ 11667349 w 12192000"/>
              <a:gd name="connsiteY2" fmla="*/ 1483519 h 6858000"/>
              <a:gd name="connsiteX3" fmla="*/ 11736388 w 12192000"/>
              <a:gd name="connsiteY3" fmla="*/ 457200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301288 w 12192000"/>
              <a:gd name="connsiteY0" fmla="*/ 457200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736388 w 12192000"/>
              <a:gd name="connsiteY3" fmla="*/ 457200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301288 w 12192000"/>
              <a:gd name="connsiteY0" fmla="*/ 457200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0207 w 12192000"/>
              <a:gd name="connsiteY3" fmla="*/ 547688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7687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0207 w 12192000"/>
              <a:gd name="connsiteY3" fmla="*/ 547688 h 6858000"/>
              <a:gd name="connsiteX4" fmla="*/ 10229870 w 12192000"/>
              <a:gd name="connsiteY4" fmla="*/ 5476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7687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76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5306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53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5306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53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5306 h 6858000"/>
              <a:gd name="connsiteX1" fmla="*/ 524834 w 12192000"/>
              <a:gd name="connsiteY1" fmla="*/ 14647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53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24834 w 12192000"/>
              <a:gd name="connsiteY1" fmla="*/ 14647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24834 w 12192000"/>
              <a:gd name="connsiteY1" fmla="*/ 1464786 h 6858000"/>
              <a:gd name="connsiteX2" fmla="*/ 11667349 w 12192000"/>
              <a:gd name="connsiteY2" fmla="*/ 1483519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24834 w 12192000"/>
              <a:gd name="connsiteY1" fmla="*/ 1464786 h 6858000"/>
              <a:gd name="connsiteX2" fmla="*/ 1973782 w 12192000"/>
              <a:gd name="connsiteY2" fmla="*/ 1474892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36737 w 12192000"/>
              <a:gd name="connsiteY1" fmla="*/ 1490980 h 6858000"/>
              <a:gd name="connsiteX2" fmla="*/ 1973782 w 12192000"/>
              <a:gd name="connsiteY2" fmla="*/ 1474892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36737 w 12192000"/>
              <a:gd name="connsiteY1" fmla="*/ 1490980 h 6858000"/>
              <a:gd name="connsiteX2" fmla="*/ 1971402 w 12192000"/>
              <a:gd name="connsiteY2" fmla="*/ 1491561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6737 w 12192000"/>
              <a:gd name="connsiteY1" fmla="*/ 1490980 h 6858000"/>
              <a:gd name="connsiteX2" fmla="*/ 1971402 w 12192000"/>
              <a:gd name="connsiteY2" fmla="*/ 1491561 h 6858000"/>
              <a:gd name="connsiteX3" fmla="*/ 1969021 w 12192000"/>
              <a:gd name="connsiteY3" fmla="*/ 541443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6737 w 12192000"/>
              <a:gd name="connsiteY1" fmla="*/ 1490980 h 6858000"/>
              <a:gd name="connsiteX2" fmla="*/ 1971402 w 12192000"/>
              <a:gd name="connsiteY2" fmla="*/ 1491561 h 6858000"/>
              <a:gd name="connsiteX3" fmla="*/ 1969021 w 12192000"/>
              <a:gd name="connsiteY3" fmla="*/ 546205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1971402 w 12192000"/>
              <a:gd name="connsiteY2" fmla="*/ 1491561 h 6858000"/>
              <a:gd name="connsiteX3" fmla="*/ 1969021 w 12192000"/>
              <a:gd name="connsiteY3" fmla="*/ 546205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2019014 w 12192000"/>
              <a:gd name="connsiteY2" fmla="*/ 1515374 h 6858000"/>
              <a:gd name="connsiteX3" fmla="*/ 1969021 w 12192000"/>
              <a:gd name="connsiteY3" fmla="*/ 546205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2019014 w 12192000"/>
              <a:gd name="connsiteY2" fmla="*/ 1515374 h 6858000"/>
              <a:gd name="connsiteX3" fmla="*/ 2016634 w 12192000"/>
              <a:gd name="connsiteY3" fmla="*/ 543824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9117 w 12192000"/>
              <a:gd name="connsiteY1" fmla="*/ 1514793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514793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448118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2016634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1909506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1909506 w 12192000"/>
              <a:gd name="connsiteY3" fmla="*/ 543824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539117 w 12192000"/>
              <a:gd name="connsiteY1" fmla="*/ 1448118 h 6858000"/>
              <a:gd name="connsiteX2" fmla="*/ 1802377 w 12192000"/>
              <a:gd name="connsiteY2" fmla="*/ 1329636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434369 w 12192000"/>
              <a:gd name="connsiteY1" fmla="*/ 1333818 h 6858000"/>
              <a:gd name="connsiteX2" fmla="*/ 1802377 w 12192000"/>
              <a:gd name="connsiteY2" fmla="*/ 1329636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434369 w 12192000"/>
              <a:gd name="connsiteY1" fmla="*/ 1333818 h 6858000"/>
              <a:gd name="connsiteX2" fmla="*/ 1807138 w 12192000"/>
              <a:gd name="connsiteY2" fmla="*/ 1336780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439131 w 12192000"/>
              <a:gd name="connsiteY1" fmla="*/ 1333818 h 6858000"/>
              <a:gd name="connsiteX2" fmla="*/ 1807138 w 12192000"/>
              <a:gd name="connsiteY2" fmla="*/ 1336780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7138 w 12192000"/>
              <a:gd name="connsiteY2" fmla="*/ 1336780 h 6858000"/>
              <a:gd name="connsiteX3" fmla="*/ 1807139 w 12192000"/>
              <a:gd name="connsiteY3" fmla="*/ 434287 h 6858000"/>
              <a:gd name="connsiteX4" fmla="*/ 441080 w 12192000"/>
              <a:gd name="connsiteY4" fmla="*/ 436669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4758 w 12192000"/>
              <a:gd name="connsiteY2" fmla="*/ 1332018 h 6858000"/>
              <a:gd name="connsiteX3" fmla="*/ 1807139 w 12192000"/>
              <a:gd name="connsiteY3" fmla="*/ 434287 h 6858000"/>
              <a:gd name="connsiteX4" fmla="*/ 441080 w 12192000"/>
              <a:gd name="connsiteY4" fmla="*/ 436669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4758 w 12192000"/>
              <a:gd name="connsiteY2" fmla="*/ 1332018 h 6858000"/>
              <a:gd name="connsiteX3" fmla="*/ 1804758 w 12192000"/>
              <a:gd name="connsiteY3" fmla="*/ 434287 h 6858000"/>
              <a:gd name="connsiteX4" fmla="*/ 441080 w 12192000"/>
              <a:gd name="connsiteY4" fmla="*/ 436669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4758 w 12192000"/>
              <a:gd name="connsiteY2" fmla="*/ 1332018 h 6858000"/>
              <a:gd name="connsiteX3" fmla="*/ 441080 w 12192000"/>
              <a:gd name="connsiteY3" fmla="*/ 4366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441080 w 12192000"/>
              <a:gd name="connsiteY2" fmla="*/ 436669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Picture Placeholder 52">
            <a:extLst>
              <a:ext uri="{FF2B5EF4-FFF2-40B4-BE49-F238E27FC236}">
                <a16:creationId xmlns:a16="http://schemas.microsoft.com/office/drawing/2014/main" id="{F4F85227-D5B1-4F01-81B8-97DBCA398D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8491" y="3372440"/>
            <a:ext cx="4143600" cy="3492000"/>
          </a:xfrm>
          <a:custGeom>
            <a:avLst/>
            <a:gdLst>
              <a:gd name="connsiteX0" fmla="*/ 1086393 w 5691478"/>
              <a:gd name="connsiteY0" fmla="*/ 0 h 4839941"/>
              <a:gd name="connsiteX1" fmla="*/ 5691478 w 5691478"/>
              <a:gd name="connsiteY1" fmla="*/ 2877577 h 4839941"/>
              <a:gd name="connsiteX2" fmla="*/ 4465256 w 5691478"/>
              <a:gd name="connsiteY2" fmla="*/ 4839941 h 4839941"/>
              <a:gd name="connsiteX3" fmla="*/ 0 w 5691478"/>
              <a:gd name="connsiteY3" fmla="*/ 4839941 h 4839941"/>
              <a:gd name="connsiteX4" fmla="*/ 0 w 5691478"/>
              <a:gd name="connsiteY4" fmla="*/ 1738591 h 4839941"/>
              <a:gd name="connsiteX0" fmla="*/ 1095916 w 5701001"/>
              <a:gd name="connsiteY0" fmla="*/ 0 h 4839941"/>
              <a:gd name="connsiteX1" fmla="*/ 5701001 w 5701001"/>
              <a:gd name="connsiteY1" fmla="*/ 2877577 h 4839941"/>
              <a:gd name="connsiteX2" fmla="*/ 4474779 w 5701001"/>
              <a:gd name="connsiteY2" fmla="*/ 4839941 h 4839941"/>
              <a:gd name="connsiteX3" fmla="*/ 9523 w 5701001"/>
              <a:gd name="connsiteY3" fmla="*/ 4839941 h 4839941"/>
              <a:gd name="connsiteX4" fmla="*/ 0 w 5701001"/>
              <a:gd name="connsiteY4" fmla="*/ 2462491 h 4839941"/>
              <a:gd name="connsiteX5" fmla="*/ 1095916 w 5701001"/>
              <a:gd name="connsiteY5" fmla="*/ 0 h 4839941"/>
              <a:gd name="connsiteX0" fmla="*/ 676925 w 5701001"/>
              <a:gd name="connsiteY0" fmla="*/ 0 h 3417541"/>
              <a:gd name="connsiteX1" fmla="*/ 5701001 w 5701001"/>
              <a:gd name="connsiteY1" fmla="*/ 1455177 h 3417541"/>
              <a:gd name="connsiteX2" fmla="*/ 4474779 w 5701001"/>
              <a:gd name="connsiteY2" fmla="*/ 3417541 h 3417541"/>
              <a:gd name="connsiteX3" fmla="*/ 9523 w 5701001"/>
              <a:gd name="connsiteY3" fmla="*/ 3417541 h 3417541"/>
              <a:gd name="connsiteX4" fmla="*/ 0 w 5701001"/>
              <a:gd name="connsiteY4" fmla="*/ 1040091 h 3417541"/>
              <a:gd name="connsiteX5" fmla="*/ 676925 w 5701001"/>
              <a:gd name="connsiteY5" fmla="*/ 0 h 3417541"/>
              <a:gd name="connsiteX0" fmla="*/ 676925 w 5701001"/>
              <a:gd name="connsiteY0" fmla="*/ 0 h 3417541"/>
              <a:gd name="connsiteX1" fmla="*/ 5701001 w 5701001"/>
              <a:gd name="connsiteY1" fmla="*/ 1455177 h 3417541"/>
              <a:gd name="connsiteX2" fmla="*/ 4474779 w 5701001"/>
              <a:gd name="connsiteY2" fmla="*/ 3417541 h 3417541"/>
              <a:gd name="connsiteX3" fmla="*/ 9523 w 5701001"/>
              <a:gd name="connsiteY3" fmla="*/ 3417541 h 3417541"/>
              <a:gd name="connsiteX4" fmla="*/ 0 w 5701001"/>
              <a:gd name="connsiteY4" fmla="*/ 1040091 h 3417541"/>
              <a:gd name="connsiteX5" fmla="*/ 676925 w 5701001"/>
              <a:gd name="connsiteY5" fmla="*/ 0 h 3417541"/>
              <a:gd name="connsiteX0" fmla="*/ 676925 w 4474779"/>
              <a:gd name="connsiteY0" fmla="*/ 0 h 3417541"/>
              <a:gd name="connsiteX1" fmla="*/ 4069476 w 4474779"/>
              <a:gd name="connsiteY1" fmla="*/ 2109227 h 3417541"/>
              <a:gd name="connsiteX2" fmla="*/ 4474779 w 4474779"/>
              <a:gd name="connsiteY2" fmla="*/ 3417541 h 3417541"/>
              <a:gd name="connsiteX3" fmla="*/ 9523 w 4474779"/>
              <a:gd name="connsiteY3" fmla="*/ 3417541 h 3417541"/>
              <a:gd name="connsiteX4" fmla="*/ 0 w 4474779"/>
              <a:gd name="connsiteY4" fmla="*/ 1040091 h 3417541"/>
              <a:gd name="connsiteX5" fmla="*/ 676925 w 4474779"/>
              <a:gd name="connsiteY5" fmla="*/ 0 h 3417541"/>
              <a:gd name="connsiteX0" fmla="*/ 676925 w 4069476"/>
              <a:gd name="connsiteY0" fmla="*/ 0 h 3417541"/>
              <a:gd name="connsiteX1" fmla="*/ 4069476 w 4069476"/>
              <a:gd name="connsiteY1" fmla="*/ 2109227 h 3417541"/>
              <a:gd name="connsiteX2" fmla="*/ 3262245 w 4069476"/>
              <a:gd name="connsiteY2" fmla="*/ 3417541 h 3417541"/>
              <a:gd name="connsiteX3" fmla="*/ 9523 w 4069476"/>
              <a:gd name="connsiteY3" fmla="*/ 3417541 h 3417541"/>
              <a:gd name="connsiteX4" fmla="*/ 0 w 4069476"/>
              <a:gd name="connsiteY4" fmla="*/ 1040091 h 3417541"/>
              <a:gd name="connsiteX5" fmla="*/ 676925 w 4069476"/>
              <a:gd name="connsiteY5" fmla="*/ 0 h 3417541"/>
              <a:gd name="connsiteX0" fmla="*/ 767388 w 4069476"/>
              <a:gd name="connsiteY0" fmla="*/ 0 h 3374678"/>
              <a:gd name="connsiteX1" fmla="*/ 4069476 w 4069476"/>
              <a:gd name="connsiteY1" fmla="*/ 2066364 h 3374678"/>
              <a:gd name="connsiteX2" fmla="*/ 3262245 w 4069476"/>
              <a:gd name="connsiteY2" fmla="*/ 3374678 h 3374678"/>
              <a:gd name="connsiteX3" fmla="*/ 9523 w 4069476"/>
              <a:gd name="connsiteY3" fmla="*/ 3374678 h 3374678"/>
              <a:gd name="connsiteX4" fmla="*/ 0 w 4069476"/>
              <a:gd name="connsiteY4" fmla="*/ 997228 h 3374678"/>
              <a:gd name="connsiteX5" fmla="*/ 767388 w 4069476"/>
              <a:gd name="connsiteY5" fmla="*/ 0 h 3374678"/>
              <a:gd name="connsiteX0" fmla="*/ 758782 w 4060870"/>
              <a:gd name="connsiteY0" fmla="*/ 0 h 3374678"/>
              <a:gd name="connsiteX1" fmla="*/ 4060870 w 4060870"/>
              <a:gd name="connsiteY1" fmla="*/ 2066364 h 3374678"/>
              <a:gd name="connsiteX2" fmla="*/ 3253639 w 4060870"/>
              <a:gd name="connsiteY2" fmla="*/ 3374678 h 3374678"/>
              <a:gd name="connsiteX3" fmla="*/ 917 w 4060870"/>
              <a:gd name="connsiteY3" fmla="*/ 3374678 h 3374678"/>
              <a:gd name="connsiteX4" fmla="*/ 917 w 4060870"/>
              <a:gd name="connsiteY4" fmla="*/ 1259166 h 3374678"/>
              <a:gd name="connsiteX5" fmla="*/ 758782 w 4060870"/>
              <a:gd name="connsiteY5" fmla="*/ 0 h 3374678"/>
              <a:gd name="connsiteX0" fmla="*/ 657139 w 4060870"/>
              <a:gd name="connsiteY0" fmla="*/ 0 h 3430120"/>
              <a:gd name="connsiteX1" fmla="*/ 4060870 w 4060870"/>
              <a:gd name="connsiteY1" fmla="*/ 2121806 h 3430120"/>
              <a:gd name="connsiteX2" fmla="*/ 3253639 w 4060870"/>
              <a:gd name="connsiteY2" fmla="*/ 3430120 h 3430120"/>
              <a:gd name="connsiteX3" fmla="*/ 917 w 4060870"/>
              <a:gd name="connsiteY3" fmla="*/ 3430120 h 3430120"/>
              <a:gd name="connsiteX4" fmla="*/ 917 w 4060870"/>
              <a:gd name="connsiteY4" fmla="*/ 1314608 h 3430120"/>
              <a:gd name="connsiteX5" fmla="*/ 657139 w 4060870"/>
              <a:gd name="connsiteY5" fmla="*/ 0 h 3430120"/>
              <a:gd name="connsiteX0" fmla="*/ 657139 w 4060870"/>
              <a:gd name="connsiteY0" fmla="*/ 0 h 3430120"/>
              <a:gd name="connsiteX1" fmla="*/ 4060870 w 4060870"/>
              <a:gd name="connsiteY1" fmla="*/ 2121806 h 3430120"/>
              <a:gd name="connsiteX2" fmla="*/ 3253639 w 4060870"/>
              <a:gd name="connsiteY2" fmla="*/ 3430120 h 3430120"/>
              <a:gd name="connsiteX3" fmla="*/ 917 w 4060870"/>
              <a:gd name="connsiteY3" fmla="*/ 3430120 h 3430120"/>
              <a:gd name="connsiteX4" fmla="*/ 917 w 4060870"/>
              <a:gd name="connsiteY4" fmla="*/ 1092843 h 3430120"/>
              <a:gd name="connsiteX5" fmla="*/ 657139 w 4060870"/>
              <a:gd name="connsiteY5" fmla="*/ 0 h 3430120"/>
              <a:gd name="connsiteX0" fmla="*/ 665462 w 4069193"/>
              <a:gd name="connsiteY0" fmla="*/ 0 h 3430120"/>
              <a:gd name="connsiteX1" fmla="*/ 4069193 w 4069193"/>
              <a:gd name="connsiteY1" fmla="*/ 2121806 h 3430120"/>
              <a:gd name="connsiteX2" fmla="*/ 3261962 w 4069193"/>
              <a:gd name="connsiteY2" fmla="*/ 3430120 h 3430120"/>
              <a:gd name="connsiteX3" fmla="*/ 9240 w 4069193"/>
              <a:gd name="connsiteY3" fmla="*/ 3430120 h 3430120"/>
              <a:gd name="connsiteX4" fmla="*/ 0 w 4069193"/>
              <a:gd name="connsiteY4" fmla="*/ 1065122 h 3430120"/>
              <a:gd name="connsiteX5" fmla="*/ 665462 w 4069193"/>
              <a:gd name="connsiteY5" fmla="*/ 0 h 343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9193" h="3430120">
                <a:moveTo>
                  <a:pt x="665462" y="0"/>
                </a:moveTo>
                <a:lnTo>
                  <a:pt x="4069193" y="2121806"/>
                </a:lnTo>
                <a:lnTo>
                  <a:pt x="3261962" y="3430120"/>
                </a:lnTo>
                <a:lnTo>
                  <a:pt x="9240" y="3430120"/>
                </a:lnTo>
                <a:cubicBezTo>
                  <a:pt x="6066" y="2637637"/>
                  <a:pt x="3174" y="1857605"/>
                  <a:pt x="0" y="1065122"/>
                </a:cubicBezTo>
                <a:cubicBezTo>
                  <a:pt x="362131" y="485592"/>
                  <a:pt x="316028" y="579530"/>
                  <a:pt x="665462" y="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</p:spPr>
        <p:txBody>
          <a:bodyPr wrap="square" anchor="t">
            <a:noAutofit/>
          </a:bodyPr>
          <a:lstStyle>
            <a:lvl1pPr marL="0" indent="0" algn="l">
              <a:buFontTx/>
              <a:buNone/>
              <a:defRPr>
                <a:solidFill>
                  <a:srgbClr val="EAEAEA">
                    <a:alpha val="0"/>
                  </a:srgb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08865D5-B4B6-4032-9D13-EE47CA4E5F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299600" y="453600"/>
            <a:ext cx="1371243" cy="900000"/>
          </a:xfrm>
          <a:blipFill dpi="0" rotWithShape="0">
            <a:blip r:embed="rId4"/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8516DE58-D11A-4F79-94E2-86D150B227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261511" y="5715000"/>
            <a:ext cx="3049114" cy="308782"/>
          </a:xfrm>
        </p:spPr>
        <p:txBody>
          <a:bodyPr wrap="square" lIns="72000" tIns="72000" rIns="72000" bIns="72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  <a:lvl2pPr marL="456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author name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47EB2DE-D8A0-41C9-8E99-6E170E8886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261509" y="4911477"/>
            <a:ext cx="3049115" cy="762350"/>
          </a:xfrm>
          <a:custGeom>
            <a:avLst/>
            <a:gdLst>
              <a:gd name="connsiteX0" fmla="*/ 0 w 2796473"/>
              <a:gd name="connsiteY0" fmla="*/ 0 h 756000"/>
              <a:gd name="connsiteX1" fmla="*/ 2796473 w 2796473"/>
              <a:gd name="connsiteY1" fmla="*/ 0 h 756000"/>
              <a:gd name="connsiteX2" fmla="*/ 2796473 w 2796473"/>
              <a:gd name="connsiteY2" fmla="*/ 756000 h 756000"/>
              <a:gd name="connsiteX3" fmla="*/ 0 w 2796473"/>
              <a:gd name="connsiteY3" fmla="*/ 756000 h 756000"/>
              <a:gd name="connsiteX4" fmla="*/ 0 w 2796473"/>
              <a:gd name="connsiteY4" fmla="*/ 0 h 756000"/>
              <a:gd name="connsiteX0" fmla="*/ 0 w 2796473"/>
              <a:gd name="connsiteY0" fmla="*/ 0 h 756000"/>
              <a:gd name="connsiteX1" fmla="*/ 2796473 w 2796473"/>
              <a:gd name="connsiteY1" fmla="*/ 0 h 756000"/>
              <a:gd name="connsiteX2" fmla="*/ 2794199 w 2796473"/>
              <a:gd name="connsiteY2" fmla="*/ 498723 h 756000"/>
              <a:gd name="connsiteX3" fmla="*/ 2796473 w 2796473"/>
              <a:gd name="connsiteY3" fmla="*/ 756000 h 756000"/>
              <a:gd name="connsiteX4" fmla="*/ 0 w 2796473"/>
              <a:gd name="connsiteY4" fmla="*/ 756000 h 756000"/>
              <a:gd name="connsiteX5" fmla="*/ 0 w 2796473"/>
              <a:gd name="connsiteY5" fmla="*/ 0 h 756000"/>
              <a:gd name="connsiteX0" fmla="*/ 0 w 2796473"/>
              <a:gd name="connsiteY0" fmla="*/ 6350 h 762350"/>
              <a:gd name="connsiteX1" fmla="*/ 2091623 w 2796473"/>
              <a:gd name="connsiteY1" fmla="*/ 0 h 762350"/>
              <a:gd name="connsiteX2" fmla="*/ 2794199 w 2796473"/>
              <a:gd name="connsiteY2" fmla="*/ 505073 h 762350"/>
              <a:gd name="connsiteX3" fmla="*/ 2796473 w 2796473"/>
              <a:gd name="connsiteY3" fmla="*/ 762350 h 762350"/>
              <a:gd name="connsiteX4" fmla="*/ 0 w 2796473"/>
              <a:gd name="connsiteY4" fmla="*/ 762350 h 762350"/>
              <a:gd name="connsiteX5" fmla="*/ 0 w 2796473"/>
              <a:gd name="connsiteY5" fmla="*/ 6350 h 7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6473" h="762350">
                <a:moveTo>
                  <a:pt x="0" y="6350"/>
                </a:moveTo>
                <a:lnTo>
                  <a:pt x="2091623" y="0"/>
                </a:lnTo>
                <a:lnTo>
                  <a:pt x="2794199" y="505073"/>
                </a:lnTo>
                <a:lnTo>
                  <a:pt x="2796473" y="762350"/>
                </a:lnTo>
                <a:lnTo>
                  <a:pt x="0" y="762350"/>
                </a:lnTo>
                <a:lnTo>
                  <a:pt x="0" y="6350"/>
                </a:lnTo>
                <a:close/>
              </a:path>
            </a:pathLst>
          </a:custGeom>
        </p:spPr>
        <p:txBody>
          <a:bodyPr wrap="square" lIns="72000" tIns="72000" rIns="72000" bIns="72000" anchor="b" anchorCtr="0">
            <a:noAutofit/>
          </a:bodyPr>
          <a:lstStyle>
            <a:lvl1pPr>
              <a:defRPr sz="2599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Add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444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mall Lef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0">
            <a:extLst>
              <a:ext uri="{FF2B5EF4-FFF2-40B4-BE49-F238E27FC236}">
                <a16:creationId xmlns:a16="http://schemas.microsoft.com/office/drawing/2014/main" id="{18E9023F-58D7-4856-9F6D-F699BBAFAE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301288 w 12192000"/>
              <a:gd name="connsiteY0" fmla="*/ 457200 h 6858000"/>
              <a:gd name="connsiteX1" fmla="*/ 10301288 w 12192000"/>
              <a:gd name="connsiteY1" fmla="*/ 1400175 h 6858000"/>
              <a:gd name="connsiteX2" fmla="*/ 11736388 w 12192000"/>
              <a:gd name="connsiteY2" fmla="*/ 1400175 h 6858000"/>
              <a:gd name="connsiteX3" fmla="*/ 11736388 w 12192000"/>
              <a:gd name="connsiteY3" fmla="*/ 4572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0" fmla="*/ 10301288 w 12192000"/>
              <a:gd name="connsiteY0" fmla="*/ 457200 h 6858000"/>
              <a:gd name="connsiteX1" fmla="*/ 10225108 w 12192000"/>
              <a:gd name="connsiteY1" fmla="*/ 1506855 h 6858000"/>
              <a:gd name="connsiteX2" fmla="*/ 11736388 w 12192000"/>
              <a:gd name="connsiteY2" fmla="*/ 1400175 h 6858000"/>
              <a:gd name="connsiteX3" fmla="*/ 11736388 w 12192000"/>
              <a:gd name="connsiteY3" fmla="*/ 457200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301288 w 12192000"/>
              <a:gd name="connsiteY0" fmla="*/ 457200 h 6858000"/>
              <a:gd name="connsiteX1" fmla="*/ 10225108 w 12192000"/>
              <a:gd name="connsiteY1" fmla="*/ 1506855 h 6858000"/>
              <a:gd name="connsiteX2" fmla="*/ 11667349 w 12192000"/>
              <a:gd name="connsiteY2" fmla="*/ 1483519 h 6858000"/>
              <a:gd name="connsiteX3" fmla="*/ 11736388 w 12192000"/>
              <a:gd name="connsiteY3" fmla="*/ 457200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301288 w 12192000"/>
              <a:gd name="connsiteY0" fmla="*/ 457200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736388 w 12192000"/>
              <a:gd name="connsiteY3" fmla="*/ 457200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301288 w 12192000"/>
              <a:gd name="connsiteY0" fmla="*/ 457200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0207 w 12192000"/>
              <a:gd name="connsiteY3" fmla="*/ 547688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7687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0207 w 12192000"/>
              <a:gd name="connsiteY3" fmla="*/ 547688 h 6858000"/>
              <a:gd name="connsiteX4" fmla="*/ 10229870 w 12192000"/>
              <a:gd name="connsiteY4" fmla="*/ 5476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7687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76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5306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53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5306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53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5306 h 6858000"/>
              <a:gd name="connsiteX1" fmla="*/ 524834 w 12192000"/>
              <a:gd name="connsiteY1" fmla="*/ 14647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53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24834 w 12192000"/>
              <a:gd name="connsiteY1" fmla="*/ 14647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24834 w 12192000"/>
              <a:gd name="connsiteY1" fmla="*/ 1464786 h 6858000"/>
              <a:gd name="connsiteX2" fmla="*/ 11667349 w 12192000"/>
              <a:gd name="connsiteY2" fmla="*/ 1483519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24834 w 12192000"/>
              <a:gd name="connsiteY1" fmla="*/ 1464786 h 6858000"/>
              <a:gd name="connsiteX2" fmla="*/ 1973782 w 12192000"/>
              <a:gd name="connsiteY2" fmla="*/ 1474892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36737 w 12192000"/>
              <a:gd name="connsiteY1" fmla="*/ 1490980 h 6858000"/>
              <a:gd name="connsiteX2" fmla="*/ 1973782 w 12192000"/>
              <a:gd name="connsiteY2" fmla="*/ 1474892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36737 w 12192000"/>
              <a:gd name="connsiteY1" fmla="*/ 1490980 h 6858000"/>
              <a:gd name="connsiteX2" fmla="*/ 1971402 w 12192000"/>
              <a:gd name="connsiteY2" fmla="*/ 1491561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6737 w 12192000"/>
              <a:gd name="connsiteY1" fmla="*/ 1490980 h 6858000"/>
              <a:gd name="connsiteX2" fmla="*/ 1971402 w 12192000"/>
              <a:gd name="connsiteY2" fmla="*/ 1491561 h 6858000"/>
              <a:gd name="connsiteX3" fmla="*/ 1969021 w 12192000"/>
              <a:gd name="connsiteY3" fmla="*/ 541443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6737 w 12192000"/>
              <a:gd name="connsiteY1" fmla="*/ 1490980 h 6858000"/>
              <a:gd name="connsiteX2" fmla="*/ 1971402 w 12192000"/>
              <a:gd name="connsiteY2" fmla="*/ 1491561 h 6858000"/>
              <a:gd name="connsiteX3" fmla="*/ 1969021 w 12192000"/>
              <a:gd name="connsiteY3" fmla="*/ 546205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1971402 w 12192000"/>
              <a:gd name="connsiteY2" fmla="*/ 1491561 h 6858000"/>
              <a:gd name="connsiteX3" fmla="*/ 1969021 w 12192000"/>
              <a:gd name="connsiteY3" fmla="*/ 546205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2019014 w 12192000"/>
              <a:gd name="connsiteY2" fmla="*/ 1515374 h 6858000"/>
              <a:gd name="connsiteX3" fmla="*/ 1969021 w 12192000"/>
              <a:gd name="connsiteY3" fmla="*/ 546205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2019014 w 12192000"/>
              <a:gd name="connsiteY2" fmla="*/ 1515374 h 6858000"/>
              <a:gd name="connsiteX3" fmla="*/ 2016634 w 12192000"/>
              <a:gd name="connsiteY3" fmla="*/ 543824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9117 w 12192000"/>
              <a:gd name="connsiteY1" fmla="*/ 1514793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514793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448118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2016634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1909506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1909506 w 12192000"/>
              <a:gd name="connsiteY3" fmla="*/ 543824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539117 w 12192000"/>
              <a:gd name="connsiteY1" fmla="*/ 1448118 h 6858000"/>
              <a:gd name="connsiteX2" fmla="*/ 1802377 w 12192000"/>
              <a:gd name="connsiteY2" fmla="*/ 1329636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434369 w 12192000"/>
              <a:gd name="connsiteY1" fmla="*/ 1333818 h 6858000"/>
              <a:gd name="connsiteX2" fmla="*/ 1802377 w 12192000"/>
              <a:gd name="connsiteY2" fmla="*/ 1329636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434369 w 12192000"/>
              <a:gd name="connsiteY1" fmla="*/ 1333818 h 6858000"/>
              <a:gd name="connsiteX2" fmla="*/ 1807138 w 12192000"/>
              <a:gd name="connsiteY2" fmla="*/ 1336780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439131 w 12192000"/>
              <a:gd name="connsiteY1" fmla="*/ 1333818 h 6858000"/>
              <a:gd name="connsiteX2" fmla="*/ 1807138 w 12192000"/>
              <a:gd name="connsiteY2" fmla="*/ 1336780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7138 w 12192000"/>
              <a:gd name="connsiteY2" fmla="*/ 1336780 h 6858000"/>
              <a:gd name="connsiteX3" fmla="*/ 1807139 w 12192000"/>
              <a:gd name="connsiteY3" fmla="*/ 434287 h 6858000"/>
              <a:gd name="connsiteX4" fmla="*/ 441080 w 12192000"/>
              <a:gd name="connsiteY4" fmla="*/ 436669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4758 w 12192000"/>
              <a:gd name="connsiteY2" fmla="*/ 1332018 h 6858000"/>
              <a:gd name="connsiteX3" fmla="*/ 1807139 w 12192000"/>
              <a:gd name="connsiteY3" fmla="*/ 434287 h 6858000"/>
              <a:gd name="connsiteX4" fmla="*/ 441080 w 12192000"/>
              <a:gd name="connsiteY4" fmla="*/ 436669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4758 w 12192000"/>
              <a:gd name="connsiteY2" fmla="*/ 1332018 h 6858000"/>
              <a:gd name="connsiteX3" fmla="*/ 1804758 w 12192000"/>
              <a:gd name="connsiteY3" fmla="*/ 434287 h 6858000"/>
              <a:gd name="connsiteX4" fmla="*/ 441080 w 12192000"/>
              <a:gd name="connsiteY4" fmla="*/ 436669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4758 w 12192000"/>
              <a:gd name="connsiteY2" fmla="*/ 1332018 h 6858000"/>
              <a:gd name="connsiteX3" fmla="*/ 441080 w 12192000"/>
              <a:gd name="connsiteY3" fmla="*/ 4366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441080 w 12192000"/>
              <a:gd name="connsiteY2" fmla="*/ 436669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Picture Placeholder 52">
            <a:extLst>
              <a:ext uri="{FF2B5EF4-FFF2-40B4-BE49-F238E27FC236}">
                <a16:creationId xmlns:a16="http://schemas.microsoft.com/office/drawing/2014/main" id="{99B10921-C2E3-484E-847C-AD64DE2CA7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381867"/>
            <a:ext cx="4142859" cy="3489947"/>
          </a:xfrm>
          <a:custGeom>
            <a:avLst/>
            <a:gdLst>
              <a:gd name="connsiteX0" fmla="*/ 1086393 w 5691478"/>
              <a:gd name="connsiteY0" fmla="*/ 0 h 4839941"/>
              <a:gd name="connsiteX1" fmla="*/ 5691478 w 5691478"/>
              <a:gd name="connsiteY1" fmla="*/ 2877577 h 4839941"/>
              <a:gd name="connsiteX2" fmla="*/ 4465256 w 5691478"/>
              <a:gd name="connsiteY2" fmla="*/ 4839941 h 4839941"/>
              <a:gd name="connsiteX3" fmla="*/ 0 w 5691478"/>
              <a:gd name="connsiteY3" fmla="*/ 4839941 h 4839941"/>
              <a:gd name="connsiteX4" fmla="*/ 0 w 5691478"/>
              <a:gd name="connsiteY4" fmla="*/ 1738591 h 4839941"/>
              <a:gd name="connsiteX0" fmla="*/ 1095916 w 5701001"/>
              <a:gd name="connsiteY0" fmla="*/ 0 h 4839941"/>
              <a:gd name="connsiteX1" fmla="*/ 5701001 w 5701001"/>
              <a:gd name="connsiteY1" fmla="*/ 2877577 h 4839941"/>
              <a:gd name="connsiteX2" fmla="*/ 4474779 w 5701001"/>
              <a:gd name="connsiteY2" fmla="*/ 4839941 h 4839941"/>
              <a:gd name="connsiteX3" fmla="*/ 9523 w 5701001"/>
              <a:gd name="connsiteY3" fmla="*/ 4839941 h 4839941"/>
              <a:gd name="connsiteX4" fmla="*/ 0 w 5701001"/>
              <a:gd name="connsiteY4" fmla="*/ 2462491 h 4839941"/>
              <a:gd name="connsiteX5" fmla="*/ 1095916 w 5701001"/>
              <a:gd name="connsiteY5" fmla="*/ 0 h 4839941"/>
              <a:gd name="connsiteX0" fmla="*/ 676925 w 5701001"/>
              <a:gd name="connsiteY0" fmla="*/ 0 h 3417541"/>
              <a:gd name="connsiteX1" fmla="*/ 5701001 w 5701001"/>
              <a:gd name="connsiteY1" fmla="*/ 1455177 h 3417541"/>
              <a:gd name="connsiteX2" fmla="*/ 4474779 w 5701001"/>
              <a:gd name="connsiteY2" fmla="*/ 3417541 h 3417541"/>
              <a:gd name="connsiteX3" fmla="*/ 9523 w 5701001"/>
              <a:gd name="connsiteY3" fmla="*/ 3417541 h 3417541"/>
              <a:gd name="connsiteX4" fmla="*/ 0 w 5701001"/>
              <a:gd name="connsiteY4" fmla="*/ 1040091 h 3417541"/>
              <a:gd name="connsiteX5" fmla="*/ 676925 w 5701001"/>
              <a:gd name="connsiteY5" fmla="*/ 0 h 3417541"/>
              <a:gd name="connsiteX0" fmla="*/ 676925 w 5701001"/>
              <a:gd name="connsiteY0" fmla="*/ 0 h 3417541"/>
              <a:gd name="connsiteX1" fmla="*/ 5701001 w 5701001"/>
              <a:gd name="connsiteY1" fmla="*/ 1455177 h 3417541"/>
              <a:gd name="connsiteX2" fmla="*/ 4474779 w 5701001"/>
              <a:gd name="connsiteY2" fmla="*/ 3417541 h 3417541"/>
              <a:gd name="connsiteX3" fmla="*/ 9523 w 5701001"/>
              <a:gd name="connsiteY3" fmla="*/ 3417541 h 3417541"/>
              <a:gd name="connsiteX4" fmla="*/ 0 w 5701001"/>
              <a:gd name="connsiteY4" fmla="*/ 1040091 h 3417541"/>
              <a:gd name="connsiteX5" fmla="*/ 676925 w 5701001"/>
              <a:gd name="connsiteY5" fmla="*/ 0 h 3417541"/>
              <a:gd name="connsiteX0" fmla="*/ 676925 w 4474779"/>
              <a:gd name="connsiteY0" fmla="*/ 0 h 3417541"/>
              <a:gd name="connsiteX1" fmla="*/ 4069476 w 4474779"/>
              <a:gd name="connsiteY1" fmla="*/ 2109227 h 3417541"/>
              <a:gd name="connsiteX2" fmla="*/ 4474779 w 4474779"/>
              <a:gd name="connsiteY2" fmla="*/ 3417541 h 3417541"/>
              <a:gd name="connsiteX3" fmla="*/ 9523 w 4474779"/>
              <a:gd name="connsiteY3" fmla="*/ 3417541 h 3417541"/>
              <a:gd name="connsiteX4" fmla="*/ 0 w 4474779"/>
              <a:gd name="connsiteY4" fmla="*/ 1040091 h 3417541"/>
              <a:gd name="connsiteX5" fmla="*/ 676925 w 4474779"/>
              <a:gd name="connsiteY5" fmla="*/ 0 h 3417541"/>
              <a:gd name="connsiteX0" fmla="*/ 676925 w 4069476"/>
              <a:gd name="connsiteY0" fmla="*/ 0 h 3417541"/>
              <a:gd name="connsiteX1" fmla="*/ 4069476 w 4069476"/>
              <a:gd name="connsiteY1" fmla="*/ 2109227 h 3417541"/>
              <a:gd name="connsiteX2" fmla="*/ 3262245 w 4069476"/>
              <a:gd name="connsiteY2" fmla="*/ 3417541 h 3417541"/>
              <a:gd name="connsiteX3" fmla="*/ 9523 w 4069476"/>
              <a:gd name="connsiteY3" fmla="*/ 3417541 h 3417541"/>
              <a:gd name="connsiteX4" fmla="*/ 0 w 4069476"/>
              <a:gd name="connsiteY4" fmla="*/ 1040091 h 3417541"/>
              <a:gd name="connsiteX5" fmla="*/ 676925 w 4069476"/>
              <a:gd name="connsiteY5" fmla="*/ 0 h 3417541"/>
              <a:gd name="connsiteX0" fmla="*/ 767388 w 4069476"/>
              <a:gd name="connsiteY0" fmla="*/ 0 h 3374678"/>
              <a:gd name="connsiteX1" fmla="*/ 4069476 w 4069476"/>
              <a:gd name="connsiteY1" fmla="*/ 2066364 h 3374678"/>
              <a:gd name="connsiteX2" fmla="*/ 3262245 w 4069476"/>
              <a:gd name="connsiteY2" fmla="*/ 3374678 h 3374678"/>
              <a:gd name="connsiteX3" fmla="*/ 9523 w 4069476"/>
              <a:gd name="connsiteY3" fmla="*/ 3374678 h 3374678"/>
              <a:gd name="connsiteX4" fmla="*/ 0 w 4069476"/>
              <a:gd name="connsiteY4" fmla="*/ 997228 h 3374678"/>
              <a:gd name="connsiteX5" fmla="*/ 767388 w 4069476"/>
              <a:gd name="connsiteY5" fmla="*/ 0 h 3374678"/>
              <a:gd name="connsiteX0" fmla="*/ 758782 w 4060870"/>
              <a:gd name="connsiteY0" fmla="*/ 0 h 3374678"/>
              <a:gd name="connsiteX1" fmla="*/ 4060870 w 4060870"/>
              <a:gd name="connsiteY1" fmla="*/ 2066364 h 3374678"/>
              <a:gd name="connsiteX2" fmla="*/ 3253639 w 4060870"/>
              <a:gd name="connsiteY2" fmla="*/ 3374678 h 3374678"/>
              <a:gd name="connsiteX3" fmla="*/ 917 w 4060870"/>
              <a:gd name="connsiteY3" fmla="*/ 3374678 h 3374678"/>
              <a:gd name="connsiteX4" fmla="*/ 917 w 4060870"/>
              <a:gd name="connsiteY4" fmla="*/ 1259166 h 3374678"/>
              <a:gd name="connsiteX5" fmla="*/ 758782 w 4060870"/>
              <a:gd name="connsiteY5" fmla="*/ 0 h 3374678"/>
              <a:gd name="connsiteX0" fmla="*/ 758782 w 4060870"/>
              <a:gd name="connsiteY0" fmla="*/ 0 h 3374678"/>
              <a:gd name="connsiteX1" fmla="*/ 4060870 w 4060870"/>
              <a:gd name="connsiteY1" fmla="*/ 2066364 h 3374678"/>
              <a:gd name="connsiteX2" fmla="*/ 3253639 w 4060870"/>
              <a:gd name="connsiteY2" fmla="*/ 3374678 h 3374678"/>
              <a:gd name="connsiteX3" fmla="*/ 917 w 4060870"/>
              <a:gd name="connsiteY3" fmla="*/ 3374678 h 3374678"/>
              <a:gd name="connsiteX4" fmla="*/ 917 w 4060870"/>
              <a:gd name="connsiteY4" fmla="*/ 1000439 h 3374678"/>
              <a:gd name="connsiteX5" fmla="*/ 758782 w 4060870"/>
              <a:gd name="connsiteY5" fmla="*/ 0 h 3374678"/>
              <a:gd name="connsiteX0" fmla="*/ 657139 w 4060870"/>
              <a:gd name="connsiteY0" fmla="*/ 0 h 3420879"/>
              <a:gd name="connsiteX1" fmla="*/ 4060870 w 4060870"/>
              <a:gd name="connsiteY1" fmla="*/ 2112565 h 3420879"/>
              <a:gd name="connsiteX2" fmla="*/ 3253639 w 4060870"/>
              <a:gd name="connsiteY2" fmla="*/ 3420879 h 3420879"/>
              <a:gd name="connsiteX3" fmla="*/ 917 w 4060870"/>
              <a:gd name="connsiteY3" fmla="*/ 3420879 h 3420879"/>
              <a:gd name="connsiteX4" fmla="*/ 917 w 4060870"/>
              <a:gd name="connsiteY4" fmla="*/ 1046640 h 3420879"/>
              <a:gd name="connsiteX5" fmla="*/ 657139 w 4060870"/>
              <a:gd name="connsiteY5" fmla="*/ 0 h 3420879"/>
              <a:gd name="connsiteX0" fmla="*/ 657139 w 4060870"/>
              <a:gd name="connsiteY0" fmla="*/ 0 h 3420879"/>
              <a:gd name="connsiteX1" fmla="*/ 4060870 w 4060870"/>
              <a:gd name="connsiteY1" fmla="*/ 2112565 h 3420879"/>
              <a:gd name="connsiteX2" fmla="*/ 3253639 w 4060870"/>
              <a:gd name="connsiteY2" fmla="*/ 3420879 h 3420879"/>
              <a:gd name="connsiteX3" fmla="*/ 917 w 4060870"/>
              <a:gd name="connsiteY3" fmla="*/ 3420879 h 3420879"/>
              <a:gd name="connsiteX4" fmla="*/ 917 w 4060870"/>
              <a:gd name="connsiteY4" fmla="*/ 1046640 h 3420879"/>
              <a:gd name="connsiteX5" fmla="*/ 657139 w 4060870"/>
              <a:gd name="connsiteY5" fmla="*/ 0 h 3420879"/>
              <a:gd name="connsiteX0" fmla="*/ 657139 w 4060870"/>
              <a:gd name="connsiteY0" fmla="*/ 0 h 3420879"/>
              <a:gd name="connsiteX1" fmla="*/ 4060870 w 4060870"/>
              <a:gd name="connsiteY1" fmla="*/ 2112565 h 3420879"/>
              <a:gd name="connsiteX2" fmla="*/ 3253639 w 4060870"/>
              <a:gd name="connsiteY2" fmla="*/ 3420879 h 3420879"/>
              <a:gd name="connsiteX3" fmla="*/ 917 w 4060870"/>
              <a:gd name="connsiteY3" fmla="*/ 3420879 h 3420879"/>
              <a:gd name="connsiteX4" fmla="*/ 917 w 4060870"/>
              <a:gd name="connsiteY4" fmla="*/ 1046640 h 3420879"/>
              <a:gd name="connsiteX5" fmla="*/ 657139 w 4060870"/>
              <a:gd name="connsiteY5" fmla="*/ 0 h 342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0870" h="3420879">
                <a:moveTo>
                  <a:pt x="657139" y="0"/>
                </a:moveTo>
                <a:lnTo>
                  <a:pt x="4060870" y="2112565"/>
                </a:lnTo>
                <a:lnTo>
                  <a:pt x="3253639" y="3420879"/>
                </a:lnTo>
                <a:lnTo>
                  <a:pt x="917" y="3420879"/>
                </a:lnTo>
                <a:cubicBezTo>
                  <a:pt x="-2257" y="2628396"/>
                  <a:pt x="4091" y="1839123"/>
                  <a:pt x="917" y="1046640"/>
                </a:cubicBezTo>
                <a:cubicBezTo>
                  <a:pt x="11918" y="1030765"/>
                  <a:pt x="631114" y="6635"/>
                  <a:pt x="657139" y="0"/>
                </a:cubicBez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</p:spPr>
        <p:txBody>
          <a:bodyPr wrap="square" anchor="t">
            <a:noAutofit/>
          </a:bodyPr>
          <a:lstStyle>
            <a:lvl1pPr marL="0" indent="0" algn="l">
              <a:buFontTx/>
              <a:buNone/>
              <a:defRPr>
                <a:solidFill>
                  <a:srgbClr val="EAEAEA">
                    <a:alpha val="0"/>
                  </a:srgb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663498BD-D60F-495F-BF72-1ECD5C6F5F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299600" y="450000"/>
            <a:ext cx="1371243" cy="900000"/>
          </a:xfrm>
          <a:blipFill dpi="0" rotWithShape="0">
            <a:blip r:embed="rId4"/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9CB8668-0F13-4345-9DB6-680EC05618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261511" y="5715000"/>
            <a:ext cx="3049114" cy="308782"/>
          </a:xfrm>
        </p:spPr>
        <p:txBody>
          <a:bodyPr wrap="square" lIns="72000" tIns="72000" rIns="72000" bIns="72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200" b="0" baseline="0">
                <a:solidFill>
                  <a:schemeClr val="tx2"/>
                </a:solidFill>
                <a:latin typeface="+mn-lt"/>
              </a:defRPr>
            </a:lvl1pPr>
            <a:lvl2pPr marL="456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author name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E5879BC-A7BC-4B6E-B7D4-25D7ED4140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261509" y="4911477"/>
            <a:ext cx="3049115" cy="762350"/>
          </a:xfrm>
          <a:custGeom>
            <a:avLst/>
            <a:gdLst>
              <a:gd name="connsiteX0" fmla="*/ 0 w 2796473"/>
              <a:gd name="connsiteY0" fmla="*/ 0 h 756000"/>
              <a:gd name="connsiteX1" fmla="*/ 2796473 w 2796473"/>
              <a:gd name="connsiteY1" fmla="*/ 0 h 756000"/>
              <a:gd name="connsiteX2" fmla="*/ 2796473 w 2796473"/>
              <a:gd name="connsiteY2" fmla="*/ 756000 h 756000"/>
              <a:gd name="connsiteX3" fmla="*/ 0 w 2796473"/>
              <a:gd name="connsiteY3" fmla="*/ 756000 h 756000"/>
              <a:gd name="connsiteX4" fmla="*/ 0 w 2796473"/>
              <a:gd name="connsiteY4" fmla="*/ 0 h 756000"/>
              <a:gd name="connsiteX0" fmla="*/ 0 w 2796473"/>
              <a:gd name="connsiteY0" fmla="*/ 0 h 756000"/>
              <a:gd name="connsiteX1" fmla="*/ 2796473 w 2796473"/>
              <a:gd name="connsiteY1" fmla="*/ 0 h 756000"/>
              <a:gd name="connsiteX2" fmla="*/ 2794199 w 2796473"/>
              <a:gd name="connsiteY2" fmla="*/ 498723 h 756000"/>
              <a:gd name="connsiteX3" fmla="*/ 2796473 w 2796473"/>
              <a:gd name="connsiteY3" fmla="*/ 756000 h 756000"/>
              <a:gd name="connsiteX4" fmla="*/ 0 w 2796473"/>
              <a:gd name="connsiteY4" fmla="*/ 756000 h 756000"/>
              <a:gd name="connsiteX5" fmla="*/ 0 w 2796473"/>
              <a:gd name="connsiteY5" fmla="*/ 0 h 756000"/>
              <a:gd name="connsiteX0" fmla="*/ 0 w 2796473"/>
              <a:gd name="connsiteY0" fmla="*/ 6350 h 762350"/>
              <a:gd name="connsiteX1" fmla="*/ 2110673 w 2796473"/>
              <a:gd name="connsiteY1" fmla="*/ 0 h 762350"/>
              <a:gd name="connsiteX2" fmla="*/ 2794199 w 2796473"/>
              <a:gd name="connsiteY2" fmla="*/ 505073 h 762350"/>
              <a:gd name="connsiteX3" fmla="*/ 2796473 w 2796473"/>
              <a:gd name="connsiteY3" fmla="*/ 762350 h 762350"/>
              <a:gd name="connsiteX4" fmla="*/ 0 w 2796473"/>
              <a:gd name="connsiteY4" fmla="*/ 762350 h 762350"/>
              <a:gd name="connsiteX5" fmla="*/ 0 w 2796473"/>
              <a:gd name="connsiteY5" fmla="*/ 6350 h 7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6473" h="762350">
                <a:moveTo>
                  <a:pt x="0" y="6350"/>
                </a:moveTo>
                <a:lnTo>
                  <a:pt x="2110673" y="0"/>
                </a:lnTo>
                <a:lnTo>
                  <a:pt x="2794199" y="505073"/>
                </a:lnTo>
                <a:lnTo>
                  <a:pt x="2796473" y="762350"/>
                </a:lnTo>
                <a:lnTo>
                  <a:pt x="0" y="762350"/>
                </a:lnTo>
                <a:lnTo>
                  <a:pt x="0" y="6350"/>
                </a:lnTo>
                <a:close/>
              </a:path>
            </a:pathLst>
          </a:custGeom>
        </p:spPr>
        <p:txBody>
          <a:bodyPr wrap="square" lIns="72000" tIns="72000" rIns="72000" bIns="72000" anchor="b" anchorCtr="0">
            <a:noAutofit/>
          </a:bodyPr>
          <a:lstStyle>
            <a:lvl1pPr>
              <a:defRPr sz="2599" cap="none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Add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787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mall Righ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0">
            <a:extLst>
              <a:ext uri="{FF2B5EF4-FFF2-40B4-BE49-F238E27FC236}">
                <a16:creationId xmlns:a16="http://schemas.microsoft.com/office/drawing/2014/main" id="{F323C02B-7BEA-4C0E-81D8-020EADEFA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301288 w 12192000"/>
              <a:gd name="connsiteY0" fmla="*/ 457200 h 6858000"/>
              <a:gd name="connsiteX1" fmla="*/ 10301288 w 12192000"/>
              <a:gd name="connsiteY1" fmla="*/ 1400175 h 6858000"/>
              <a:gd name="connsiteX2" fmla="*/ 11736388 w 12192000"/>
              <a:gd name="connsiteY2" fmla="*/ 1400175 h 6858000"/>
              <a:gd name="connsiteX3" fmla="*/ 11736388 w 12192000"/>
              <a:gd name="connsiteY3" fmla="*/ 4572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0" fmla="*/ 10301288 w 12192000"/>
              <a:gd name="connsiteY0" fmla="*/ 457200 h 6858000"/>
              <a:gd name="connsiteX1" fmla="*/ 10225108 w 12192000"/>
              <a:gd name="connsiteY1" fmla="*/ 1506855 h 6858000"/>
              <a:gd name="connsiteX2" fmla="*/ 11736388 w 12192000"/>
              <a:gd name="connsiteY2" fmla="*/ 1400175 h 6858000"/>
              <a:gd name="connsiteX3" fmla="*/ 11736388 w 12192000"/>
              <a:gd name="connsiteY3" fmla="*/ 457200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301288 w 12192000"/>
              <a:gd name="connsiteY0" fmla="*/ 457200 h 6858000"/>
              <a:gd name="connsiteX1" fmla="*/ 10225108 w 12192000"/>
              <a:gd name="connsiteY1" fmla="*/ 1506855 h 6858000"/>
              <a:gd name="connsiteX2" fmla="*/ 11667349 w 12192000"/>
              <a:gd name="connsiteY2" fmla="*/ 1483519 h 6858000"/>
              <a:gd name="connsiteX3" fmla="*/ 11736388 w 12192000"/>
              <a:gd name="connsiteY3" fmla="*/ 457200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301288 w 12192000"/>
              <a:gd name="connsiteY0" fmla="*/ 457200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736388 w 12192000"/>
              <a:gd name="connsiteY3" fmla="*/ 457200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301288 w 12192000"/>
              <a:gd name="connsiteY0" fmla="*/ 457200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0207 w 12192000"/>
              <a:gd name="connsiteY3" fmla="*/ 547688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7687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0207 w 12192000"/>
              <a:gd name="connsiteY3" fmla="*/ 547688 h 6858000"/>
              <a:gd name="connsiteX4" fmla="*/ 10229870 w 12192000"/>
              <a:gd name="connsiteY4" fmla="*/ 5476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7687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76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5306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53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5306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53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5306 h 6858000"/>
              <a:gd name="connsiteX1" fmla="*/ 524834 w 12192000"/>
              <a:gd name="connsiteY1" fmla="*/ 14647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53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24834 w 12192000"/>
              <a:gd name="connsiteY1" fmla="*/ 14647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24834 w 12192000"/>
              <a:gd name="connsiteY1" fmla="*/ 1464786 h 6858000"/>
              <a:gd name="connsiteX2" fmla="*/ 11667349 w 12192000"/>
              <a:gd name="connsiteY2" fmla="*/ 1483519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24834 w 12192000"/>
              <a:gd name="connsiteY1" fmla="*/ 1464786 h 6858000"/>
              <a:gd name="connsiteX2" fmla="*/ 1973782 w 12192000"/>
              <a:gd name="connsiteY2" fmla="*/ 1474892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36737 w 12192000"/>
              <a:gd name="connsiteY1" fmla="*/ 1490980 h 6858000"/>
              <a:gd name="connsiteX2" fmla="*/ 1973782 w 12192000"/>
              <a:gd name="connsiteY2" fmla="*/ 1474892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36737 w 12192000"/>
              <a:gd name="connsiteY1" fmla="*/ 1490980 h 6858000"/>
              <a:gd name="connsiteX2" fmla="*/ 1971402 w 12192000"/>
              <a:gd name="connsiteY2" fmla="*/ 1491561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6737 w 12192000"/>
              <a:gd name="connsiteY1" fmla="*/ 1490980 h 6858000"/>
              <a:gd name="connsiteX2" fmla="*/ 1971402 w 12192000"/>
              <a:gd name="connsiteY2" fmla="*/ 1491561 h 6858000"/>
              <a:gd name="connsiteX3" fmla="*/ 1969021 w 12192000"/>
              <a:gd name="connsiteY3" fmla="*/ 541443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6737 w 12192000"/>
              <a:gd name="connsiteY1" fmla="*/ 1490980 h 6858000"/>
              <a:gd name="connsiteX2" fmla="*/ 1971402 w 12192000"/>
              <a:gd name="connsiteY2" fmla="*/ 1491561 h 6858000"/>
              <a:gd name="connsiteX3" fmla="*/ 1969021 w 12192000"/>
              <a:gd name="connsiteY3" fmla="*/ 546205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1971402 w 12192000"/>
              <a:gd name="connsiteY2" fmla="*/ 1491561 h 6858000"/>
              <a:gd name="connsiteX3" fmla="*/ 1969021 w 12192000"/>
              <a:gd name="connsiteY3" fmla="*/ 546205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2019014 w 12192000"/>
              <a:gd name="connsiteY2" fmla="*/ 1515374 h 6858000"/>
              <a:gd name="connsiteX3" fmla="*/ 1969021 w 12192000"/>
              <a:gd name="connsiteY3" fmla="*/ 546205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2019014 w 12192000"/>
              <a:gd name="connsiteY2" fmla="*/ 1515374 h 6858000"/>
              <a:gd name="connsiteX3" fmla="*/ 2016634 w 12192000"/>
              <a:gd name="connsiteY3" fmla="*/ 543824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9117 w 12192000"/>
              <a:gd name="connsiteY1" fmla="*/ 1514793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514793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448118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2016634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1909506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1909506 w 12192000"/>
              <a:gd name="connsiteY3" fmla="*/ 543824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539117 w 12192000"/>
              <a:gd name="connsiteY1" fmla="*/ 1448118 h 6858000"/>
              <a:gd name="connsiteX2" fmla="*/ 1802377 w 12192000"/>
              <a:gd name="connsiteY2" fmla="*/ 1329636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434369 w 12192000"/>
              <a:gd name="connsiteY1" fmla="*/ 1333818 h 6858000"/>
              <a:gd name="connsiteX2" fmla="*/ 1802377 w 12192000"/>
              <a:gd name="connsiteY2" fmla="*/ 1329636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434369 w 12192000"/>
              <a:gd name="connsiteY1" fmla="*/ 1333818 h 6858000"/>
              <a:gd name="connsiteX2" fmla="*/ 1807138 w 12192000"/>
              <a:gd name="connsiteY2" fmla="*/ 1336780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439131 w 12192000"/>
              <a:gd name="connsiteY1" fmla="*/ 1333818 h 6858000"/>
              <a:gd name="connsiteX2" fmla="*/ 1807138 w 12192000"/>
              <a:gd name="connsiteY2" fmla="*/ 1336780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7138 w 12192000"/>
              <a:gd name="connsiteY2" fmla="*/ 1336780 h 6858000"/>
              <a:gd name="connsiteX3" fmla="*/ 1807139 w 12192000"/>
              <a:gd name="connsiteY3" fmla="*/ 434287 h 6858000"/>
              <a:gd name="connsiteX4" fmla="*/ 441080 w 12192000"/>
              <a:gd name="connsiteY4" fmla="*/ 436669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4758 w 12192000"/>
              <a:gd name="connsiteY2" fmla="*/ 1332018 h 6858000"/>
              <a:gd name="connsiteX3" fmla="*/ 1807139 w 12192000"/>
              <a:gd name="connsiteY3" fmla="*/ 434287 h 6858000"/>
              <a:gd name="connsiteX4" fmla="*/ 441080 w 12192000"/>
              <a:gd name="connsiteY4" fmla="*/ 436669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4758 w 12192000"/>
              <a:gd name="connsiteY2" fmla="*/ 1332018 h 6858000"/>
              <a:gd name="connsiteX3" fmla="*/ 1804758 w 12192000"/>
              <a:gd name="connsiteY3" fmla="*/ 434287 h 6858000"/>
              <a:gd name="connsiteX4" fmla="*/ 441080 w 12192000"/>
              <a:gd name="connsiteY4" fmla="*/ 436669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4758 w 12192000"/>
              <a:gd name="connsiteY2" fmla="*/ 1332018 h 6858000"/>
              <a:gd name="connsiteX3" fmla="*/ 441080 w 12192000"/>
              <a:gd name="connsiteY3" fmla="*/ 4366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441080 w 12192000"/>
              <a:gd name="connsiteY2" fmla="*/ 436669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Picture Placeholder 52">
            <a:extLst>
              <a:ext uri="{FF2B5EF4-FFF2-40B4-BE49-F238E27FC236}">
                <a16:creationId xmlns:a16="http://schemas.microsoft.com/office/drawing/2014/main" id="{FFED431C-B81D-4989-AFDF-2B241673B9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flipH="1">
            <a:off x="8042621" y="3381866"/>
            <a:ext cx="4143600" cy="3492000"/>
          </a:xfrm>
          <a:custGeom>
            <a:avLst/>
            <a:gdLst>
              <a:gd name="connsiteX0" fmla="*/ 1086393 w 5691478"/>
              <a:gd name="connsiteY0" fmla="*/ 0 h 4839941"/>
              <a:gd name="connsiteX1" fmla="*/ 5691478 w 5691478"/>
              <a:gd name="connsiteY1" fmla="*/ 2877577 h 4839941"/>
              <a:gd name="connsiteX2" fmla="*/ 4465256 w 5691478"/>
              <a:gd name="connsiteY2" fmla="*/ 4839941 h 4839941"/>
              <a:gd name="connsiteX3" fmla="*/ 0 w 5691478"/>
              <a:gd name="connsiteY3" fmla="*/ 4839941 h 4839941"/>
              <a:gd name="connsiteX4" fmla="*/ 0 w 5691478"/>
              <a:gd name="connsiteY4" fmla="*/ 1738591 h 4839941"/>
              <a:gd name="connsiteX0" fmla="*/ 1095916 w 5701001"/>
              <a:gd name="connsiteY0" fmla="*/ 0 h 4839941"/>
              <a:gd name="connsiteX1" fmla="*/ 5701001 w 5701001"/>
              <a:gd name="connsiteY1" fmla="*/ 2877577 h 4839941"/>
              <a:gd name="connsiteX2" fmla="*/ 4474779 w 5701001"/>
              <a:gd name="connsiteY2" fmla="*/ 4839941 h 4839941"/>
              <a:gd name="connsiteX3" fmla="*/ 9523 w 5701001"/>
              <a:gd name="connsiteY3" fmla="*/ 4839941 h 4839941"/>
              <a:gd name="connsiteX4" fmla="*/ 0 w 5701001"/>
              <a:gd name="connsiteY4" fmla="*/ 2462491 h 4839941"/>
              <a:gd name="connsiteX5" fmla="*/ 1095916 w 5701001"/>
              <a:gd name="connsiteY5" fmla="*/ 0 h 4839941"/>
              <a:gd name="connsiteX0" fmla="*/ 676925 w 5701001"/>
              <a:gd name="connsiteY0" fmla="*/ 0 h 3417541"/>
              <a:gd name="connsiteX1" fmla="*/ 5701001 w 5701001"/>
              <a:gd name="connsiteY1" fmla="*/ 1455177 h 3417541"/>
              <a:gd name="connsiteX2" fmla="*/ 4474779 w 5701001"/>
              <a:gd name="connsiteY2" fmla="*/ 3417541 h 3417541"/>
              <a:gd name="connsiteX3" fmla="*/ 9523 w 5701001"/>
              <a:gd name="connsiteY3" fmla="*/ 3417541 h 3417541"/>
              <a:gd name="connsiteX4" fmla="*/ 0 w 5701001"/>
              <a:gd name="connsiteY4" fmla="*/ 1040091 h 3417541"/>
              <a:gd name="connsiteX5" fmla="*/ 676925 w 5701001"/>
              <a:gd name="connsiteY5" fmla="*/ 0 h 3417541"/>
              <a:gd name="connsiteX0" fmla="*/ 676925 w 5701001"/>
              <a:gd name="connsiteY0" fmla="*/ 0 h 3417541"/>
              <a:gd name="connsiteX1" fmla="*/ 5701001 w 5701001"/>
              <a:gd name="connsiteY1" fmla="*/ 1455177 h 3417541"/>
              <a:gd name="connsiteX2" fmla="*/ 4474779 w 5701001"/>
              <a:gd name="connsiteY2" fmla="*/ 3417541 h 3417541"/>
              <a:gd name="connsiteX3" fmla="*/ 9523 w 5701001"/>
              <a:gd name="connsiteY3" fmla="*/ 3417541 h 3417541"/>
              <a:gd name="connsiteX4" fmla="*/ 0 w 5701001"/>
              <a:gd name="connsiteY4" fmla="*/ 1040091 h 3417541"/>
              <a:gd name="connsiteX5" fmla="*/ 676925 w 5701001"/>
              <a:gd name="connsiteY5" fmla="*/ 0 h 3417541"/>
              <a:gd name="connsiteX0" fmla="*/ 676925 w 4474779"/>
              <a:gd name="connsiteY0" fmla="*/ 0 h 3417541"/>
              <a:gd name="connsiteX1" fmla="*/ 4069476 w 4474779"/>
              <a:gd name="connsiteY1" fmla="*/ 2109227 h 3417541"/>
              <a:gd name="connsiteX2" fmla="*/ 4474779 w 4474779"/>
              <a:gd name="connsiteY2" fmla="*/ 3417541 h 3417541"/>
              <a:gd name="connsiteX3" fmla="*/ 9523 w 4474779"/>
              <a:gd name="connsiteY3" fmla="*/ 3417541 h 3417541"/>
              <a:gd name="connsiteX4" fmla="*/ 0 w 4474779"/>
              <a:gd name="connsiteY4" fmla="*/ 1040091 h 3417541"/>
              <a:gd name="connsiteX5" fmla="*/ 676925 w 4474779"/>
              <a:gd name="connsiteY5" fmla="*/ 0 h 3417541"/>
              <a:gd name="connsiteX0" fmla="*/ 676925 w 4069476"/>
              <a:gd name="connsiteY0" fmla="*/ 0 h 3417541"/>
              <a:gd name="connsiteX1" fmla="*/ 4069476 w 4069476"/>
              <a:gd name="connsiteY1" fmla="*/ 2109227 h 3417541"/>
              <a:gd name="connsiteX2" fmla="*/ 3262245 w 4069476"/>
              <a:gd name="connsiteY2" fmla="*/ 3417541 h 3417541"/>
              <a:gd name="connsiteX3" fmla="*/ 9523 w 4069476"/>
              <a:gd name="connsiteY3" fmla="*/ 3417541 h 3417541"/>
              <a:gd name="connsiteX4" fmla="*/ 0 w 4069476"/>
              <a:gd name="connsiteY4" fmla="*/ 1040091 h 3417541"/>
              <a:gd name="connsiteX5" fmla="*/ 676925 w 4069476"/>
              <a:gd name="connsiteY5" fmla="*/ 0 h 3417541"/>
              <a:gd name="connsiteX0" fmla="*/ 767388 w 4069476"/>
              <a:gd name="connsiteY0" fmla="*/ 0 h 3374678"/>
              <a:gd name="connsiteX1" fmla="*/ 4069476 w 4069476"/>
              <a:gd name="connsiteY1" fmla="*/ 2066364 h 3374678"/>
              <a:gd name="connsiteX2" fmla="*/ 3262245 w 4069476"/>
              <a:gd name="connsiteY2" fmla="*/ 3374678 h 3374678"/>
              <a:gd name="connsiteX3" fmla="*/ 9523 w 4069476"/>
              <a:gd name="connsiteY3" fmla="*/ 3374678 h 3374678"/>
              <a:gd name="connsiteX4" fmla="*/ 0 w 4069476"/>
              <a:gd name="connsiteY4" fmla="*/ 997228 h 3374678"/>
              <a:gd name="connsiteX5" fmla="*/ 767388 w 4069476"/>
              <a:gd name="connsiteY5" fmla="*/ 0 h 3374678"/>
              <a:gd name="connsiteX0" fmla="*/ 758782 w 4060870"/>
              <a:gd name="connsiteY0" fmla="*/ 0 h 3374678"/>
              <a:gd name="connsiteX1" fmla="*/ 4060870 w 4060870"/>
              <a:gd name="connsiteY1" fmla="*/ 2066364 h 3374678"/>
              <a:gd name="connsiteX2" fmla="*/ 3253639 w 4060870"/>
              <a:gd name="connsiteY2" fmla="*/ 3374678 h 3374678"/>
              <a:gd name="connsiteX3" fmla="*/ 917 w 4060870"/>
              <a:gd name="connsiteY3" fmla="*/ 3374678 h 3374678"/>
              <a:gd name="connsiteX4" fmla="*/ 917 w 4060870"/>
              <a:gd name="connsiteY4" fmla="*/ 1259166 h 3374678"/>
              <a:gd name="connsiteX5" fmla="*/ 758782 w 4060870"/>
              <a:gd name="connsiteY5" fmla="*/ 0 h 3374678"/>
              <a:gd name="connsiteX0" fmla="*/ 675620 w 4060870"/>
              <a:gd name="connsiteY0" fmla="*/ 0 h 3420879"/>
              <a:gd name="connsiteX1" fmla="*/ 4060870 w 4060870"/>
              <a:gd name="connsiteY1" fmla="*/ 2112565 h 3420879"/>
              <a:gd name="connsiteX2" fmla="*/ 3253639 w 4060870"/>
              <a:gd name="connsiteY2" fmla="*/ 3420879 h 3420879"/>
              <a:gd name="connsiteX3" fmla="*/ 917 w 4060870"/>
              <a:gd name="connsiteY3" fmla="*/ 3420879 h 3420879"/>
              <a:gd name="connsiteX4" fmla="*/ 917 w 4060870"/>
              <a:gd name="connsiteY4" fmla="*/ 1305367 h 3420879"/>
              <a:gd name="connsiteX5" fmla="*/ 675620 w 4060870"/>
              <a:gd name="connsiteY5" fmla="*/ 0 h 3420879"/>
              <a:gd name="connsiteX0" fmla="*/ 693182 w 4078432"/>
              <a:gd name="connsiteY0" fmla="*/ 0 h 3420879"/>
              <a:gd name="connsiteX1" fmla="*/ 4078432 w 4078432"/>
              <a:gd name="connsiteY1" fmla="*/ 2112565 h 3420879"/>
              <a:gd name="connsiteX2" fmla="*/ 3271201 w 4078432"/>
              <a:gd name="connsiteY2" fmla="*/ 3420879 h 3420879"/>
              <a:gd name="connsiteX3" fmla="*/ 18479 w 4078432"/>
              <a:gd name="connsiteY3" fmla="*/ 3420879 h 3420879"/>
              <a:gd name="connsiteX4" fmla="*/ 0 w 4078432"/>
              <a:gd name="connsiteY4" fmla="*/ 1083602 h 3420879"/>
              <a:gd name="connsiteX5" fmla="*/ 693182 w 4078432"/>
              <a:gd name="connsiteY5" fmla="*/ 0 h 342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8432" h="3420879">
                <a:moveTo>
                  <a:pt x="693182" y="0"/>
                </a:moveTo>
                <a:lnTo>
                  <a:pt x="4078432" y="2112565"/>
                </a:lnTo>
                <a:lnTo>
                  <a:pt x="3271201" y="3420879"/>
                </a:lnTo>
                <a:lnTo>
                  <a:pt x="18479" y="3420879"/>
                </a:lnTo>
                <a:cubicBezTo>
                  <a:pt x="15305" y="2628396"/>
                  <a:pt x="3174" y="1876085"/>
                  <a:pt x="0" y="1083602"/>
                </a:cubicBezTo>
                <a:cubicBezTo>
                  <a:pt x="362131" y="504072"/>
                  <a:pt x="343748" y="579530"/>
                  <a:pt x="693182" y="0"/>
                </a:cubicBez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</p:spPr>
        <p:txBody>
          <a:bodyPr wrap="square" anchor="t">
            <a:noAutofit/>
          </a:bodyPr>
          <a:lstStyle>
            <a:lvl1pPr marL="0" indent="0" algn="l">
              <a:buFontTx/>
              <a:buNone/>
              <a:defRPr>
                <a:solidFill>
                  <a:srgbClr val="EAEAEA">
                    <a:alpha val="0"/>
                  </a:srgb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F134AE0-413F-4E4E-8822-D2B96D3ABFE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8074" y="450000"/>
            <a:ext cx="1371243" cy="900000"/>
          </a:xfrm>
          <a:blipFill dpi="0" rotWithShape="0">
            <a:blip r:embed="rId4"/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60B144F-905E-4A83-BAFB-8BE25B074E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886720" y="5715000"/>
            <a:ext cx="3027057" cy="308782"/>
          </a:xfrm>
        </p:spPr>
        <p:txBody>
          <a:bodyPr wrap="square" lIns="72000" tIns="72000" rIns="72000" bIns="72000" anchor="t" anchorCtr="0">
            <a:noAutofit/>
          </a:bodyPr>
          <a:lstStyle>
            <a:lvl1pPr marL="0" indent="0" algn="r">
              <a:lnSpc>
                <a:spcPct val="120000"/>
              </a:lnSpc>
              <a:spcBef>
                <a:spcPts val="800"/>
              </a:spcBef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  <a:lvl2pPr marL="456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author name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A30E1B7-0841-4510-B04E-C10B47C089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8886720" y="4917827"/>
            <a:ext cx="3027057" cy="756000"/>
          </a:xfrm>
          <a:custGeom>
            <a:avLst/>
            <a:gdLst>
              <a:gd name="connsiteX0" fmla="*/ 0 w 2796472"/>
              <a:gd name="connsiteY0" fmla="*/ 0 h 756000"/>
              <a:gd name="connsiteX1" fmla="*/ 2796472 w 2796472"/>
              <a:gd name="connsiteY1" fmla="*/ 0 h 756000"/>
              <a:gd name="connsiteX2" fmla="*/ 2796472 w 2796472"/>
              <a:gd name="connsiteY2" fmla="*/ 756000 h 756000"/>
              <a:gd name="connsiteX3" fmla="*/ 0 w 2796472"/>
              <a:gd name="connsiteY3" fmla="*/ 756000 h 756000"/>
              <a:gd name="connsiteX4" fmla="*/ 0 w 2796472"/>
              <a:gd name="connsiteY4" fmla="*/ 0 h 756000"/>
              <a:gd name="connsiteX0" fmla="*/ 0 w 2796472"/>
              <a:gd name="connsiteY0" fmla="*/ 0 h 756000"/>
              <a:gd name="connsiteX1" fmla="*/ 2796472 w 2796472"/>
              <a:gd name="connsiteY1" fmla="*/ 0 h 756000"/>
              <a:gd name="connsiteX2" fmla="*/ 2796472 w 2796472"/>
              <a:gd name="connsiteY2" fmla="*/ 756000 h 756000"/>
              <a:gd name="connsiteX3" fmla="*/ 0 w 2796472"/>
              <a:gd name="connsiteY3" fmla="*/ 756000 h 756000"/>
              <a:gd name="connsiteX4" fmla="*/ 104 w 2796472"/>
              <a:gd name="connsiteY4" fmla="*/ 578098 h 756000"/>
              <a:gd name="connsiteX5" fmla="*/ 0 w 2796472"/>
              <a:gd name="connsiteY5" fmla="*/ 0 h 756000"/>
              <a:gd name="connsiteX0" fmla="*/ 681037 w 2796472"/>
              <a:gd name="connsiteY0" fmla="*/ 0 h 760763"/>
              <a:gd name="connsiteX1" fmla="*/ 2796472 w 2796472"/>
              <a:gd name="connsiteY1" fmla="*/ 4763 h 760763"/>
              <a:gd name="connsiteX2" fmla="*/ 2796472 w 2796472"/>
              <a:gd name="connsiteY2" fmla="*/ 760763 h 760763"/>
              <a:gd name="connsiteX3" fmla="*/ 0 w 2796472"/>
              <a:gd name="connsiteY3" fmla="*/ 760763 h 760763"/>
              <a:gd name="connsiteX4" fmla="*/ 104 w 2796472"/>
              <a:gd name="connsiteY4" fmla="*/ 582861 h 760763"/>
              <a:gd name="connsiteX5" fmla="*/ 681037 w 2796472"/>
              <a:gd name="connsiteY5" fmla="*/ 0 h 760763"/>
              <a:gd name="connsiteX0" fmla="*/ 681037 w 2796472"/>
              <a:gd name="connsiteY0" fmla="*/ 99 h 760862"/>
              <a:gd name="connsiteX1" fmla="*/ 2796472 w 2796472"/>
              <a:gd name="connsiteY1" fmla="*/ 4862 h 760862"/>
              <a:gd name="connsiteX2" fmla="*/ 2796472 w 2796472"/>
              <a:gd name="connsiteY2" fmla="*/ 760862 h 760862"/>
              <a:gd name="connsiteX3" fmla="*/ 0 w 2796472"/>
              <a:gd name="connsiteY3" fmla="*/ 760862 h 760862"/>
              <a:gd name="connsiteX4" fmla="*/ 104 w 2796472"/>
              <a:gd name="connsiteY4" fmla="*/ 582960 h 760862"/>
              <a:gd name="connsiteX5" fmla="*/ 681037 w 2796472"/>
              <a:gd name="connsiteY5" fmla="*/ 99 h 760862"/>
              <a:gd name="connsiteX0" fmla="*/ 685800 w 2796472"/>
              <a:gd name="connsiteY0" fmla="*/ 102 h 756103"/>
              <a:gd name="connsiteX1" fmla="*/ 2796472 w 2796472"/>
              <a:gd name="connsiteY1" fmla="*/ 103 h 756103"/>
              <a:gd name="connsiteX2" fmla="*/ 2796472 w 2796472"/>
              <a:gd name="connsiteY2" fmla="*/ 756103 h 756103"/>
              <a:gd name="connsiteX3" fmla="*/ 0 w 2796472"/>
              <a:gd name="connsiteY3" fmla="*/ 756103 h 756103"/>
              <a:gd name="connsiteX4" fmla="*/ 104 w 2796472"/>
              <a:gd name="connsiteY4" fmla="*/ 578201 h 756103"/>
              <a:gd name="connsiteX5" fmla="*/ 685800 w 2796472"/>
              <a:gd name="connsiteY5" fmla="*/ 102 h 756103"/>
              <a:gd name="connsiteX0" fmla="*/ 695325 w 2796472"/>
              <a:gd name="connsiteY0" fmla="*/ 19049 h 756000"/>
              <a:gd name="connsiteX1" fmla="*/ 2796472 w 2796472"/>
              <a:gd name="connsiteY1" fmla="*/ 0 h 756000"/>
              <a:gd name="connsiteX2" fmla="*/ 2796472 w 2796472"/>
              <a:gd name="connsiteY2" fmla="*/ 756000 h 756000"/>
              <a:gd name="connsiteX3" fmla="*/ 0 w 2796472"/>
              <a:gd name="connsiteY3" fmla="*/ 756000 h 756000"/>
              <a:gd name="connsiteX4" fmla="*/ 104 w 2796472"/>
              <a:gd name="connsiteY4" fmla="*/ 578098 h 756000"/>
              <a:gd name="connsiteX5" fmla="*/ 695325 w 2796472"/>
              <a:gd name="connsiteY5" fmla="*/ 19049 h 756000"/>
              <a:gd name="connsiteX0" fmla="*/ 695325 w 2796472"/>
              <a:gd name="connsiteY0" fmla="*/ 19049 h 756000"/>
              <a:gd name="connsiteX1" fmla="*/ 2796472 w 2796472"/>
              <a:gd name="connsiteY1" fmla="*/ 0 h 756000"/>
              <a:gd name="connsiteX2" fmla="*/ 2796472 w 2796472"/>
              <a:gd name="connsiteY2" fmla="*/ 756000 h 756000"/>
              <a:gd name="connsiteX3" fmla="*/ 0 w 2796472"/>
              <a:gd name="connsiteY3" fmla="*/ 756000 h 756000"/>
              <a:gd name="connsiteX4" fmla="*/ 104 w 2796472"/>
              <a:gd name="connsiteY4" fmla="*/ 578098 h 756000"/>
              <a:gd name="connsiteX5" fmla="*/ 695325 w 2796472"/>
              <a:gd name="connsiteY5" fmla="*/ 19049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6472" h="756000">
                <a:moveTo>
                  <a:pt x="695325" y="19049"/>
                </a:moveTo>
                <a:lnTo>
                  <a:pt x="2796472" y="0"/>
                </a:lnTo>
                <a:lnTo>
                  <a:pt x="2796472" y="756000"/>
                </a:lnTo>
                <a:lnTo>
                  <a:pt x="0" y="756000"/>
                </a:lnTo>
                <a:cubicBezTo>
                  <a:pt x="35" y="696699"/>
                  <a:pt x="69" y="637399"/>
                  <a:pt x="104" y="578098"/>
                </a:cubicBezTo>
                <a:cubicBezTo>
                  <a:pt x="69" y="571137"/>
                  <a:pt x="685835" y="11723"/>
                  <a:pt x="695325" y="19049"/>
                </a:cubicBezTo>
                <a:close/>
              </a:path>
            </a:pathLst>
          </a:custGeom>
        </p:spPr>
        <p:txBody>
          <a:bodyPr wrap="square" lIns="72000" tIns="72000" rIns="72000" bIns="72000" anchor="b" anchorCtr="0">
            <a:noAutofit/>
          </a:bodyPr>
          <a:lstStyle>
            <a:lvl1pPr algn="r">
              <a:defRPr sz="2599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Add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603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mall Righ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0">
            <a:extLst>
              <a:ext uri="{FF2B5EF4-FFF2-40B4-BE49-F238E27FC236}">
                <a16:creationId xmlns:a16="http://schemas.microsoft.com/office/drawing/2014/main" id="{7CD079FA-2935-46D4-8D26-B8DDEEE8FB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301288 w 12192000"/>
              <a:gd name="connsiteY0" fmla="*/ 457200 h 6858000"/>
              <a:gd name="connsiteX1" fmla="*/ 10301288 w 12192000"/>
              <a:gd name="connsiteY1" fmla="*/ 1400175 h 6858000"/>
              <a:gd name="connsiteX2" fmla="*/ 11736388 w 12192000"/>
              <a:gd name="connsiteY2" fmla="*/ 1400175 h 6858000"/>
              <a:gd name="connsiteX3" fmla="*/ 11736388 w 12192000"/>
              <a:gd name="connsiteY3" fmla="*/ 4572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0" fmla="*/ 10301288 w 12192000"/>
              <a:gd name="connsiteY0" fmla="*/ 457200 h 6858000"/>
              <a:gd name="connsiteX1" fmla="*/ 10225108 w 12192000"/>
              <a:gd name="connsiteY1" fmla="*/ 1506855 h 6858000"/>
              <a:gd name="connsiteX2" fmla="*/ 11736388 w 12192000"/>
              <a:gd name="connsiteY2" fmla="*/ 1400175 h 6858000"/>
              <a:gd name="connsiteX3" fmla="*/ 11736388 w 12192000"/>
              <a:gd name="connsiteY3" fmla="*/ 457200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301288 w 12192000"/>
              <a:gd name="connsiteY0" fmla="*/ 457200 h 6858000"/>
              <a:gd name="connsiteX1" fmla="*/ 10225108 w 12192000"/>
              <a:gd name="connsiteY1" fmla="*/ 1506855 h 6858000"/>
              <a:gd name="connsiteX2" fmla="*/ 11667349 w 12192000"/>
              <a:gd name="connsiteY2" fmla="*/ 1483519 h 6858000"/>
              <a:gd name="connsiteX3" fmla="*/ 11736388 w 12192000"/>
              <a:gd name="connsiteY3" fmla="*/ 457200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301288 w 12192000"/>
              <a:gd name="connsiteY0" fmla="*/ 457200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736388 w 12192000"/>
              <a:gd name="connsiteY3" fmla="*/ 457200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301288 w 12192000"/>
              <a:gd name="connsiteY0" fmla="*/ 457200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0207 w 12192000"/>
              <a:gd name="connsiteY3" fmla="*/ 547688 h 6858000"/>
              <a:gd name="connsiteX4" fmla="*/ 10301288 w 12192000"/>
              <a:gd name="connsiteY4" fmla="*/ 45720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7687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0207 w 12192000"/>
              <a:gd name="connsiteY3" fmla="*/ 547688 h 6858000"/>
              <a:gd name="connsiteX4" fmla="*/ 10229870 w 12192000"/>
              <a:gd name="connsiteY4" fmla="*/ 5476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7687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76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5306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53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5306 h 6858000"/>
              <a:gd name="connsiteX1" fmla="*/ 10225108 w 12192000"/>
              <a:gd name="connsiteY1" fmla="*/ 14901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53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10229870 w 12192000"/>
              <a:gd name="connsiteY0" fmla="*/ 545306 h 6858000"/>
              <a:gd name="connsiteX1" fmla="*/ 524834 w 12192000"/>
              <a:gd name="connsiteY1" fmla="*/ 14647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10229870 w 12192000"/>
              <a:gd name="connsiteY4" fmla="*/ 5453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24834 w 12192000"/>
              <a:gd name="connsiteY1" fmla="*/ 1464786 h 6858000"/>
              <a:gd name="connsiteX2" fmla="*/ 11667349 w 12192000"/>
              <a:gd name="connsiteY2" fmla="*/ 1483519 h 6858000"/>
              <a:gd name="connsiteX3" fmla="*/ 11662588 w 12192000"/>
              <a:gd name="connsiteY3" fmla="*/ 550069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24834 w 12192000"/>
              <a:gd name="connsiteY1" fmla="*/ 1464786 h 6858000"/>
              <a:gd name="connsiteX2" fmla="*/ 11667349 w 12192000"/>
              <a:gd name="connsiteY2" fmla="*/ 1483519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24834 w 12192000"/>
              <a:gd name="connsiteY1" fmla="*/ 1464786 h 6858000"/>
              <a:gd name="connsiteX2" fmla="*/ 1973782 w 12192000"/>
              <a:gd name="connsiteY2" fmla="*/ 1474892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36737 w 12192000"/>
              <a:gd name="connsiteY1" fmla="*/ 1490980 h 6858000"/>
              <a:gd name="connsiteX2" fmla="*/ 1973782 w 12192000"/>
              <a:gd name="connsiteY2" fmla="*/ 1474892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6304 w 12192000"/>
              <a:gd name="connsiteY0" fmla="*/ 536680 h 6858000"/>
              <a:gd name="connsiteX1" fmla="*/ 536737 w 12192000"/>
              <a:gd name="connsiteY1" fmla="*/ 1490980 h 6858000"/>
              <a:gd name="connsiteX2" fmla="*/ 1971402 w 12192000"/>
              <a:gd name="connsiteY2" fmla="*/ 1491561 h 6858000"/>
              <a:gd name="connsiteX3" fmla="*/ 1969021 w 12192000"/>
              <a:gd name="connsiteY3" fmla="*/ 541443 h 6858000"/>
              <a:gd name="connsiteX4" fmla="*/ 536304 w 12192000"/>
              <a:gd name="connsiteY4" fmla="*/ 53668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6737 w 12192000"/>
              <a:gd name="connsiteY1" fmla="*/ 1490980 h 6858000"/>
              <a:gd name="connsiteX2" fmla="*/ 1971402 w 12192000"/>
              <a:gd name="connsiteY2" fmla="*/ 1491561 h 6858000"/>
              <a:gd name="connsiteX3" fmla="*/ 1969021 w 12192000"/>
              <a:gd name="connsiteY3" fmla="*/ 541443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6737 w 12192000"/>
              <a:gd name="connsiteY1" fmla="*/ 1490980 h 6858000"/>
              <a:gd name="connsiteX2" fmla="*/ 1971402 w 12192000"/>
              <a:gd name="connsiteY2" fmla="*/ 1491561 h 6858000"/>
              <a:gd name="connsiteX3" fmla="*/ 1969021 w 12192000"/>
              <a:gd name="connsiteY3" fmla="*/ 546205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1971402 w 12192000"/>
              <a:gd name="connsiteY2" fmla="*/ 1491561 h 6858000"/>
              <a:gd name="connsiteX3" fmla="*/ 1969021 w 12192000"/>
              <a:gd name="connsiteY3" fmla="*/ 546205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2019014 w 12192000"/>
              <a:gd name="connsiteY2" fmla="*/ 1515374 h 6858000"/>
              <a:gd name="connsiteX3" fmla="*/ 1969021 w 12192000"/>
              <a:gd name="connsiteY3" fmla="*/ 546205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2019014 w 12192000"/>
              <a:gd name="connsiteY2" fmla="*/ 1515374 h 6858000"/>
              <a:gd name="connsiteX3" fmla="*/ 2016634 w 12192000"/>
              <a:gd name="connsiteY3" fmla="*/ 543824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4356 w 12192000"/>
              <a:gd name="connsiteY1" fmla="*/ 1514793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3924 w 12192000"/>
              <a:gd name="connsiteY0" fmla="*/ 548587 h 6858000"/>
              <a:gd name="connsiteX1" fmla="*/ 539117 w 12192000"/>
              <a:gd name="connsiteY1" fmla="*/ 1514793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3924 w 12192000"/>
              <a:gd name="connsiteY4" fmla="*/ 548587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514793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448118 h 6858000"/>
              <a:gd name="connsiteX2" fmla="*/ 2019014 w 12192000"/>
              <a:gd name="connsiteY2" fmla="*/ 1510611 h 6858000"/>
              <a:gd name="connsiteX3" fmla="*/ 2016634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2016634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538686 w 12192000"/>
              <a:gd name="connsiteY0" fmla="*/ 546206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1909506 w 12192000"/>
              <a:gd name="connsiteY3" fmla="*/ 543824 h 6858000"/>
              <a:gd name="connsiteX4" fmla="*/ 538686 w 12192000"/>
              <a:gd name="connsiteY4" fmla="*/ 54620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1909506 w 12192000"/>
              <a:gd name="connsiteY3" fmla="*/ 543824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539117 w 12192000"/>
              <a:gd name="connsiteY1" fmla="*/ 1448118 h 6858000"/>
              <a:gd name="connsiteX2" fmla="*/ 1909505 w 12192000"/>
              <a:gd name="connsiteY2" fmla="*/ 1446317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539117 w 12192000"/>
              <a:gd name="connsiteY1" fmla="*/ 1448118 h 6858000"/>
              <a:gd name="connsiteX2" fmla="*/ 1802377 w 12192000"/>
              <a:gd name="connsiteY2" fmla="*/ 1329636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434369 w 12192000"/>
              <a:gd name="connsiteY1" fmla="*/ 1333818 h 6858000"/>
              <a:gd name="connsiteX2" fmla="*/ 1802377 w 12192000"/>
              <a:gd name="connsiteY2" fmla="*/ 1329636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434369 w 12192000"/>
              <a:gd name="connsiteY1" fmla="*/ 1333818 h 6858000"/>
              <a:gd name="connsiteX2" fmla="*/ 1807138 w 12192000"/>
              <a:gd name="connsiteY2" fmla="*/ 1336780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36318 w 12192000"/>
              <a:gd name="connsiteY0" fmla="*/ 434288 h 6858000"/>
              <a:gd name="connsiteX1" fmla="*/ 439131 w 12192000"/>
              <a:gd name="connsiteY1" fmla="*/ 1333818 h 6858000"/>
              <a:gd name="connsiteX2" fmla="*/ 1807138 w 12192000"/>
              <a:gd name="connsiteY2" fmla="*/ 1336780 h 6858000"/>
              <a:gd name="connsiteX3" fmla="*/ 1807139 w 12192000"/>
              <a:gd name="connsiteY3" fmla="*/ 434287 h 6858000"/>
              <a:gd name="connsiteX4" fmla="*/ 436318 w 12192000"/>
              <a:gd name="connsiteY4" fmla="*/ 43428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7138 w 12192000"/>
              <a:gd name="connsiteY2" fmla="*/ 1336780 h 6858000"/>
              <a:gd name="connsiteX3" fmla="*/ 1807139 w 12192000"/>
              <a:gd name="connsiteY3" fmla="*/ 434287 h 6858000"/>
              <a:gd name="connsiteX4" fmla="*/ 441080 w 12192000"/>
              <a:gd name="connsiteY4" fmla="*/ 436669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4758 w 12192000"/>
              <a:gd name="connsiteY2" fmla="*/ 1332018 h 6858000"/>
              <a:gd name="connsiteX3" fmla="*/ 1807139 w 12192000"/>
              <a:gd name="connsiteY3" fmla="*/ 434287 h 6858000"/>
              <a:gd name="connsiteX4" fmla="*/ 441080 w 12192000"/>
              <a:gd name="connsiteY4" fmla="*/ 436669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4758 w 12192000"/>
              <a:gd name="connsiteY2" fmla="*/ 1332018 h 6858000"/>
              <a:gd name="connsiteX3" fmla="*/ 1804758 w 12192000"/>
              <a:gd name="connsiteY3" fmla="*/ 434287 h 6858000"/>
              <a:gd name="connsiteX4" fmla="*/ 441080 w 12192000"/>
              <a:gd name="connsiteY4" fmla="*/ 436669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1804758 w 12192000"/>
              <a:gd name="connsiteY2" fmla="*/ 1332018 h 6858000"/>
              <a:gd name="connsiteX3" fmla="*/ 441080 w 12192000"/>
              <a:gd name="connsiteY3" fmla="*/ 4366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  <a:gd name="connsiteX0" fmla="*/ 441080 w 12192000"/>
              <a:gd name="connsiteY0" fmla="*/ 436669 h 6858000"/>
              <a:gd name="connsiteX1" fmla="*/ 439131 w 12192000"/>
              <a:gd name="connsiteY1" fmla="*/ 1333818 h 6858000"/>
              <a:gd name="connsiteX2" fmla="*/ 441080 w 12192000"/>
              <a:gd name="connsiteY2" fmla="*/ 436669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Picture Placeholder 52">
            <a:extLst>
              <a:ext uri="{FF2B5EF4-FFF2-40B4-BE49-F238E27FC236}">
                <a16:creationId xmlns:a16="http://schemas.microsoft.com/office/drawing/2014/main" id="{7FF4C435-C69C-4001-9DB1-AE5867FB96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flipH="1">
            <a:off x="8066039" y="3379471"/>
            <a:ext cx="4142057" cy="3492343"/>
          </a:xfrm>
          <a:custGeom>
            <a:avLst/>
            <a:gdLst>
              <a:gd name="connsiteX0" fmla="*/ 1086393 w 5691478"/>
              <a:gd name="connsiteY0" fmla="*/ 0 h 4839941"/>
              <a:gd name="connsiteX1" fmla="*/ 5691478 w 5691478"/>
              <a:gd name="connsiteY1" fmla="*/ 2877577 h 4839941"/>
              <a:gd name="connsiteX2" fmla="*/ 4465256 w 5691478"/>
              <a:gd name="connsiteY2" fmla="*/ 4839941 h 4839941"/>
              <a:gd name="connsiteX3" fmla="*/ 0 w 5691478"/>
              <a:gd name="connsiteY3" fmla="*/ 4839941 h 4839941"/>
              <a:gd name="connsiteX4" fmla="*/ 0 w 5691478"/>
              <a:gd name="connsiteY4" fmla="*/ 1738591 h 4839941"/>
              <a:gd name="connsiteX0" fmla="*/ 1095916 w 5701001"/>
              <a:gd name="connsiteY0" fmla="*/ 0 h 4839941"/>
              <a:gd name="connsiteX1" fmla="*/ 5701001 w 5701001"/>
              <a:gd name="connsiteY1" fmla="*/ 2877577 h 4839941"/>
              <a:gd name="connsiteX2" fmla="*/ 4474779 w 5701001"/>
              <a:gd name="connsiteY2" fmla="*/ 4839941 h 4839941"/>
              <a:gd name="connsiteX3" fmla="*/ 9523 w 5701001"/>
              <a:gd name="connsiteY3" fmla="*/ 4839941 h 4839941"/>
              <a:gd name="connsiteX4" fmla="*/ 0 w 5701001"/>
              <a:gd name="connsiteY4" fmla="*/ 2462491 h 4839941"/>
              <a:gd name="connsiteX5" fmla="*/ 1095916 w 5701001"/>
              <a:gd name="connsiteY5" fmla="*/ 0 h 4839941"/>
              <a:gd name="connsiteX0" fmla="*/ 676925 w 5701001"/>
              <a:gd name="connsiteY0" fmla="*/ 0 h 3417541"/>
              <a:gd name="connsiteX1" fmla="*/ 5701001 w 5701001"/>
              <a:gd name="connsiteY1" fmla="*/ 1455177 h 3417541"/>
              <a:gd name="connsiteX2" fmla="*/ 4474779 w 5701001"/>
              <a:gd name="connsiteY2" fmla="*/ 3417541 h 3417541"/>
              <a:gd name="connsiteX3" fmla="*/ 9523 w 5701001"/>
              <a:gd name="connsiteY3" fmla="*/ 3417541 h 3417541"/>
              <a:gd name="connsiteX4" fmla="*/ 0 w 5701001"/>
              <a:gd name="connsiteY4" fmla="*/ 1040091 h 3417541"/>
              <a:gd name="connsiteX5" fmla="*/ 676925 w 5701001"/>
              <a:gd name="connsiteY5" fmla="*/ 0 h 3417541"/>
              <a:gd name="connsiteX0" fmla="*/ 676925 w 5701001"/>
              <a:gd name="connsiteY0" fmla="*/ 0 h 3417541"/>
              <a:gd name="connsiteX1" fmla="*/ 5701001 w 5701001"/>
              <a:gd name="connsiteY1" fmla="*/ 1455177 h 3417541"/>
              <a:gd name="connsiteX2" fmla="*/ 4474779 w 5701001"/>
              <a:gd name="connsiteY2" fmla="*/ 3417541 h 3417541"/>
              <a:gd name="connsiteX3" fmla="*/ 9523 w 5701001"/>
              <a:gd name="connsiteY3" fmla="*/ 3417541 h 3417541"/>
              <a:gd name="connsiteX4" fmla="*/ 0 w 5701001"/>
              <a:gd name="connsiteY4" fmla="*/ 1040091 h 3417541"/>
              <a:gd name="connsiteX5" fmla="*/ 676925 w 5701001"/>
              <a:gd name="connsiteY5" fmla="*/ 0 h 3417541"/>
              <a:gd name="connsiteX0" fmla="*/ 676925 w 4474779"/>
              <a:gd name="connsiteY0" fmla="*/ 0 h 3417541"/>
              <a:gd name="connsiteX1" fmla="*/ 4069476 w 4474779"/>
              <a:gd name="connsiteY1" fmla="*/ 2109227 h 3417541"/>
              <a:gd name="connsiteX2" fmla="*/ 4474779 w 4474779"/>
              <a:gd name="connsiteY2" fmla="*/ 3417541 h 3417541"/>
              <a:gd name="connsiteX3" fmla="*/ 9523 w 4474779"/>
              <a:gd name="connsiteY3" fmla="*/ 3417541 h 3417541"/>
              <a:gd name="connsiteX4" fmla="*/ 0 w 4474779"/>
              <a:gd name="connsiteY4" fmla="*/ 1040091 h 3417541"/>
              <a:gd name="connsiteX5" fmla="*/ 676925 w 4474779"/>
              <a:gd name="connsiteY5" fmla="*/ 0 h 3417541"/>
              <a:gd name="connsiteX0" fmla="*/ 676925 w 4069476"/>
              <a:gd name="connsiteY0" fmla="*/ 0 h 3417541"/>
              <a:gd name="connsiteX1" fmla="*/ 4069476 w 4069476"/>
              <a:gd name="connsiteY1" fmla="*/ 2109227 h 3417541"/>
              <a:gd name="connsiteX2" fmla="*/ 3262245 w 4069476"/>
              <a:gd name="connsiteY2" fmla="*/ 3417541 h 3417541"/>
              <a:gd name="connsiteX3" fmla="*/ 9523 w 4069476"/>
              <a:gd name="connsiteY3" fmla="*/ 3417541 h 3417541"/>
              <a:gd name="connsiteX4" fmla="*/ 0 w 4069476"/>
              <a:gd name="connsiteY4" fmla="*/ 1040091 h 3417541"/>
              <a:gd name="connsiteX5" fmla="*/ 676925 w 4069476"/>
              <a:gd name="connsiteY5" fmla="*/ 0 h 3417541"/>
              <a:gd name="connsiteX0" fmla="*/ 767388 w 4069476"/>
              <a:gd name="connsiteY0" fmla="*/ 0 h 3374678"/>
              <a:gd name="connsiteX1" fmla="*/ 4069476 w 4069476"/>
              <a:gd name="connsiteY1" fmla="*/ 2066364 h 3374678"/>
              <a:gd name="connsiteX2" fmla="*/ 3262245 w 4069476"/>
              <a:gd name="connsiteY2" fmla="*/ 3374678 h 3374678"/>
              <a:gd name="connsiteX3" fmla="*/ 9523 w 4069476"/>
              <a:gd name="connsiteY3" fmla="*/ 3374678 h 3374678"/>
              <a:gd name="connsiteX4" fmla="*/ 0 w 4069476"/>
              <a:gd name="connsiteY4" fmla="*/ 997228 h 3374678"/>
              <a:gd name="connsiteX5" fmla="*/ 767388 w 4069476"/>
              <a:gd name="connsiteY5" fmla="*/ 0 h 3374678"/>
              <a:gd name="connsiteX0" fmla="*/ 758782 w 4060870"/>
              <a:gd name="connsiteY0" fmla="*/ 0 h 3374678"/>
              <a:gd name="connsiteX1" fmla="*/ 4060870 w 4060870"/>
              <a:gd name="connsiteY1" fmla="*/ 2066364 h 3374678"/>
              <a:gd name="connsiteX2" fmla="*/ 3253639 w 4060870"/>
              <a:gd name="connsiteY2" fmla="*/ 3374678 h 3374678"/>
              <a:gd name="connsiteX3" fmla="*/ 917 w 4060870"/>
              <a:gd name="connsiteY3" fmla="*/ 3374678 h 3374678"/>
              <a:gd name="connsiteX4" fmla="*/ 917 w 4060870"/>
              <a:gd name="connsiteY4" fmla="*/ 1259166 h 3374678"/>
              <a:gd name="connsiteX5" fmla="*/ 758782 w 4060870"/>
              <a:gd name="connsiteY5" fmla="*/ 0 h 3374678"/>
              <a:gd name="connsiteX0" fmla="*/ 758782 w 4060870"/>
              <a:gd name="connsiteY0" fmla="*/ 0 h 3374678"/>
              <a:gd name="connsiteX1" fmla="*/ 4060870 w 4060870"/>
              <a:gd name="connsiteY1" fmla="*/ 2021549 h 3374678"/>
              <a:gd name="connsiteX2" fmla="*/ 3253639 w 4060870"/>
              <a:gd name="connsiteY2" fmla="*/ 3374678 h 3374678"/>
              <a:gd name="connsiteX3" fmla="*/ 917 w 4060870"/>
              <a:gd name="connsiteY3" fmla="*/ 3374678 h 3374678"/>
              <a:gd name="connsiteX4" fmla="*/ 917 w 4060870"/>
              <a:gd name="connsiteY4" fmla="*/ 1259166 h 3374678"/>
              <a:gd name="connsiteX5" fmla="*/ 758782 w 4060870"/>
              <a:gd name="connsiteY5" fmla="*/ 0 h 3374678"/>
              <a:gd name="connsiteX0" fmla="*/ 818536 w 4060870"/>
              <a:gd name="connsiteY0" fmla="*/ 0 h 3404555"/>
              <a:gd name="connsiteX1" fmla="*/ 4060870 w 4060870"/>
              <a:gd name="connsiteY1" fmla="*/ 2051426 h 3404555"/>
              <a:gd name="connsiteX2" fmla="*/ 3253639 w 4060870"/>
              <a:gd name="connsiteY2" fmla="*/ 3404555 h 3404555"/>
              <a:gd name="connsiteX3" fmla="*/ 917 w 4060870"/>
              <a:gd name="connsiteY3" fmla="*/ 3404555 h 3404555"/>
              <a:gd name="connsiteX4" fmla="*/ 917 w 4060870"/>
              <a:gd name="connsiteY4" fmla="*/ 1289043 h 3404555"/>
              <a:gd name="connsiteX5" fmla="*/ 818536 w 4060870"/>
              <a:gd name="connsiteY5" fmla="*/ 0 h 3404555"/>
              <a:gd name="connsiteX0" fmla="*/ 817719 w 4060053"/>
              <a:gd name="connsiteY0" fmla="*/ 0 h 3404555"/>
              <a:gd name="connsiteX1" fmla="*/ 4060053 w 4060053"/>
              <a:gd name="connsiteY1" fmla="*/ 2051426 h 3404555"/>
              <a:gd name="connsiteX2" fmla="*/ 3252822 w 4060053"/>
              <a:gd name="connsiteY2" fmla="*/ 3404555 h 3404555"/>
              <a:gd name="connsiteX3" fmla="*/ 100 w 4060053"/>
              <a:gd name="connsiteY3" fmla="*/ 3404555 h 3404555"/>
              <a:gd name="connsiteX4" fmla="*/ 67323 w 4060053"/>
              <a:gd name="connsiteY4" fmla="*/ 1356266 h 3404555"/>
              <a:gd name="connsiteX5" fmla="*/ 817719 w 4060053"/>
              <a:gd name="connsiteY5" fmla="*/ 0 h 3404555"/>
              <a:gd name="connsiteX0" fmla="*/ 832557 w 4074891"/>
              <a:gd name="connsiteY0" fmla="*/ 0 h 3404555"/>
              <a:gd name="connsiteX1" fmla="*/ 4074891 w 4074891"/>
              <a:gd name="connsiteY1" fmla="*/ 2051426 h 3404555"/>
              <a:gd name="connsiteX2" fmla="*/ 3267660 w 4074891"/>
              <a:gd name="connsiteY2" fmla="*/ 3404555 h 3404555"/>
              <a:gd name="connsiteX3" fmla="*/ 14938 w 4074891"/>
              <a:gd name="connsiteY3" fmla="*/ 3404555 h 3404555"/>
              <a:gd name="connsiteX4" fmla="*/ 0 w 4074891"/>
              <a:gd name="connsiteY4" fmla="*/ 1326389 h 3404555"/>
              <a:gd name="connsiteX5" fmla="*/ 832557 w 4074891"/>
              <a:gd name="connsiteY5" fmla="*/ 0 h 3404555"/>
              <a:gd name="connsiteX0" fmla="*/ 840503 w 4082837"/>
              <a:gd name="connsiteY0" fmla="*/ 0 h 3404555"/>
              <a:gd name="connsiteX1" fmla="*/ 4082837 w 4082837"/>
              <a:gd name="connsiteY1" fmla="*/ 2051426 h 3404555"/>
              <a:gd name="connsiteX2" fmla="*/ 3275606 w 4082837"/>
              <a:gd name="connsiteY2" fmla="*/ 3404555 h 3404555"/>
              <a:gd name="connsiteX3" fmla="*/ 477 w 4082837"/>
              <a:gd name="connsiteY3" fmla="*/ 3404555 h 3404555"/>
              <a:gd name="connsiteX4" fmla="*/ 7946 w 4082837"/>
              <a:gd name="connsiteY4" fmla="*/ 1326389 h 3404555"/>
              <a:gd name="connsiteX5" fmla="*/ 840503 w 4082837"/>
              <a:gd name="connsiteY5" fmla="*/ 0 h 3404555"/>
              <a:gd name="connsiteX0" fmla="*/ 840503 w 4045876"/>
              <a:gd name="connsiteY0" fmla="*/ 0 h 3404555"/>
              <a:gd name="connsiteX1" fmla="*/ 4045876 w 4045876"/>
              <a:gd name="connsiteY1" fmla="*/ 2079146 h 3404555"/>
              <a:gd name="connsiteX2" fmla="*/ 3275606 w 4045876"/>
              <a:gd name="connsiteY2" fmla="*/ 3404555 h 3404555"/>
              <a:gd name="connsiteX3" fmla="*/ 477 w 4045876"/>
              <a:gd name="connsiteY3" fmla="*/ 3404555 h 3404555"/>
              <a:gd name="connsiteX4" fmla="*/ 7946 w 4045876"/>
              <a:gd name="connsiteY4" fmla="*/ 1326389 h 3404555"/>
              <a:gd name="connsiteX5" fmla="*/ 840503 w 4045876"/>
              <a:gd name="connsiteY5" fmla="*/ 0 h 3404555"/>
              <a:gd name="connsiteX0" fmla="*/ 840503 w 4059881"/>
              <a:gd name="connsiteY0" fmla="*/ 0 h 3404555"/>
              <a:gd name="connsiteX1" fmla="*/ 4059881 w 4059881"/>
              <a:gd name="connsiteY1" fmla="*/ 2093151 h 3404555"/>
              <a:gd name="connsiteX2" fmla="*/ 3275606 w 4059881"/>
              <a:gd name="connsiteY2" fmla="*/ 3404555 h 3404555"/>
              <a:gd name="connsiteX3" fmla="*/ 477 w 4059881"/>
              <a:gd name="connsiteY3" fmla="*/ 3404555 h 3404555"/>
              <a:gd name="connsiteX4" fmla="*/ 7946 w 4059881"/>
              <a:gd name="connsiteY4" fmla="*/ 1326389 h 3404555"/>
              <a:gd name="connsiteX5" fmla="*/ 840503 w 4059881"/>
              <a:gd name="connsiteY5" fmla="*/ 0 h 3404555"/>
              <a:gd name="connsiteX0" fmla="*/ 681783 w 4059881"/>
              <a:gd name="connsiteY0" fmla="*/ 0 h 3423228"/>
              <a:gd name="connsiteX1" fmla="*/ 4059881 w 4059881"/>
              <a:gd name="connsiteY1" fmla="*/ 2111824 h 3423228"/>
              <a:gd name="connsiteX2" fmla="*/ 3275606 w 4059881"/>
              <a:gd name="connsiteY2" fmla="*/ 3423228 h 3423228"/>
              <a:gd name="connsiteX3" fmla="*/ 477 w 4059881"/>
              <a:gd name="connsiteY3" fmla="*/ 3423228 h 3423228"/>
              <a:gd name="connsiteX4" fmla="*/ 7946 w 4059881"/>
              <a:gd name="connsiteY4" fmla="*/ 1345062 h 3423228"/>
              <a:gd name="connsiteX5" fmla="*/ 681783 w 4059881"/>
              <a:gd name="connsiteY5" fmla="*/ 0 h 3423228"/>
              <a:gd name="connsiteX0" fmla="*/ 681985 w 4060083"/>
              <a:gd name="connsiteY0" fmla="*/ 0 h 3423228"/>
              <a:gd name="connsiteX1" fmla="*/ 4060083 w 4060083"/>
              <a:gd name="connsiteY1" fmla="*/ 2111824 h 3423228"/>
              <a:gd name="connsiteX2" fmla="*/ 3275808 w 4060083"/>
              <a:gd name="connsiteY2" fmla="*/ 3423228 h 3423228"/>
              <a:gd name="connsiteX3" fmla="*/ 679 w 4060083"/>
              <a:gd name="connsiteY3" fmla="*/ 3423228 h 3423228"/>
              <a:gd name="connsiteX4" fmla="*/ 3479 w 4060083"/>
              <a:gd name="connsiteY4" fmla="*/ 1078973 h 3423228"/>
              <a:gd name="connsiteX5" fmla="*/ 681985 w 4060083"/>
              <a:gd name="connsiteY5" fmla="*/ 0 h 3423228"/>
              <a:gd name="connsiteX0" fmla="*/ 681985 w 4060083"/>
              <a:gd name="connsiteY0" fmla="*/ 0 h 3423228"/>
              <a:gd name="connsiteX1" fmla="*/ 4060083 w 4060083"/>
              <a:gd name="connsiteY1" fmla="*/ 2111824 h 3423228"/>
              <a:gd name="connsiteX2" fmla="*/ 3275808 w 4060083"/>
              <a:gd name="connsiteY2" fmla="*/ 3423228 h 3423228"/>
              <a:gd name="connsiteX3" fmla="*/ 679 w 4060083"/>
              <a:gd name="connsiteY3" fmla="*/ 3423228 h 3423228"/>
              <a:gd name="connsiteX4" fmla="*/ 3479 w 4060083"/>
              <a:gd name="connsiteY4" fmla="*/ 1078973 h 3423228"/>
              <a:gd name="connsiteX5" fmla="*/ 681985 w 4060083"/>
              <a:gd name="connsiteY5" fmla="*/ 0 h 342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0083" h="3423228">
                <a:moveTo>
                  <a:pt x="681985" y="0"/>
                </a:moveTo>
                <a:lnTo>
                  <a:pt x="4060083" y="2111824"/>
                </a:lnTo>
                <a:lnTo>
                  <a:pt x="3275808" y="3423228"/>
                </a:lnTo>
                <a:lnTo>
                  <a:pt x="679" y="3423228"/>
                </a:lnTo>
                <a:cubicBezTo>
                  <a:pt x="-2495" y="2630745"/>
                  <a:pt x="6653" y="1871456"/>
                  <a:pt x="3479" y="1078973"/>
                </a:cubicBezTo>
                <a:cubicBezTo>
                  <a:pt x="-3182" y="1087642"/>
                  <a:pt x="332551" y="579530"/>
                  <a:pt x="681985" y="0"/>
                </a:cubicBez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</p:spPr>
        <p:txBody>
          <a:bodyPr wrap="square" anchor="t">
            <a:noAutofit/>
          </a:bodyPr>
          <a:lstStyle>
            <a:lvl1pPr marL="0" indent="0" algn="l">
              <a:buFontTx/>
              <a:buNone/>
              <a:defRPr>
                <a:solidFill>
                  <a:srgbClr val="EAEAEA">
                    <a:alpha val="0"/>
                  </a:srgb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17CC25D-66EB-4F67-A9AF-1C9025F8991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8400" y="453600"/>
            <a:ext cx="1371243" cy="900000"/>
          </a:xfrm>
          <a:blipFill dpi="0" rotWithShape="0">
            <a:blip r:embed="rId4"/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dirty="0"/>
              <a:t>Click icon to add picture1.44</a:t>
            </a:r>
            <a:endParaRPr lang="en-IN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65EB2F5-240B-4083-B72E-3206B8A0E8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886720" y="5715000"/>
            <a:ext cx="3041629" cy="308782"/>
          </a:xfrm>
        </p:spPr>
        <p:txBody>
          <a:bodyPr wrap="square" lIns="72000" tIns="72000" rIns="72000" bIns="72000" anchor="t" anchorCtr="0">
            <a:noAutofit/>
          </a:bodyPr>
          <a:lstStyle>
            <a:lvl1pPr marL="0" indent="0" algn="r">
              <a:lnSpc>
                <a:spcPct val="120000"/>
              </a:lnSpc>
              <a:spcBef>
                <a:spcPts val="800"/>
              </a:spcBef>
              <a:buNone/>
              <a:defRPr sz="1200" b="0" baseline="0">
                <a:solidFill>
                  <a:schemeClr val="tx2"/>
                </a:solidFill>
                <a:latin typeface="+mn-lt"/>
              </a:defRPr>
            </a:lvl1pPr>
            <a:lvl2pPr marL="456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author name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A16B37-0026-46F8-94A1-CE6E5001B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8886720" y="4914899"/>
            <a:ext cx="3041629" cy="758927"/>
          </a:xfrm>
          <a:custGeom>
            <a:avLst/>
            <a:gdLst>
              <a:gd name="connsiteX0" fmla="*/ 0 w 2796472"/>
              <a:gd name="connsiteY0" fmla="*/ 0 h 756000"/>
              <a:gd name="connsiteX1" fmla="*/ 2796472 w 2796472"/>
              <a:gd name="connsiteY1" fmla="*/ 0 h 756000"/>
              <a:gd name="connsiteX2" fmla="*/ 2796472 w 2796472"/>
              <a:gd name="connsiteY2" fmla="*/ 756000 h 756000"/>
              <a:gd name="connsiteX3" fmla="*/ 0 w 2796472"/>
              <a:gd name="connsiteY3" fmla="*/ 756000 h 756000"/>
              <a:gd name="connsiteX4" fmla="*/ 0 w 2796472"/>
              <a:gd name="connsiteY4" fmla="*/ 0 h 756000"/>
              <a:gd name="connsiteX0" fmla="*/ 0 w 2796472"/>
              <a:gd name="connsiteY0" fmla="*/ 0 h 756000"/>
              <a:gd name="connsiteX1" fmla="*/ 2796472 w 2796472"/>
              <a:gd name="connsiteY1" fmla="*/ 0 h 756000"/>
              <a:gd name="connsiteX2" fmla="*/ 2796472 w 2796472"/>
              <a:gd name="connsiteY2" fmla="*/ 756000 h 756000"/>
              <a:gd name="connsiteX3" fmla="*/ 0 w 2796472"/>
              <a:gd name="connsiteY3" fmla="*/ 756000 h 756000"/>
              <a:gd name="connsiteX4" fmla="*/ 104 w 2796472"/>
              <a:gd name="connsiteY4" fmla="*/ 590798 h 756000"/>
              <a:gd name="connsiteX5" fmla="*/ 0 w 2796472"/>
              <a:gd name="connsiteY5" fmla="*/ 0 h 756000"/>
              <a:gd name="connsiteX0" fmla="*/ 0 w 2796472"/>
              <a:gd name="connsiteY0" fmla="*/ 2927 h 758927"/>
              <a:gd name="connsiteX1" fmla="*/ 695429 w 2796472"/>
              <a:gd name="connsiteY1" fmla="*/ 0 h 758927"/>
              <a:gd name="connsiteX2" fmla="*/ 2796472 w 2796472"/>
              <a:gd name="connsiteY2" fmla="*/ 2927 h 758927"/>
              <a:gd name="connsiteX3" fmla="*/ 2796472 w 2796472"/>
              <a:gd name="connsiteY3" fmla="*/ 758927 h 758927"/>
              <a:gd name="connsiteX4" fmla="*/ 0 w 2796472"/>
              <a:gd name="connsiteY4" fmla="*/ 758927 h 758927"/>
              <a:gd name="connsiteX5" fmla="*/ 104 w 2796472"/>
              <a:gd name="connsiteY5" fmla="*/ 593725 h 758927"/>
              <a:gd name="connsiteX6" fmla="*/ 0 w 2796472"/>
              <a:gd name="connsiteY6" fmla="*/ 2927 h 758927"/>
              <a:gd name="connsiteX0" fmla="*/ 104 w 2796472"/>
              <a:gd name="connsiteY0" fmla="*/ 593725 h 758927"/>
              <a:gd name="connsiteX1" fmla="*/ 695429 w 2796472"/>
              <a:gd name="connsiteY1" fmla="*/ 0 h 758927"/>
              <a:gd name="connsiteX2" fmla="*/ 2796472 w 2796472"/>
              <a:gd name="connsiteY2" fmla="*/ 2927 h 758927"/>
              <a:gd name="connsiteX3" fmla="*/ 2796472 w 2796472"/>
              <a:gd name="connsiteY3" fmla="*/ 758927 h 758927"/>
              <a:gd name="connsiteX4" fmla="*/ 0 w 2796472"/>
              <a:gd name="connsiteY4" fmla="*/ 758927 h 758927"/>
              <a:gd name="connsiteX5" fmla="*/ 104 w 2796472"/>
              <a:gd name="connsiteY5" fmla="*/ 593725 h 758927"/>
              <a:gd name="connsiteX0" fmla="*/ 104 w 2796472"/>
              <a:gd name="connsiteY0" fmla="*/ 593725 h 758927"/>
              <a:gd name="connsiteX1" fmla="*/ 695429 w 2796472"/>
              <a:gd name="connsiteY1" fmla="*/ 0 h 758927"/>
              <a:gd name="connsiteX2" fmla="*/ 2796472 w 2796472"/>
              <a:gd name="connsiteY2" fmla="*/ 2927 h 758927"/>
              <a:gd name="connsiteX3" fmla="*/ 2796472 w 2796472"/>
              <a:gd name="connsiteY3" fmla="*/ 758927 h 758927"/>
              <a:gd name="connsiteX4" fmla="*/ 0 w 2796472"/>
              <a:gd name="connsiteY4" fmla="*/ 758927 h 758927"/>
              <a:gd name="connsiteX5" fmla="*/ 104 w 2796472"/>
              <a:gd name="connsiteY5" fmla="*/ 593725 h 758927"/>
              <a:gd name="connsiteX0" fmla="*/ 104 w 2796472"/>
              <a:gd name="connsiteY0" fmla="*/ 593725 h 758927"/>
              <a:gd name="connsiteX1" fmla="*/ 695429 w 2796472"/>
              <a:gd name="connsiteY1" fmla="*/ 0 h 758927"/>
              <a:gd name="connsiteX2" fmla="*/ 2796472 w 2796472"/>
              <a:gd name="connsiteY2" fmla="*/ 2927 h 758927"/>
              <a:gd name="connsiteX3" fmla="*/ 2796472 w 2796472"/>
              <a:gd name="connsiteY3" fmla="*/ 758927 h 758927"/>
              <a:gd name="connsiteX4" fmla="*/ 0 w 2796472"/>
              <a:gd name="connsiteY4" fmla="*/ 758927 h 758927"/>
              <a:gd name="connsiteX5" fmla="*/ 104 w 2796472"/>
              <a:gd name="connsiteY5" fmla="*/ 593725 h 758927"/>
              <a:gd name="connsiteX0" fmla="*/ 104 w 2796472"/>
              <a:gd name="connsiteY0" fmla="*/ 593725 h 758927"/>
              <a:gd name="connsiteX1" fmla="*/ 695429 w 2796472"/>
              <a:gd name="connsiteY1" fmla="*/ 0 h 758927"/>
              <a:gd name="connsiteX2" fmla="*/ 2796472 w 2796472"/>
              <a:gd name="connsiteY2" fmla="*/ 2927 h 758927"/>
              <a:gd name="connsiteX3" fmla="*/ 2796472 w 2796472"/>
              <a:gd name="connsiteY3" fmla="*/ 758927 h 758927"/>
              <a:gd name="connsiteX4" fmla="*/ 0 w 2796472"/>
              <a:gd name="connsiteY4" fmla="*/ 758927 h 758927"/>
              <a:gd name="connsiteX5" fmla="*/ 104 w 2796472"/>
              <a:gd name="connsiteY5" fmla="*/ 593725 h 75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6472" h="758927">
                <a:moveTo>
                  <a:pt x="104" y="593725"/>
                </a:moveTo>
                <a:cubicBezTo>
                  <a:pt x="116009" y="467237"/>
                  <a:pt x="688980" y="-664"/>
                  <a:pt x="695429" y="0"/>
                </a:cubicBezTo>
                <a:cubicBezTo>
                  <a:pt x="701878" y="664"/>
                  <a:pt x="2096124" y="1951"/>
                  <a:pt x="2796472" y="2927"/>
                </a:cubicBezTo>
                <a:lnTo>
                  <a:pt x="2796472" y="758927"/>
                </a:lnTo>
                <a:lnTo>
                  <a:pt x="0" y="758927"/>
                </a:lnTo>
                <a:cubicBezTo>
                  <a:pt x="35" y="703860"/>
                  <a:pt x="69" y="648792"/>
                  <a:pt x="104" y="593725"/>
                </a:cubicBezTo>
                <a:close/>
              </a:path>
            </a:pathLst>
          </a:custGeom>
        </p:spPr>
        <p:txBody>
          <a:bodyPr wrap="square" lIns="72000" tIns="72000" rIns="72000" bIns="72000" anchor="b" anchorCtr="0">
            <a:noAutofit/>
          </a:bodyPr>
          <a:lstStyle>
            <a:lvl1pPr algn="r">
              <a:defRPr sz="2599" cap="none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Add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08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9DC91D-5B21-41F6-88C5-5C5C291F59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5973" y="-29028"/>
            <a:ext cx="12308455" cy="692331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923070" y="1560738"/>
            <a:ext cx="7743600" cy="4077270"/>
          </a:xfrm>
        </p:spPr>
        <p:txBody>
          <a:bodyPr lIns="0" rIns="0"/>
          <a:lstStyle>
            <a:lvl1pPr marL="342900" indent="-342900">
              <a:buFont typeface="+mj-lt"/>
              <a:buAutoNum type="arabicPeriod"/>
              <a:defRPr/>
            </a:lvl1pPr>
            <a:lvl2pPr marL="706219" indent="-342900">
              <a:buFont typeface="+mj-lt"/>
              <a:buAutoNum type="alphaLcPeriod"/>
              <a:defRPr/>
            </a:lvl2pPr>
            <a:lvl3pPr marL="994970" indent="-342900">
              <a:buFont typeface="+mj-lt"/>
              <a:buAutoNum type="alphaLcPeriod" startAt="2"/>
              <a:defRPr/>
            </a:lvl3pPr>
            <a:lvl4pPr marL="1113893" indent="-228600">
              <a:buFont typeface="+mj-lt"/>
              <a:buAutoNum type="alphaLcPeriod" startAt="3"/>
              <a:defRPr/>
            </a:lvl4pPr>
            <a:lvl5pPr marL="1305729" indent="-188799"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1199" y="450000"/>
            <a:ext cx="7743600" cy="525401"/>
          </a:xfrm>
        </p:spPr>
        <p:txBody>
          <a:bodyPr anchor="t"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1D1B4A-B5B2-4F0C-8C4B-0830E05F50B5}"/>
              </a:ext>
            </a:extLst>
          </p:cNvPr>
          <p:cNvCxnSpPr>
            <a:cxnSpLocks/>
          </p:cNvCxnSpPr>
          <p:nvPr userDrawn="1"/>
        </p:nvCxnSpPr>
        <p:spPr>
          <a:xfrm>
            <a:off x="3933371" y="5955149"/>
            <a:ext cx="774427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05AA288-F64E-4E56-B3F5-42EB6255C058}"/>
              </a:ext>
            </a:extLst>
          </p:cNvPr>
          <p:cNvSpPr/>
          <p:nvPr userDrawn="1"/>
        </p:nvSpPr>
        <p:spPr>
          <a:xfrm rot="16200000">
            <a:off x="511393" y="6262082"/>
            <a:ext cx="317240" cy="30524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825018-7D4D-4191-BC46-FAA32532954D}"/>
              </a:ext>
            </a:extLst>
          </p:cNvPr>
          <p:cNvGrpSpPr/>
          <p:nvPr userDrawn="1"/>
        </p:nvGrpSpPr>
        <p:grpSpPr>
          <a:xfrm>
            <a:off x="10807241" y="6197707"/>
            <a:ext cx="876744" cy="422027"/>
            <a:chOff x="10807237" y="6204057"/>
            <a:chExt cx="876744" cy="422027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44DD8F5F-4A41-4533-B8F6-4E9CFB8D6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0209" y="6204057"/>
              <a:ext cx="867828" cy="96591"/>
            </a:xfrm>
            <a:custGeom>
              <a:avLst/>
              <a:gdLst>
                <a:gd name="T0" fmla="*/ 0 w 584"/>
                <a:gd name="T1" fmla="*/ 0 h 65"/>
                <a:gd name="T2" fmla="*/ 0 w 584"/>
                <a:gd name="T3" fmla="*/ 2 h 65"/>
                <a:gd name="T4" fmla="*/ 0 w 584"/>
                <a:gd name="T5" fmla="*/ 65 h 65"/>
                <a:gd name="T6" fmla="*/ 0 w 584"/>
                <a:gd name="T7" fmla="*/ 65 h 65"/>
                <a:gd name="T8" fmla="*/ 2 w 584"/>
                <a:gd name="T9" fmla="*/ 65 h 65"/>
                <a:gd name="T10" fmla="*/ 582 w 584"/>
                <a:gd name="T11" fmla="*/ 65 h 65"/>
                <a:gd name="T12" fmla="*/ 584 w 584"/>
                <a:gd name="T13" fmla="*/ 65 h 65"/>
                <a:gd name="T14" fmla="*/ 584 w 584"/>
                <a:gd name="T15" fmla="*/ 65 h 65"/>
                <a:gd name="T16" fmla="*/ 584 w 584"/>
                <a:gd name="T17" fmla="*/ 2 h 65"/>
                <a:gd name="T18" fmla="*/ 584 w 584"/>
                <a:gd name="T19" fmla="*/ 0 h 65"/>
                <a:gd name="T20" fmla="*/ 0 w 584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5">
                  <a:moveTo>
                    <a:pt x="0" y="0"/>
                  </a:moveTo>
                  <a:lnTo>
                    <a:pt x="0" y="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582" y="65"/>
                  </a:lnTo>
                  <a:lnTo>
                    <a:pt x="584" y="65"/>
                  </a:lnTo>
                  <a:lnTo>
                    <a:pt x="584" y="65"/>
                  </a:lnTo>
                  <a:lnTo>
                    <a:pt x="584" y="2"/>
                  </a:lnTo>
                  <a:lnTo>
                    <a:pt x="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E6C67A1-58A5-466B-98BD-DF1DC609F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0209" y="6532465"/>
              <a:ext cx="867828" cy="93619"/>
            </a:xfrm>
            <a:custGeom>
              <a:avLst/>
              <a:gdLst>
                <a:gd name="T0" fmla="*/ 582 w 584"/>
                <a:gd name="T1" fmla="*/ 0 h 63"/>
                <a:gd name="T2" fmla="*/ 2 w 584"/>
                <a:gd name="T3" fmla="*/ 0 h 63"/>
                <a:gd name="T4" fmla="*/ 0 w 584"/>
                <a:gd name="T5" fmla="*/ 0 h 63"/>
                <a:gd name="T6" fmla="*/ 0 w 584"/>
                <a:gd name="T7" fmla="*/ 0 h 63"/>
                <a:gd name="T8" fmla="*/ 0 w 584"/>
                <a:gd name="T9" fmla="*/ 63 h 63"/>
                <a:gd name="T10" fmla="*/ 0 w 584"/>
                <a:gd name="T11" fmla="*/ 63 h 63"/>
                <a:gd name="T12" fmla="*/ 2 w 584"/>
                <a:gd name="T13" fmla="*/ 63 h 63"/>
                <a:gd name="T14" fmla="*/ 582 w 584"/>
                <a:gd name="T15" fmla="*/ 63 h 63"/>
                <a:gd name="T16" fmla="*/ 584 w 584"/>
                <a:gd name="T17" fmla="*/ 63 h 63"/>
                <a:gd name="T18" fmla="*/ 584 w 584"/>
                <a:gd name="T19" fmla="*/ 63 h 63"/>
                <a:gd name="T20" fmla="*/ 584 w 584"/>
                <a:gd name="T21" fmla="*/ 0 h 63"/>
                <a:gd name="T22" fmla="*/ 584 w 584"/>
                <a:gd name="T23" fmla="*/ 0 h 63"/>
                <a:gd name="T24" fmla="*/ 582 w 584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4" h="63">
                  <a:moveTo>
                    <a:pt x="58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582" y="63"/>
                  </a:lnTo>
                  <a:lnTo>
                    <a:pt x="584" y="63"/>
                  </a:lnTo>
                  <a:lnTo>
                    <a:pt x="584" y="63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B840042-D36F-456E-9777-EFBB8BC899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1955" y="6342256"/>
              <a:ext cx="422026" cy="159003"/>
            </a:xfrm>
            <a:custGeom>
              <a:avLst/>
              <a:gdLst>
                <a:gd name="T0" fmla="*/ 134 w 150"/>
                <a:gd name="T1" fmla="*/ 42 h 56"/>
                <a:gd name="T2" fmla="*/ 132 w 150"/>
                <a:gd name="T3" fmla="*/ 29 h 56"/>
                <a:gd name="T4" fmla="*/ 141 w 150"/>
                <a:gd name="T5" fmla="*/ 19 h 56"/>
                <a:gd name="T6" fmla="*/ 80 w 150"/>
                <a:gd name="T7" fmla="*/ 31 h 56"/>
                <a:gd name="T8" fmla="*/ 69 w 150"/>
                <a:gd name="T9" fmla="*/ 38 h 56"/>
                <a:gd name="T10" fmla="*/ 78 w 150"/>
                <a:gd name="T11" fmla="*/ 19 h 56"/>
                <a:gd name="T12" fmla="*/ 80 w 150"/>
                <a:gd name="T13" fmla="*/ 31 h 56"/>
                <a:gd name="T14" fmla="*/ 41 w 150"/>
                <a:gd name="T15" fmla="*/ 42 h 56"/>
                <a:gd name="T16" fmla="*/ 39 w 150"/>
                <a:gd name="T17" fmla="*/ 29 h 56"/>
                <a:gd name="T18" fmla="*/ 48 w 150"/>
                <a:gd name="T19" fmla="*/ 19 h 56"/>
                <a:gd name="T20" fmla="*/ 147 w 150"/>
                <a:gd name="T21" fmla="*/ 18 h 56"/>
                <a:gd name="T22" fmla="*/ 124 w 150"/>
                <a:gd name="T23" fmla="*/ 25 h 56"/>
                <a:gd name="T24" fmla="*/ 106 w 150"/>
                <a:gd name="T25" fmla="*/ 39 h 56"/>
                <a:gd name="T26" fmla="*/ 114 w 150"/>
                <a:gd name="T27" fmla="*/ 18 h 56"/>
                <a:gd name="T28" fmla="*/ 114 w 150"/>
                <a:gd name="T29" fmla="*/ 20 h 56"/>
                <a:gd name="T30" fmla="*/ 114 w 150"/>
                <a:gd name="T31" fmla="*/ 26 h 56"/>
                <a:gd name="T32" fmla="*/ 121 w 150"/>
                <a:gd name="T33" fmla="*/ 22 h 56"/>
                <a:gd name="T34" fmla="*/ 113 w 150"/>
                <a:gd name="T35" fmla="*/ 14 h 56"/>
                <a:gd name="T36" fmla="*/ 90 w 150"/>
                <a:gd name="T37" fmla="*/ 32 h 56"/>
                <a:gd name="T38" fmla="*/ 82 w 150"/>
                <a:gd name="T39" fmla="*/ 14 h 56"/>
                <a:gd name="T40" fmla="*/ 75 w 150"/>
                <a:gd name="T41" fmla="*/ 15 h 56"/>
                <a:gd name="T42" fmla="*/ 61 w 150"/>
                <a:gd name="T43" fmla="*/ 18 h 56"/>
                <a:gd name="T44" fmla="*/ 56 w 150"/>
                <a:gd name="T45" fmla="*/ 31 h 56"/>
                <a:gd name="T46" fmla="*/ 53 w 150"/>
                <a:gd name="T47" fmla="*/ 17 h 56"/>
                <a:gd name="T48" fmla="*/ 30 w 150"/>
                <a:gd name="T49" fmla="*/ 26 h 56"/>
                <a:gd name="T50" fmla="*/ 17 w 150"/>
                <a:gd name="T51" fmla="*/ 40 h 56"/>
                <a:gd name="T52" fmla="*/ 14 w 150"/>
                <a:gd name="T53" fmla="*/ 22 h 56"/>
                <a:gd name="T54" fmla="*/ 29 w 150"/>
                <a:gd name="T55" fmla="*/ 5 h 56"/>
                <a:gd name="T56" fmla="*/ 31 w 150"/>
                <a:gd name="T57" fmla="*/ 16 h 56"/>
                <a:gd name="T58" fmla="*/ 39 w 150"/>
                <a:gd name="T59" fmla="*/ 1 h 56"/>
                <a:gd name="T60" fmla="*/ 35 w 150"/>
                <a:gd name="T61" fmla="*/ 1 h 56"/>
                <a:gd name="T62" fmla="*/ 24 w 150"/>
                <a:gd name="T63" fmla="*/ 0 h 56"/>
                <a:gd name="T64" fmla="*/ 4 w 150"/>
                <a:gd name="T65" fmla="*/ 40 h 56"/>
                <a:gd name="T66" fmla="*/ 29 w 150"/>
                <a:gd name="T67" fmla="*/ 37 h 56"/>
                <a:gd name="T68" fmla="*/ 62 w 150"/>
                <a:gd name="T69" fmla="*/ 30 h 56"/>
                <a:gd name="T70" fmla="*/ 65 w 150"/>
                <a:gd name="T71" fmla="*/ 56 h 56"/>
                <a:gd name="T72" fmla="*/ 74 w 150"/>
                <a:gd name="T73" fmla="*/ 45 h 56"/>
                <a:gd name="T74" fmla="*/ 97 w 150"/>
                <a:gd name="T75" fmla="*/ 42 h 56"/>
                <a:gd name="T76" fmla="*/ 121 w 150"/>
                <a:gd name="T77" fmla="*/ 35 h 56"/>
                <a:gd name="T78" fmla="*/ 131 w 150"/>
                <a:gd name="T79" fmla="*/ 45 h 56"/>
                <a:gd name="T80" fmla="*/ 147 w 150"/>
                <a:gd name="T81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56">
                  <a:moveTo>
                    <a:pt x="142" y="31"/>
                  </a:moveTo>
                  <a:cubicBezTo>
                    <a:pt x="140" y="36"/>
                    <a:pt x="138" y="42"/>
                    <a:pt x="134" y="42"/>
                  </a:cubicBezTo>
                  <a:cubicBezTo>
                    <a:pt x="133" y="42"/>
                    <a:pt x="132" y="41"/>
                    <a:pt x="131" y="41"/>
                  </a:cubicBezTo>
                  <a:cubicBezTo>
                    <a:pt x="130" y="39"/>
                    <a:pt x="130" y="35"/>
                    <a:pt x="132" y="29"/>
                  </a:cubicBezTo>
                  <a:cubicBezTo>
                    <a:pt x="134" y="22"/>
                    <a:pt x="137" y="18"/>
                    <a:pt x="140" y="18"/>
                  </a:cubicBezTo>
                  <a:cubicBezTo>
                    <a:pt x="140" y="18"/>
                    <a:pt x="141" y="18"/>
                    <a:pt x="141" y="19"/>
                  </a:cubicBezTo>
                  <a:cubicBezTo>
                    <a:pt x="143" y="21"/>
                    <a:pt x="143" y="26"/>
                    <a:pt x="142" y="31"/>
                  </a:cubicBezTo>
                  <a:moveTo>
                    <a:pt x="80" y="31"/>
                  </a:moveTo>
                  <a:cubicBezTo>
                    <a:pt x="79" y="37"/>
                    <a:pt x="76" y="41"/>
                    <a:pt x="73" y="41"/>
                  </a:cubicBezTo>
                  <a:cubicBezTo>
                    <a:pt x="71" y="41"/>
                    <a:pt x="69" y="39"/>
                    <a:pt x="69" y="38"/>
                  </a:cubicBezTo>
                  <a:cubicBezTo>
                    <a:pt x="69" y="37"/>
                    <a:pt x="71" y="31"/>
                    <a:pt x="72" y="28"/>
                  </a:cubicBezTo>
                  <a:cubicBezTo>
                    <a:pt x="73" y="23"/>
                    <a:pt x="76" y="19"/>
                    <a:pt x="78" y="19"/>
                  </a:cubicBezTo>
                  <a:cubicBezTo>
                    <a:pt x="79" y="19"/>
                    <a:pt x="80" y="19"/>
                    <a:pt x="80" y="20"/>
                  </a:cubicBezTo>
                  <a:cubicBezTo>
                    <a:pt x="81" y="21"/>
                    <a:pt x="82" y="24"/>
                    <a:pt x="80" y="31"/>
                  </a:cubicBezTo>
                  <a:moveTo>
                    <a:pt x="49" y="31"/>
                  </a:moveTo>
                  <a:cubicBezTo>
                    <a:pt x="48" y="36"/>
                    <a:pt x="45" y="42"/>
                    <a:pt x="41" y="42"/>
                  </a:cubicBezTo>
                  <a:cubicBezTo>
                    <a:pt x="40" y="42"/>
                    <a:pt x="39" y="41"/>
                    <a:pt x="39" y="41"/>
                  </a:cubicBezTo>
                  <a:cubicBezTo>
                    <a:pt x="37" y="39"/>
                    <a:pt x="38" y="35"/>
                    <a:pt x="39" y="29"/>
                  </a:cubicBezTo>
                  <a:cubicBezTo>
                    <a:pt x="41" y="22"/>
                    <a:pt x="44" y="18"/>
                    <a:pt x="47" y="18"/>
                  </a:cubicBezTo>
                  <a:cubicBezTo>
                    <a:pt x="47" y="18"/>
                    <a:pt x="48" y="18"/>
                    <a:pt x="48" y="19"/>
                  </a:cubicBezTo>
                  <a:cubicBezTo>
                    <a:pt x="50" y="21"/>
                    <a:pt x="50" y="26"/>
                    <a:pt x="49" y="31"/>
                  </a:cubicBezTo>
                  <a:moveTo>
                    <a:pt x="147" y="18"/>
                  </a:moveTo>
                  <a:cubicBezTo>
                    <a:pt x="145" y="16"/>
                    <a:pt x="143" y="14"/>
                    <a:pt x="140" y="14"/>
                  </a:cubicBezTo>
                  <a:cubicBezTo>
                    <a:pt x="134" y="14"/>
                    <a:pt x="129" y="18"/>
                    <a:pt x="124" y="25"/>
                  </a:cubicBezTo>
                  <a:cubicBezTo>
                    <a:pt x="119" y="32"/>
                    <a:pt x="113" y="40"/>
                    <a:pt x="109" y="40"/>
                  </a:cubicBezTo>
                  <a:cubicBezTo>
                    <a:pt x="108" y="40"/>
                    <a:pt x="107" y="40"/>
                    <a:pt x="106" y="39"/>
                  </a:cubicBezTo>
                  <a:cubicBezTo>
                    <a:pt x="105" y="37"/>
                    <a:pt x="105" y="34"/>
                    <a:pt x="107" y="28"/>
                  </a:cubicBezTo>
                  <a:cubicBezTo>
                    <a:pt x="108" y="22"/>
                    <a:pt x="111" y="18"/>
                    <a:pt x="114" y="18"/>
                  </a:cubicBezTo>
                  <a:cubicBezTo>
                    <a:pt x="116" y="18"/>
                    <a:pt x="116" y="19"/>
                    <a:pt x="116" y="20"/>
                  </a:cubicBezTo>
                  <a:cubicBezTo>
                    <a:pt x="116" y="20"/>
                    <a:pt x="115" y="20"/>
                    <a:pt x="114" y="20"/>
                  </a:cubicBezTo>
                  <a:cubicBezTo>
                    <a:pt x="113" y="21"/>
                    <a:pt x="113" y="22"/>
                    <a:pt x="113" y="23"/>
                  </a:cubicBezTo>
                  <a:cubicBezTo>
                    <a:pt x="113" y="24"/>
                    <a:pt x="113" y="25"/>
                    <a:pt x="114" y="26"/>
                  </a:cubicBezTo>
                  <a:cubicBezTo>
                    <a:pt x="114" y="27"/>
                    <a:pt x="115" y="27"/>
                    <a:pt x="116" y="27"/>
                  </a:cubicBezTo>
                  <a:cubicBezTo>
                    <a:pt x="119" y="27"/>
                    <a:pt x="121" y="25"/>
                    <a:pt x="121" y="22"/>
                  </a:cubicBezTo>
                  <a:cubicBezTo>
                    <a:pt x="121" y="20"/>
                    <a:pt x="120" y="18"/>
                    <a:pt x="119" y="16"/>
                  </a:cubicBezTo>
                  <a:cubicBezTo>
                    <a:pt x="117" y="15"/>
                    <a:pt x="115" y="14"/>
                    <a:pt x="113" y="14"/>
                  </a:cubicBezTo>
                  <a:cubicBezTo>
                    <a:pt x="106" y="14"/>
                    <a:pt x="101" y="20"/>
                    <a:pt x="98" y="23"/>
                  </a:cubicBezTo>
                  <a:cubicBezTo>
                    <a:pt x="95" y="27"/>
                    <a:pt x="91" y="30"/>
                    <a:pt x="90" y="32"/>
                  </a:cubicBezTo>
                  <a:cubicBezTo>
                    <a:pt x="91" y="26"/>
                    <a:pt x="91" y="21"/>
                    <a:pt x="89" y="18"/>
                  </a:cubicBezTo>
                  <a:cubicBezTo>
                    <a:pt x="87" y="16"/>
                    <a:pt x="85" y="14"/>
                    <a:pt x="82" y="14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3" y="24"/>
                    <a:pt x="58" y="29"/>
                    <a:pt x="56" y="31"/>
                  </a:cubicBezTo>
                  <a:cubicBezTo>
                    <a:pt x="56" y="30"/>
                    <a:pt x="56" y="29"/>
                    <a:pt x="56" y="27"/>
                  </a:cubicBezTo>
                  <a:cubicBezTo>
                    <a:pt x="57" y="23"/>
                    <a:pt x="56" y="19"/>
                    <a:pt x="53" y="17"/>
                  </a:cubicBezTo>
                  <a:cubicBezTo>
                    <a:pt x="52" y="15"/>
                    <a:pt x="50" y="14"/>
                    <a:pt x="47" y="14"/>
                  </a:cubicBezTo>
                  <a:cubicBezTo>
                    <a:pt x="41" y="14"/>
                    <a:pt x="35" y="18"/>
                    <a:pt x="30" y="26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6" y="34"/>
                    <a:pt x="22" y="40"/>
                    <a:pt x="17" y="40"/>
                  </a:cubicBezTo>
                  <a:cubicBezTo>
                    <a:pt x="16" y="40"/>
                    <a:pt x="15" y="39"/>
                    <a:pt x="14" y="38"/>
                  </a:cubicBezTo>
                  <a:cubicBezTo>
                    <a:pt x="12" y="35"/>
                    <a:pt x="12" y="29"/>
                    <a:pt x="14" y="22"/>
                  </a:cubicBezTo>
                  <a:cubicBezTo>
                    <a:pt x="16" y="13"/>
                    <a:pt x="21" y="4"/>
                    <a:pt x="27" y="4"/>
                  </a:cubicBezTo>
                  <a:cubicBezTo>
                    <a:pt x="28" y="4"/>
                    <a:pt x="28" y="5"/>
                    <a:pt x="29" y="5"/>
                  </a:cubicBezTo>
                  <a:cubicBezTo>
                    <a:pt x="31" y="8"/>
                    <a:pt x="31" y="13"/>
                    <a:pt x="31" y="1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2"/>
                    <a:pt x="30" y="0"/>
                    <a:pt x="24" y="0"/>
                  </a:cubicBezTo>
                  <a:cubicBezTo>
                    <a:pt x="17" y="0"/>
                    <a:pt x="6" y="7"/>
                    <a:pt x="2" y="22"/>
                  </a:cubicBezTo>
                  <a:cubicBezTo>
                    <a:pt x="0" y="29"/>
                    <a:pt x="1" y="36"/>
                    <a:pt x="4" y="40"/>
                  </a:cubicBezTo>
                  <a:cubicBezTo>
                    <a:pt x="7" y="44"/>
                    <a:pt x="10" y="45"/>
                    <a:pt x="14" y="45"/>
                  </a:cubicBezTo>
                  <a:cubicBezTo>
                    <a:pt x="20" y="45"/>
                    <a:pt x="26" y="40"/>
                    <a:pt x="29" y="37"/>
                  </a:cubicBezTo>
                  <a:cubicBezTo>
                    <a:pt x="29" y="39"/>
                    <a:pt x="31" y="45"/>
                    <a:pt x="38" y="45"/>
                  </a:cubicBezTo>
                  <a:cubicBezTo>
                    <a:pt x="45" y="45"/>
                    <a:pt x="53" y="40"/>
                    <a:pt x="62" y="30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9" y="44"/>
                    <a:pt x="71" y="45"/>
                    <a:pt x="74" y="45"/>
                  </a:cubicBezTo>
                  <a:cubicBezTo>
                    <a:pt x="79" y="45"/>
                    <a:pt x="88" y="39"/>
                    <a:pt x="95" y="31"/>
                  </a:cubicBezTo>
                  <a:cubicBezTo>
                    <a:pt x="94" y="35"/>
                    <a:pt x="95" y="39"/>
                    <a:pt x="97" y="42"/>
                  </a:cubicBezTo>
                  <a:cubicBezTo>
                    <a:pt x="99" y="44"/>
                    <a:pt x="101" y="45"/>
                    <a:pt x="104" y="45"/>
                  </a:cubicBezTo>
                  <a:cubicBezTo>
                    <a:pt x="113" y="45"/>
                    <a:pt x="119" y="38"/>
                    <a:pt x="121" y="35"/>
                  </a:cubicBezTo>
                  <a:cubicBezTo>
                    <a:pt x="121" y="38"/>
                    <a:pt x="122" y="40"/>
                    <a:pt x="124" y="42"/>
                  </a:cubicBezTo>
                  <a:cubicBezTo>
                    <a:pt x="126" y="44"/>
                    <a:pt x="128" y="45"/>
                    <a:pt x="131" y="45"/>
                  </a:cubicBezTo>
                  <a:cubicBezTo>
                    <a:pt x="139" y="45"/>
                    <a:pt x="146" y="40"/>
                    <a:pt x="148" y="32"/>
                  </a:cubicBezTo>
                  <a:cubicBezTo>
                    <a:pt x="150" y="26"/>
                    <a:pt x="150" y="21"/>
                    <a:pt x="147" y="18"/>
                  </a:cubicBezTo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33A972C-1559-4EBB-A05E-88B880BEB9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7237" y="6342256"/>
              <a:ext cx="435400" cy="130769"/>
            </a:xfrm>
            <a:custGeom>
              <a:avLst/>
              <a:gdLst>
                <a:gd name="T0" fmla="*/ 107 w 155"/>
                <a:gd name="T1" fmla="*/ 39 h 46"/>
                <a:gd name="T2" fmla="*/ 106 w 155"/>
                <a:gd name="T3" fmla="*/ 27 h 46"/>
                <a:gd name="T4" fmla="*/ 114 w 155"/>
                <a:gd name="T5" fmla="*/ 20 h 46"/>
                <a:gd name="T6" fmla="*/ 36 w 155"/>
                <a:gd name="T7" fmla="*/ 22 h 46"/>
                <a:gd name="T8" fmla="*/ 41 w 155"/>
                <a:gd name="T9" fmla="*/ 4 h 46"/>
                <a:gd name="T10" fmla="*/ 149 w 155"/>
                <a:gd name="T11" fmla="*/ 24 h 46"/>
                <a:gd name="T12" fmla="*/ 155 w 155"/>
                <a:gd name="T13" fmla="*/ 21 h 46"/>
                <a:gd name="T14" fmla="*/ 146 w 155"/>
                <a:gd name="T15" fmla="*/ 14 h 46"/>
                <a:gd name="T16" fmla="*/ 139 w 155"/>
                <a:gd name="T17" fmla="*/ 32 h 46"/>
                <a:gd name="T18" fmla="*/ 143 w 155"/>
                <a:gd name="T19" fmla="*/ 38 h 46"/>
                <a:gd name="T20" fmla="*/ 133 w 155"/>
                <a:gd name="T21" fmla="*/ 39 h 46"/>
                <a:gd name="T22" fmla="*/ 135 w 155"/>
                <a:gd name="T23" fmla="*/ 33 h 46"/>
                <a:gd name="T24" fmla="*/ 128 w 155"/>
                <a:gd name="T25" fmla="*/ 35 h 46"/>
                <a:gd name="T26" fmla="*/ 125 w 155"/>
                <a:gd name="T27" fmla="*/ 39 h 46"/>
                <a:gd name="T28" fmla="*/ 123 w 155"/>
                <a:gd name="T29" fmla="*/ 35 h 46"/>
                <a:gd name="T30" fmla="*/ 118 w 155"/>
                <a:gd name="T31" fmla="*/ 15 h 46"/>
                <a:gd name="T32" fmla="*/ 111 w 155"/>
                <a:gd name="T33" fmla="*/ 14 h 46"/>
                <a:gd name="T34" fmla="*/ 87 w 155"/>
                <a:gd name="T35" fmla="*/ 39 h 46"/>
                <a:gd name="T36" fmla="*/ 86 w 155"/>
                <a:gd name="T37" fmla="*/ 33 h 46"/>
                <a:gd name="T38" fmla="*/ 77 w 155"/>
                <a:gd name="T39" fmla="*/ 2 h 46"/>
                <a:gd name="T40" fmla="*/ 83 w 155"/>
                <a:gd name="T41" fmla="*/ 5 h 46"/>
                <a:gd name="T42" fmla="*/ 66 w 155"/>
                <a:gd name="T43" fmla="*/ 39 h 46"/>
                <a:gd name="T44" fmla="*/ 65 w 155"/>
                <a:gd name="T45" fmla="*/ 32 h 46"/>
                <a:gd name="T46" fmla="*/ 75 w 155"/>
                <a:gd name="T47" fmla="*/ 19 h 46"/>
                <a:gd name="T48" fmla="*/ 69 w 155"/>
                <a:gd name="T49" fmla="*/ 15 h 46"/>
                <a:gd name="T50" fmla="*/ 68 w 155"/>
                <a:gd name="T51" fmla="*/ 5 h 46"/>
                <a:gd name="T52" fmla="*/ 53 w 155"/>
                <a:gd name="T53" fmla="*/ 15 h 46"/>
                <a:gd name="T54" fmla="*/ 52 w 155"/>
                <a:gd name="T55" fmla="*/ 19 h 46"/>
                <a:gd name="T56" fmla="*/ 57 w 155"/>
                <a:gd name="T57" fmla="*/ 23 h 46"/>
                <a:gd name="T58" fmla="*/ 43 w 155"/>
                <a:gd name="T59" fmla="*/ 39 h 46"/>
                <a:gd name="T60" fmla="*/ 51 w 155"/>
                <a:gd name="T61" fmla="*/ 3 h 46"/>
                <a:gd name="T62" fmla="*/ 59 w 155"/>
                <a:gd name="T63" fmla="*/ 0 h 46"/>
                <a:gd name="T64" fmla="*/ 30 w 155"/>
                <a:gd name="T65" fmla="*/ 3 h 46"/>
                <a:gd name="T66" fmla="*/ 12 w 155"/>
                <a:gd name="T67" fmla="*/ 36 h 46"/>
                <a:gd name="T68" fmla="*/ 1 w 155"/>
                <a:gd name="T69" fmla="*/ 41 h 46"/>
                <a:gd name="T70" fmla="*/ 0 w 155"/>
                <a:gd name="T71" fmla="*/ 45 h 46"/>
                <a:gd name="T72" fmla="*/ 6 w 155"/>
                <a:gd name="T73" fmla="*/ 46 h 46"/>
                <a:gd name="T74" fmla="*/ 25 w 155"/>
                <a:gd name="T75" fmla="*/ 27 h 46"/>
                <a:gd name="T76" fmla="*/ 35 w 155"/>
                <a:gd name="T77" fmla="*/ 26 h 46"/>
                <a:gd name="T78" fmla="*/ 33 w 155"/>
                <a:gd name="T79" fmla="*/ 43 h 46"/>
                <a:gd name="T80" fmla="*/ 54 w 155"/>
                <a:gd name="T81" fmla="*/ 39 h 46"/>
                <a:gd name="T82" fmla="*/ 61 w 155"/>
                <a:gd name="T83" fmla="*/ 45 h 46"/>
                <a:gd name="T84" fmla="*/ 77 w 155"/>
                <a:gd name="T85" fmla="*/ 44 h 46"/>
                <a:gd name="T86" fmla="*/ 95 w 155"/>
                <a:gd name="T87" fmla="*/ 37 h 46"/>
                <a:gd name="T88" fmla="*/ 113 w 155"/>
                <a:gd name="T89" fmla="*/ 41 h 46"/>
                <a:gd name="T90" fmla="*/ 129 w 155"/>
                <a:gd name="T91" fmla="*/ 40 h 46"/>
                <a:gd name="T92" fmla="*/ 153 w 155"/>
                <a:gd name="T93" fmla="*/ 37 h 46"/>
                <a:gd name="T94" fmla="*/ 147 w 155"/>
                <a:gd name="T95" fmla="*/ 27 h 46"/>
                <a:gd name="T96" fmla="*/ 142 w 155"/>
                <a:gd name="T97" fmla="*/ 21 h 46"/>
                <a:gd name="T98" fmla="*/ 149 w 155"/>
                <a:gd name="T99" fmla="*/ 19 h 46"/>
                <a:gd name="T100" fmla="*/ 149 w 155"/>
                <a:gd name="T101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5" h="46">
                  <a:moveTo>
                    <a:pt x="115" y="29"/>
                  </a:moveTo>
                  <a:cubicBezTo>
                    <a:pt x="113" y="36"/>
                    <a:pt x="110" y="39"/>
                    <a:pt x="107" y="39"/>
                  </a:cubicBezTo>
                  <a:cubicBezTo>
                    <a:pt x="107" y="39"/>
                    <a:pt x="106" y="39"/>
                    <a:pt x="106" y="39"/>
                  </a:cubicBezTo>
                  <a:cubicBezTo>
                    <a:pt x="104" y="37"/>
                    <a:pt x="104" y="32"/>
                    <a:pt x="106" y="27"/>
                  </a:cubicBezTo>
                  <a:cubicBezTo>
                    <a:pt x="108" y="20"/>
                    <a:pt x="110" y="19"/>
                    <a:pt x="113" y="19"/>
                  </a:cubicBezTo>
                  <a:cubicBezTo>
                    <a:pt x="113" y="19"/>
                    <a:pt x="114" y="19"/>
                    <a:pt x="114" y="20"/>
                  </a:cubicBezTo>
                  <a:cubicBezTo>
                    <a:pt x="116" y="21"/>
                    <a:pt x="116" y="25"/>
                    <a:pt x="115" y="29"/>
                  </a:cubicBezTo>
                  <a:moveTo>
                    <a:pt x="36" y="22"/>
                  </a:moveTo>
                  <a:cubicBezTo>
                    <a:pt x="27" y="22"/>
                    <a:pt x="27" y="22"/>
                    <a:pt x="27" y="22"/>
                  </a:cubicBezTo>
                  <a:cubicBezTo>
                    <a:pt x="30" y="9"/>
                    <a:pt x="35" y="4"/>
                    <a:pt x="41" y="4"/>
                  </a:cubicBezTo>
                  <a:lnTo>
                    <a:pt x="36" y="22"/>
                  </a:lnTo>
                  <a:close/>
                  <a:moveTo>
                    <a:pt x="149" y="24"/>
                  </a:moveTo>
                  <a:cubicBezTo>
                    <a:pt x="149" y="25"/>
                    <a:pt x="150" y="25"/>
                    <a:pt x="151" y="25"/>
                  </a:cubicBezTo>
                  <a:cubicBezTo>
                    <a:pt x="153" y="25"/>
                    <a:pt x="155" y="24"/>
                    <a:pt x="155" y="21"/>
                  </a:cubicBezTo>
                  <a:cubicBezTo>
                    <a:pt x="155" y="19"/>
                    <a:pt x="155" y="18"/>
                    <a:pt x="153" y="17"/>
                  </a:cubicBezTo>
                  <a:cubicBezTo>
                    <a:pt x="152" y="15"/>
                    <a:pt x="149" y="14"/>
                    <a:pt x="146" y="14"/>
                  </a:cubicBezTo>
                  <a:cubicBezTo>
                    <a:pt x="139" y="14"/>
                    <a:pt x="135" y="17"/>
                    <a:pt x="133" y="22"/>
                  </a:cubicBezTo>
                  <a:cubicBezTo>
                    <a:pt x="132" y="25"/>
                    <a:pt x="134" y="29"/>
                    <a:pt x="139" y="32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42" y="35"/>
                    <a:pt x="144" y="36"/>
                    <a:pt x="143" y="38"/>
                  </a:cubicBezTo>
                  <a:cubicBezTo>
                    <a:pt x="143" y="40"/>
                    <a:pt x="141" y="42"/>
                    <a:pt x="138" y="42"/>
                  </a:cubicBezTo>
                  <a:cubicBezTo>
                    <a:pt x="134" y="42"/>
                    <a:pt x="134" y="40"/>
                    <a:pt x="133" y="39"/>
                  </a:cubicBezTo>
                  <a:cubicBezTo>
                    <a:pt x="134" y="39"/>
                    <a:pt x="136" y="38"/>
                    <a:pt x="136" y="35"/>
                  </a:cubicBezTo>
                  <a:cubicBezTo>
                    <a:pt x="136" y="34"/>
                    <a:pt x="136" y="33"/>
                    <a:pt x="135" y="33"/>
                  </a:cubicBezTo>
                  <a:cubicBezTo>
                    <a:pt x="134" y="32"/>
                    <a:pt x="133" y="32"/>
                    <a:pt x="132" y="32"/>
                  </a:cubicBezTo>
                  <a:cubicBezTo>
                    <a:pt x="131" y="32"/>
                    <a:pt x="129" y="32"/>
                    <a:pt x="128" y="35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7"/>
                    <a:pt x="127" y="38"/>
                    <a:pt x="125" y="39"/>
                  </a:cubicBezTo>
                  <a:cubicBezTo>
                    <a:pt x="124" y="39"/>
                    <a:pt x="124" y="39"/>
                    <a:pt x="123" y="39"/>
                  </a:cubicBezTo>
                  <a:cubicBezTo>
                    <a:pt x="122" y="38"/>
                    <a:pt x="122" y="37"/>
                    <a:pt x="123" y="35"/>
                  </a:cubicBezTo>
                  <a:cubicBezTo>
                    <a:pt x="123" y="34"/>
                    <a:pt x="128" y="15"/>
                    <a:pt x="128" y="15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7" y="16"/>
                    <a:pt x="115" y="14"/>
                    <a:pt x="111" y="14"/>
                  </a:cubicBezTo>
                  <a:cubicBezTo>
                    <a:pt x="104" y="14"/>
                    <a:pt x="99" y="21"/>
                    <a:pt x="96" y="26"/>
                  </a:cubicBezTo>
                  <a:cubicBezTo>
                    <a:pt x="94" y="30"/>
                    <a:pt x="90" y="39"/>
                    <a:pt x="87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5" y="38"/>
                    <a:pt x="85" y="37"/>
                    <a:pt x="86" y="33"/>
                  </a:cubicBezTo>
                  <a:cubicBezTo>
                    <a:pt x="87" y="30"/>
                    <a:pt x="94" y="2"/>
                    <a:pt x="94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5" y="35"/>
                    <a:pt x="70" y="39"/>
                    <a:pt x="66" y="39"/>
                  </a:cubicBezTo>
                  <a:cubicBezTo>
                    <a:pt x="65" y="39"/>
                    <a:pt x="65" y="39"/>
                    <a:pt x="65" y="38"/>
                  </a:cubicBezTo>
                  <a:cubicBezTo>
                    <a:pt x="64" y="37"/>
                    <a:pt x="64" y="34"/>
                    <a:pt x="65" y="32"/>
                  </a:cubicBezTo>
                  <a:cubicBezTo>
                    <a:pt x="65" y="29"/>
                    <a:pt x="68" y="20"/>
                    <a:pt x="68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3" y="13"/>
                    <a:pt x="61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20"/>
                    <a:pt x="57" y="23"/>
                    <a:pt x="57" y="23"/>
                  </a:cubicBezTo>
                  <a:cubicBezTo>
                    <a:pt x="54" y="35"/>
                    <a:pt x="48" y="40"/>
                    <a:pt x="45" y="40"/>
                  </a:cubicBezTo>
                  <a:cubicBezTo>
                    <a:pt x="44" y="40"/>
                    <a:pt x="43" y="40"/>
                    <a:pt x="43" y="39"/>
                  </a:cubicBezTo>
                  <a:cubicBezTo>
                    <a:pt x="42" y="38"/>
                    <a:pt x="42" y="37"/>
                    <a:pt x="43" y="34"/>
                  </a:cubicBezTo>
                  <a:cubicBezTo>
                    <a:pt x="45" y="28"/>
                    <a:pt x="51" y="6"/>
                    <a:pt x="51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1" y="0"/>
                    <a:pt x="35" y="0"/>
                    <a:pt x="30" y="3"/>
                  </a:cubicBezTo>
                  <a:cubicBezTo>
                    <a:pt x="23" y="7"/>
                    <a:pt x="18" y="14"/>
                    <a:pt x="15" y="24"/>
                  </a:cubicBezTo>
                  <a:cubicBezTo>
                    <a:pt x="15" y="24"/>
                    <a:pt x="14" y="31"/>
                    <a:pt x="12" y="36"/>
                  </a:cubicBezTo>
                  <a:cubicBezTo>
                    <a:pt x="10" y="42"/>
                    <a:pt x="6" y="42"/>
                    <a:pt x="4" y="42"/>
                  </a:cubicBezTo>
                  <a:cubicBezTo>
                    <a:pt x="3" y="42"/>
                    <a:pt x="2" y="42"/>
                    <a:pt x="1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" y="45"/>
                    <a:pt x="4" y="46"/>
                    <a:pt x="6" y="46"/>
                  </a:cubicBezTo>
                  <a:cubicBezTo>
                    <a:pt x="13" y="46"/>
                    <a:pt x="18" y="41"/>
                    <a:pt x="21" y="37"/>
                  </a:cubicBezTo>
                  <a:cubicBezTo>
                    <a:pt x="23" y="34"/>
                    <a:pt x="24" y="31"/>
                    <a:pt x="25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4" y="31"/>
                    <a:pt x="32" y="35"/>
                  </a:cubicBezTo>
                  <a:cubicBezTo>
                    <a:pt x="32" y="38"/>
                    <a:pt x="32" y="41"/>
                    <a:pt x="33" y="43"/>
                  </a:cubicBezTo>
                  <a:cubicBezTo>
                    <a:pt x="34" y="45"/>
                    <a:pt x="37" y="45"/>
                    <a:pt x="40" y="45"/>
                  </a:cubicBezTo>
                  <a:cubicBezTo>
                    <a:pt x="44" y="45"/>
                    <a:pt x="50" y="45"/>
                    <a:pt x="54" y="39"/>
                  </a:cubicBezTo>
                  <a:cubicBezTo>
                    <a:pt x="54" y="41"/>
                    <a:pt x="54" y="42"/>
                    <a:pt x="56" y="44"/>
                  </a:cubicBezTo>
                  <a:cubicBezTo>
                    <a:pt x="57" y="45"/>
                    <a:pt x="59" y="45"/>
                    <a:pt x="61" y="45"/>
                  </a:cubicBezTo>
                  <a:cubicBezTo>
                    <a:pt x="66" y="45"/>
                    <a:pt x="72" y="42"/>
                    <a:pt x="75" y="39"/>
                  </a:cubicBezTo>
                  <a:cubicBezTo>
                    <a:pt x="75" y="40"/>
                    <a:pt x="75" y="42"/>
                    <a:pt x="77" y="44"/>
                  </a:cubicBezTo>
                  <a:cubicBezTo>
                    <a:pt x="78" y="45"/>
                    <a:pt x="79" y="45"/>
                    <a:pt x="81" y="45"/>
                  </a:cubicBezTo>
                  <a:cubicBezTo>
                    <a:pt x="87" y="45"/>
                    <a:pt x="92" y="41"/>
                    <a:pt x="95" y="37"/>
                  </a:cubicBezTo>
                  <a:cubicBezTo>
                    <a:pt x="95" y="40"/>
                    <a:pt x="97" y="45"/>
                    <a:pt x="104" y="45"/>
                  </a:cubicBezTo>
                  <a:cubicBezTo>
                    <a:pt x="108" y="45"/>
                    <a:pt x="111" y="43"/>
                    <a:pt x="113" y="41"/>
                  </a:cubicBezTo>
                  <a:cubicBezTo>
                    <a:pt x="114" y="42"/>
                    <a:pt x="115" y="45"/>
                    <a:pt x="119" y="45"/>
                  </a:cubicBezTo>
                  <a:cubicBezTo>
                    <a:pt x="123" y="45"/>
                    <a:pt x="127" y="43"/>
                    <a:pt x="129" y="40"/>
                  </a:cubicBezTo>
                  <a:cubicBezTo>
                    <a:pt x="131" y="44"/>
                    <a:pt x="133" y="45"/>
                    <a:pt x="140" y="45"/>
                  </a:cubicBezTo>
                  <a:cubicBezTo>
                    <a:pt x="147" y="45"/>
                    <a:pt x="152" y="41"/>
                    <a:pt x="153" y="37"/>
                  </a:cubicBezTo>
                  <a:cubicBezTo>
                    <a:pt x="154" y="32"/>
                    <a:pt x="152" y="30"/>
                    <a:pt x="148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4" y="25"/>
                    <a:pt x="142" y="24"/>
                    <a:pt x="142" y="21"/>
                  </a:cubicBezTo>
                  <a:cubicBezTo>
                    <a:pt x="142" y="19"/>
                    <a:pt x="144" y="18"/>
                    <a:pt x="146" y="18"/>
                  </a:cubicBezTo>
                  <a:cubicBezTo>
                    <a:pt x="148" y="18"/>
                    <a:pt x="149" y="19"/>
                    <a:pt x="149" y="19"/>
                  </a:cubicBezTo>
                  <a:cubicBezTo>
                    <a:pt x="149" y="19"/>
                    <a:pt x="148" y="20"/>
                    <a:pt x="148" y="22"/>
                  </a:cubicBezTo>
                  <a:cubicBezTo>
                    <a:pt x="148" y="23"/>
                    <a:pt x="148" y="24"/>
                    <a:pt x="149" y="24"/>
                  </a:cubicBezTo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3174103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7EE630F-04BB-4A57-B195-D59E7230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87" y="448391"/>
            <a:ext cx="11160000" cy="525401"/>
          </a:xfrm>
          <a:prstGeom prst="rect">
            <a:avLst/>
          </a:prstGeom>
        </p:spPr>
        <p:txBody>
          <a:bodyPr vert="horz" wrap="square" lIns="0" tIns="46800" rIns="0" bIns="46800" rtlCol="0" anchor="t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74860C-1F45-45E7-A678-6889C8C2E4B8}"/>
              </a:ext>
            </a:extLst>
          </p:cNvPr>
          <p:cNvCxnSpPr/>
          <p:nvPr userDrawn="1"/>
        </p:nvCxnSpPr>
        <p:spPr>
          <a:xfrm>
            <a:off x="916211" y="6284213"/>
            <a:ext cx="0" cy="251460"/>
          </a:xfrm>
          <a:prstGeom prst="line">
            <a:avLst/>
          </a:prstGeom>
          <a:ln>
            <a:solidFill>
              <a:srgbClr val="E6E7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6690AF9-FAB3-4C53-A23E-A63663862ED5}"/>
              </a:ext>
            </a:extLst>
          </p:cNvPr>
          <p:cNvSpPr/>
          <p:nvPr userDrawn="1"/>
        </p:nvSpPr>
        <p:spPr>
          <a:xfrm rot="16200000">
            <a:off x="511567" y="6253878"/>
            <a:ext cx="317240" cy="30532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B7251A-6B10-49A8-94A4-C41556F43237}"/>
              </a:ext>
            </a:extLst>
          </p:cNvPr>
          <p:cNvGrpSpPr/>
          <p:nvPr userDrawn="1"/>
        </p:nvGrpSpPr>
        <p:grpSpPr>
          <a:xfrm>
            <a:off x="10807241" y="6197707"/>
            <a:ext cx="876744" cy="422027"/>
            <a:chOff x="10807237" y="6204057"/>
            <a:chExt cx="876744" cy="42202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04BD6D6-F3BE-42CE-8566-A56FCF44B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0209" y="6204057"/>
              <a:ext cx="867828" cy="96591"/>
            </a:xfrm>
            <a:custGeom>
              <a:avLst/>
              <a:gdLst>
                <a:gd name="T0" fmla="*/ 0 w 584"/>
                <a:gd name="T1" fmla="*/ 0 h 65"/>
                <a:gd name="T2" fmla="*/ 0 w 584"/>
                <a:gd name="T3" fmla="*/ 2 h 65"/>
                <a:gd name="T4" fmla="*/ 0 w 584"/>
                <a:gd name="T5" fmla="*/ 65 h 65"/>
                <a:gd name="T6" fmla="*/ 0 w 584"/>
                <a:gd name="T7" fmla="*/ 65 h 65"/>
                <a:gd name="T8" fmla="*/ 2 w 584"/>
                <a:gd name="T9" fmla="*/ 65 h 65"/>
                <a:gd name="T10" fmla="*/ 582 w 584"/>
                <a:gd name="T11" fmla="*/ 65 h 65"/>
                <a:gd name="T12" fmla="*/ 584 w 584"/>
                <a:gd name="T13" fmla="*/ 65 h 65"/>
                <a:gd name="T14" fmla="*/ 584 w 584"/>
                <a:gd name="T15" fmla="*/ 65 h 65"/>
                <a:gd name="T16" fmla="*/ 584 w 584"/>
                <a:gd name="T17" fmla="*/ 2 h 65"/>
                <a:gd name="T18" fmla="*/ 584 w 584"/>
                <a:gd name="T19" fmla="*/ 0 h 65"/>
                <a:gd name="T20" fmla="*/ 0 w 584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5">
                  <a:moveTo>
                    <a:pt x="0" y="0"/>
                  </a:moveTo>
                  <a:lnTo>
                    <a:pt x="0" y="2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582" y="65"/>
                  </a:lnTo>
                  <a:lnTo>
                    <a:pt x="584" y="65"/>
                  </a:lnTo>
                  <a:lnTo>
                    <a:pt x="584" y="65"/>
                  </a:lnTo>
                  <a:lnTo>
                    <a:pt x="584" y="2"/>
                  </a:lnTo>
                  <a:lnTo>
                    <a:pt x="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CBED0A1-D541-45D4-89E6-8DD732FCE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0209" y="6532465"/>
              <a:ext cx="867828" cy="93619"/>
            </a:xfrm>
            <a:custGeom>
              <a:avLst/>
              <a:gdLst>
                <a:gd name="T0" fmla="*/ 582 w 584"/>
                <a:gd name="T1" fmla="*/ 0 h 63"/>
                <a:gd name="T2" fmla="*/ 2 w 584"/>
                <a:gd name="T3" fmla="*/ 0 h 63"/>
                <a:gd name="T4" fmla="*/ 0 w 584"/>
                <a:gd name="T5" fmla="*/ 0 h 63"/>
                <a:gd name="T6" fmla="*/ 0 w 584"/>
                <a:gd name="T7" fmla="*/ 0 h 63"/>
                <a:gd name="T8" fmla="*/ 0 w 584"/>
                <a:gd name="T9" fmla="*/ 63 h 63"/>
                <a:gd name="T10" fmla="*/ 0 w 584"/>
                <a:gd name="T11" fmla="*/ 63 h 63"/>
                <a:gd name="T12" fmla="*/ 2 w 584"/>
                <a:gd name="T13" fmla="*/ 63 h 63"/>
                <a:gd name="T14" fmla="*/ 582 w 584"/>
                <a:gd name="T15" fmla="*/ 63 h 63"/>
                <a:gd name="T16" fmla="*/ 584 w 584"/>
                <a:gd name="T17" fmla="*/ 63 h 63"/>
                <a:gd name="T18" fmla="*/ 584 w 584"/>
                <a:gd name="T19" fmla="*/ 63 h 63"/>
                <a:gd name="T20" fmla="*/ 584 w 584"/>
                <a:gd name="T21" fmla="*/ 0 h 63"/>
                <a:gd name="T22" fmla="*/ 584 w 584"/>
                <a:gd name="T23" fmla="*/ 0 h 63"/>
                <a:gd name="T24" fmla="*/ 582 w 584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4" h="63">
                  <a:moveTo>
                    <a:pt x="58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582" y="63"/>
                  </a:lnTo>
                  <a:lnTo>
                    <a:pt x="584" y="63"/>
                  </a:lnTo>
                  <a:lnTo>
                    <a:pt x="584" y="63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5EC5B2A5-2E00-4F5C-A2A6-94C8F74C46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1955" y="6342256"/>
              <a:ext cx="422026" cy="159003"/>
            </a:xfrm>
            <a:custGeom>
              <a:avLst/>
              <a:gdLst>
                <a:gd name="T0" fmla="*/ 134 w 150"/>
                <a:gd name="T1" fmla="*/ 42 h 56"/>
                <a:gd name="T2" fmla="*/ 132 w 150"/>
                <a:gd name="T3" fmla="*/ 29 h 56"/>
                <a:gd name="T4" fmla="*/ 141 w 150"/>
                <a:gd name="T5" fmla="*/ 19 h 56"/>
                <a:gd name="T6" fmla="*/ 80 w 150"/>
                <a:gd name="T7" fmla="*/ 31 h 56"/>
                <a:gd name="T8" fmla="*/ 69 w 150"/>
                <a:gd name="T9" fmla="*/ 38 h 56"/>
                <a:gd name="T10" fmla="*/ 78 w 150"/>
                <a:gd name="T11" fmla="*/ 19 h 56"/>
                <a:gd name="T12" fmla="*/ 80 w 150"/>
                <a:gd name="T13" fmla="*/ 31 h 56"/>
                <a:gd name="T14" fmla="*/ 41 w 150"/>
                <a:gd name="T15" fmla="*/ 42 h 56"/>
                <a:gd name="T16" fmla="*/ 39 w 150"/>
                <a:gd name="T17" fmla="*/ 29 h 56"/>
                <a:gd name="T18" fmla="*/ 48 w 150"/>
                <a:gd name="T19" fmla="*/ 19 h 56"/>
                <a:gd name="T20" fmla="*/ 147 w 150"/>
                <a:gd name="T21" fmla="*/ 18 h 56"/>
                <a:gd name="T22" fmla="*/ 124 w 150"/>
                <a:gd name="T23" fmla="*/ 25 h 56"/>
                <a:gd name="T24" fmla="*/ 106 w 150"/>
                <a:gd name="T25" fmla="*/ 39 h 56"/>
                <a:gd name="T26" fmla="*/ 114 w 150"/>
                <a:gd name="T27" fmla="*/ 18 h 56"/>
                <a:gd name="T28" fmla="*/ 114 w 150"/>
                <a:gd name="T29" fmla="*/ 20 h 56"/>
                <a:gd name="T30" fmla="*/ 114 w 150"/>
                <a:gd name="T31" fmla="*/ 26 h 56"/>
                <a:gd name="T32" fmla="*/ 121 w 150"/>
                <a:gd name="T33" fmla="*/ 22 h 56"/>
                <a:gd name="T34" fmla="*/ 113 w 150"/>
                <a:gd name="T35" fmla="*/ 14 h 56"/>
                <a:gd name="T36" fmla="*/ 90 w 150"/>
                <a:gd name="T37" fmla="*/ 32 h 56"/>
                <a:gd name="T38" fmla="*/ 82 w 150"/>
                <a:gd name="T39" fmla="*/ 14 h 56"/>
                <a:gd name="T40" fmla="*/ 75 w 150"/>
                <a:gd name="T41" fmla="*/ 15 h 56"/>
                <a:gd name="T42" fmla="*/ 61 w 150"/>
                <a:gd name="T43" fmla="*/ 18 h 56"/>
                <a:gd name="T44" fmla="*/ 56 w 150"/>
                <a:gd name="T45" fmla="*/ 31 h 56"/>
                <a:gd name="T46" fmla="*/ 53 w 150"/>
                <a:gd name="T47" fmla="*/ 17 h 56"/>
                <a:gd name="T48" fmla="*/ 30 w 150"/>
                <a:gd name="T49" fmla="*/ 26 h 56"/>
                <a:gd name="T50" fmla="*/ 17 w 150"/>
                <a:gd name="T51" fmla="*/ 40 h 56"/>
                <a:gd name="T52" fmla="*/ 14 w 150"/>
                <a:gd name="T53" fmla="*/ 22 h 56"/>
                <a:gd name="T54" fmla="*/ 29 w 150"/>
                <a:gd name="T55" fmla="*/ 5 h 56"/>
                <a:gd name="T56" fmla="*/ 31 w 150"/>
                <a:gd name="T57" fmla="*/ 16 h 56"/>
                <a:gd name="T58" fmla="*/ 39 w 150"/>
                <a:gd name="T59" fmla="*/ 1 h 56"/>
                <a:gd name="T60" fmla="*/ 35 w 150"/>
                <a:gd name="T61" fmla="*/ 1 h 56"/>
                <a:gd name="T62" fmla="*/ 24 w 150"/>
                <a:gd name="T63" fmla="*/ 0 h 56"/>
                <a:gd name="T64" fmla="*/ 4 w 150"/>
                <a:gd name="T65" fmla="*/ 40 h 56"/>
                <a:gd name="T66" fmla="*/ 29 w 150"/>
                <a:gd name="T67" fmla="*/ 37 h 56"/>
                <a:gd name="T68" fmla="*/ 62 w 150"/>
                <a:gd name="T69" fmla="*/ 30 h 56"/>
                <a:gd name="T70" fmla="*/ 65 w 150"/>
                <a:gd name="T71" fmla="*/ 56 h 56"/>
                <a:gd name="T72" fmla="*/ 74 w 150"/>
                <a:gd name="T73" fmla="*/ 45 h 56"/>
                <a:gd name="T74" fmla="*/ 97 w 150"/>
                <a:gd name="T75" fmla="*/ 42 h 56"/>
                <a:gd name="T76" fmla="*/ 121 w 150"/>
                <a:gd name="T77" fmla="*/ 35 h 56"/>
                <a:gd name="T78" fmla="*/ 131 w 150"/>
                <a:gd name="T79" fmla="*/ 45 h 56"/>
                <a:gd name="T80" fmla="*/ 147 w 150"/>
                <a:gd name="T81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56">
                  <a:moveTo>
                    <a:pt x="142" y="31"/>
                  </a:moveTo>
                  <a:cubicBezTo>
                    <a:pt x="140" y="36"/>
                    <a:pt x="138" y="42"/>
                    <a:pt x="134" y="42"/>
                  </a:cubicBezTo>
                  <a:cubicBezTo>
                    <a:pt x="133" y="42"/>
                    <a:pt x="132" y="41"/>
                    <a:pt x="131" y="41"/>
                  </a:cubicBezTo>
                  <a:cubicBezTo>
                    <a:pt x="130" y="39"/>
                    <a:pt x="130" y="35"/>
                    <a:pt x="132" y="29"/>
                  </a:cubicBezTo>
                  <a:cubicBezTo>
                    <a:pt x="134" y="22"/>
                    <a:pt x="137" y="18"/>
                    <a:pt x="140" y="18"/>
                  </a:cubicBezTo>
                  <a:cubicBezTo>
                    <a:pt x="140" y="18"/>
                    <a:pt x="141" y="18"/>
                    <a:pt x="141" y="19"/>
                  </a:cubicBezTo>
                  <a:cubicBezTo>
                    <a:pt x="143" y="21"/>
                    <a:pt x="143" y="26"/>
                    <a:pt x="142" y="31"/>
                  </a:cubicBezTo>
                  <a:moveTo>
                    <a:pt x="80" y="31"/>
                  </a:moveTo>
                  <a:cubicBezTo>
                    <a:pt x="79" y="37"/>
                    <a:pt x="76" y="41"/>
                    <a:pt x="73" y="41"/>
                  </a:cubicBezTo>
                  <a:cubicBezTo>
                    <a:pt x="71" y="41"/>
                    <a:pt x="69" y="39"/>
                    <a:pt x="69" y="38"/>
                  </a:cubicBezTo>
                  <a:cubicBezTo>
                    <a:pt x="69" y="37"/>
                    <a:pt x="71" y="31"/>
                    <a:pt x="72" y="28"/>
                  </a:cubicBezTo>
                  <a:cubicBezTo>
                    <a:pt x="73" y="23"/>
                    <a:pt x="76" y="19"/>
                    <a:pt x="78" y="19"/>
                  </a:cubicBezTo>
                  <a:cubicBezTo>
                    <a:pt x="79" y="19"/>
                    <a:pt x="80" y="19"/>
                    <a:pt x="80" y="20"/>
                  </a:cubicBezTo>
                  <a:cubicBezTo>
                    <a:pt x="81" y="21"/>
                    <a:pt x="82" y="24"/>
                    <a:pt x="80" y="31"/>
                  </a:cubicBezTo>
                  <a:moveTo>
                    <a:pt x="49" y="31"/>
                  </a:moveTo>
                  <a:cubicBezTo>
                    <a:pt x="48" y="36"/>
                    <a:pt x="45" y="42"/>
                    <a:pt x="41" y="42"/>
                  </a:cubicBezTo>
                  <a:cubicBezTo>
                    <a:pt x="40" y="42"/>
                    <a:pt x="39" y="41"/>
                    <a:pt x="39" y="41"/>
                  </a:cubicBezTo>
                  <a:cubicBezTo>
                    <a:pt x="37" y="39"/>
                    <a:pt x="38" y="35"/>
                    <a:pt x="39" y="29"/>
                  </a:cubicBezTo>
                  <a:cubicBezTo>
                    <a:pt x="41" y="22"/>
                    <a:pt x="44" y="18"/>
                    <a:pt x="47" y="18"/>
                  </a:cubicBezTo>
                  <a:cubicBezTo>
                    <a:pt x="47" y="18"/>
                    <a:pt x="48" y="18"/>
                    <a:pt x="48" y="19"/>
                  </a:cubicBezTo>
                  <a:cubicBezTo>
                    <a:pt x="50" y="21"/>
                    <a:pt x="50" y="26"/>
                    <a:pt x="49" y="31"/>
                  </a:cubicBezTo>
                  <a:moveTo>
                    <a:pt x="147" y="18"/>
                  </a:moveTo>
                  <a:cubicBezTo>
                    <a:pt x="145" y="16"/>
                    <a:pt x="143" y="14"/>
                    <a:pt x="140" y="14"/>
                  </a:cubicBezTo>
                  <a:cubicBezTo>
                    <a:pt x="134" y="14"/>
                    <a:pt x="129" y="18"/>
                    <a:pt x="124" y="25"/>
                  </a:cubicBezTo>
                  <a:cubicBezTo>
                    <a:pt x="119" y="32"/>
                    <a:pt x="113" y="40"/>
                    <a:pt x="109" y="40"/>
                  </a:cubicBezTo>
                  <a:cubicBezTo>
                    <a:pt x="108" y="40"/>
                    <a:pt x="107" y="40"/>
                    <a:pt x="106" y="39"/>
                  </a:cubicBezTo>
                  <a:cubicBezTo>
                    <a:pt x="105" y="37"/>
                    <a:pt x="105" y="34"/>
                    <a:pt x="107" y="28"/>
                  </a:cubicBezTo>
                  <a:cubicBezTo>
                    <a:pt x="108" y="22"/>
                    <a:pt x="111" y="18"/>
                    <a:pt x="114" y="18"/>
                  </a:cubicBezTo>
                  <a:cubicBezTo>
                    <a:pt x="116" y="18"/>
                    <a:pt x="116" y="19"/>
                    <a:pt x="116" y="20"/>
                  </a:cubicBezTo>
                  <a:cubicBezTo>
                    <a:pt x="116" y="20"/>
                    <a:pt x="115" y="20"/>
                    <a:pt x="114" y="20"/>
                  </a:cubicBezTo>
                  <a:cubicBezTo>
                    <a:pt x="113" y="21"/>
                    <a:pt x="113" y="22"/>
                    <a:pt x="113" y="23"/>
                  </a:cubicBezTo>
                  <a:cubicBezTo>
                    <a:pt x="113" y="24"/>
                    <a:pt x="113" y="25"/>
                    <a:pt x="114" y="26"/>
                  </a:cubicBezTo>
                  <a:cubicBezTo>
                    <a:pt x="114" y="27"/>
                    <a:pt x="115" y="27"/>
                    <a:pt x="116" y="27"/>
                  </a:cubicBezTo>
                  <a:cubicBezTo>
                    <a:pt x="119" y="27"/>
                    <a:pt x="121" y="25"/>
                    <a:pt x="121" y="22"/>
                  </a:cubicBezTo>
                  <a:cubicBezTo>
                    <a:pt x="121" y="20"/>
                    <a:pt x="120" y="18"/>
                    <a:pt x="119" y="16"/>
                  </a:cubicBezTo>
                  <a:cubicBezTo>
                    <a:pt x="117" y="15"/>
                    <a:pt x="115" y="14"/>
                    <a:pt x="113" y="14"/>
                  </a:cubicBezTo>
                  <a:cubicBezTo>
                    <a:pt x="106" y="14"/>
                    <a:pt x="101" y="20"/>
                    <a:pt x="98" y="23"/>
                  </a:cubicBezTo>
                  <a:cubicBezTo>
                    <a:pt x="95" y="27"/>
                    <a:pt x="91" y="30"/>
                    <a:pt x="90" y="32"/>
                  </a:cubicBezTo>
                  <a:cubicBezTo>
                    <a:pt x="91" y="26"/>
                    <a:pt x="91" y="21"/>
                    <a:pt x="89" y="18"/>
                  </a:cubicBezTo>
                  <a:cubicBezTo>
                    <a:pt x="87" y="16"/>
                    <a:pt x="85" y="14"/>
                    <a:pt x="82" y="14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3" y="24"/>
                    <a:pt x="58" y="29"/>
                    <a:pt x="56" y="31"/>
                  </a:cubicBezTo>
                  <a:cubicBezTo>
                    <a:pt x="56" y="30"/>
                    <a:pt x="56" y="29"/>
                    <a:pt x="56" y="27"/>
                  </a:cubicBezTo>
                  <a:cubicBezTo>
                    <a:pt x="57" y="23"/>
                    <a:pt x="56" y="19"/>
                    <a:pt x="53" y="17"/>
                  </a:cubicBezTo>
                  <a:cubicBezTo>
                    <a:pt x="52" y="15"/>
                    <a:pt x="50" y="14"/>
                    <a:pt x="47" y="14"/>
                  </a:cubicBezTo>
                  <a:cubicBezTo>
                    <a:pt x="41" y="14"/>
                    <a:pt x="35" y="18"/>
                    <a:pt x="30" y="26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6" y="34"/>
                    <a:pt x="22" y="40"/>
                    <a:pt x="17" y="40"/>
                  </a:cubicBezTo>
                  <a:cubicBezTo>
                    <a:pt x="16" y="40"/>
                    <a:pt x="15" y="39"/>
                    <a:pt x="14" y="38"/>
                  </a:cubicBezTo>
                  <a:cubicBezTo>
                    <a:pt x="12" y="35"/>
                    <a:pt x="12" y="29"/>
                    <a:pt x="14" y="22"/>
                  </a:cubicBezTo>
                  <a:cubicBezTo>
                    <a:pt x="16" y="13"/>
                    <a:pt x="21" y="4"/>
                    <a:pt x="27" y="4"/>
                  </a:cubicBezTo>
                  <a:cubicBezTo>
                    <a:pt x="28" y="4"/>
                    <a:pt x="28" y="5"/>
                    <a:pt x="29" y="5"/>
                  </a:cubicBezTo>
                  <a:cubicBezTo>
                    <a:pt x="31" y="8"/>
                    <a:pt x="31" y="13"/>
                    <a:pt x="31" y="1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2"/>
                    <a:pt x="30" y="0"/>
                    <a:pt x="24" y="0"/>
                  </a:cubicBezTo>
                  <a:cubicBezTo>
                    <a:pt x="17" y="0"/>
                    <a:pt x="6" y="7"/>
                    <a:pt x="2" y="22"/>
                  </a:cubicBezTo>
                  <a:cubicBezTo>
                    <a:pt x="0" y="29"/>
                    <a:pt x="1" y="36"/>
                    <a:pt x="4" y="40"/>
                  </a:cubicBezTo>
                  <a:cubicBezTo>
                    <a:pt x="7" y="44"/>
                    <a:pt x="10" y="45"/>
                    <a:pt x="14" y="45"/>
                  </a:cubicBezTo>
                  <a:cubicBezTo>
                    <a:pt x="20" y="45"/>
                    <a:pt x="26" y="40"/>
                    <a:pt x="29" y="37"/>
                  </a:cubicBezTo>
                  <a:cubicBezTo>
                    <a:pt x="29" y="39"/>
                    <a:pt x="31" y="45"/>
                    <a:pt x="38" y="45"/>
                  </a:cubicBezTo>
                  <a:cubicBezTo>
                    <a:pt x="45" y="45"/>
                    <a:pt x="53" y="40"/>
                    <a:pt x="62" y="30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9" y="44"/>
                    <a:pt x="71" y="45"/>
                    <a:pt x="74" y="45"/>
                  </a:cubicBezTo>
                  <a:cubicBezTo>
                    <a:pt x="79" y="45"/>
                    <a:pt x="88" y="39"/>
                    <a:pt x="95" y="31"/>
                  </a:cubicBezTo>
                  <a:cubicBezTo>
                    <a:pt x="94" y="35"/>
                    <a:pt x="95" y="39"/>
                    <a:pt x="97" y="42"/>
                  </a:cubicBezTo>
                  <a:cubicBezTo>
                    <a:pt x="99" y="44"/>
                    <a:pt x="101" y="45"/>
                    <a:pt x="104" y="45"/>
                  </a:cubicBezTo>
                  <a:cubicBezTo>
                    <a:pt x="113" y="45"/>
                    <a:pt x="119" y="38"/>
                    <a:pt x="121" y="35"/>
                  </a:cubicBezTo>
                  <a:cubicBezTo>
                    <a:pt x="121" y="38"/>
                    <a:pt x="122" y="40"/>
                    <a:pt x="124" y="42"/>
                  </a:cubicBezTo>
                  <a:cubicBezTo>
                    <a:pt x="126" y="44"/>
                    <a:pt x="128" y="45"/>
                    <a:pt x="131" y="45"/>
                  </a:cubicBezTo>
                  <a:cubicBezTo>
                    <a:pt x="139" y="45"/>
                    <a:pt x="146" y="40"/>
                    <a:pt x="148" y="32"/>
                  </a:cubicBezTo>
                  <a:cubicBezTo>
                    <a:pt x="150" y="26"/>
                    <a:pt x="150" y="21"/>
                    <a:pt x="147" y="18"/>
                  </a:cubicBezTo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24FB445C-99DC-4493-BA54-5D0CC05CBF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7237" y="6342256"/>
              <a:ext cx="435400" cy="130769"/>
            </a:xfrm>
            <a:custGeom>
              <a:avLst/>
              <a:gdLst>
                <a:gd name="T0" fmla="*/ 107 w 155"/>
                <a:gd name="T1" fmla="*/ 39 h 46"/>
                <a:gd name="T2" fmla="*/ 106 w 155"/>
                <a:gd name="T3" fmla="*/ 27 h 46"/>
                <a:gd name="T4" fmla="*/ 114 w 155"/>
                <a:gd name="T5" fmla="*/ 20 h 46"/>
                <a:gd name="T6" fmla="*/ 36 w 155"/>
                <a:gd name="T7" fmla="*/ 22 h 46"/>
                <a:gd name="T8" fmla="*/ 41 w 155"/>
                <a:gd name="T9" fmla="*/ 4 h 46"/>
                <a:gd name="T10" fmla="*/ 149 w 155"/>
                <a:gd name="T11" fmla="*/ 24 h 46"/>
                <a:gd name="T12" fmla="*/ 155 w 155"/>
                <a:gd name="T13" fmla="*/ 21 h 46"/>
                <a:gd name="T14" fmla="*/ 146 w 155"/>
                <a:gd name="T15" fmla="*/ 14 h 46"/>
                <a:gd name="T16" fmla="*/ 139 w 155"/>
                <a:gd name="T17" fmla="*/ 32 h 46"/>
                <a:gd name="T18" fmla="*/ 143 w 155"/>
                <a:gd name="T19" fmla="*/ 38 h 46"/>
                <a:gd name="T20" fmla="*/ 133 w 155"/>
                <a:gd name="T21" fmla="*/ 39 h 46"/>
                <a:gd name="T22" fmla="*/ 135 w 155"/>
                <a:gd name="T23" fmla="*/ 33 h 46"/>
                <a:gd name="T24" fmla="*/ 128 w 155"/>
                <a:gd name="T25" fmla="*/ 35 h 46"/>
                <a:gd name="T26" fmla="*/ 125 w 155"/>
                <a:gd name="T27" fmla="*/ 39 h 46"/>
                <a:gd name="T28" fmla="*/ 123 w 155"/>
                <a:gd name="T29" fmla="*/ 35 h 46"/>
                <a:gd name="T30" fmla="*/ 118 w 155"/>
                <a:gd name="T31" fmla="*/ 15 h 46"/>
                <a:gd name="T32" fmla="*/ 111 w 155"/>
                <a:gd name="T33" fmla="*/ 14 h 46"/>
                <a:gd name="T34" fmla="*/ 87 w 155"/>
                <a:gd name="T35" fmla="*/ 39 h 46"/>
                <a:gd name="T36" fmla="*/ 86 w 155"/>
                <a:gd name="T37" fmla="*/ 33 h 46"/>
                <a:gd name="T38" fmla="*/ 77 w 155"/>
                <a:gd name="T39" fmla="*/ 2 h 46"/>
                <a:gd name="T40" fmla="*/ 83 w 155"/>
                <a:gd name="T41" fmla="*/ 5 h 46"/>
                <a:gd name="T42" fmla="*/ 66 w 155"/>
                <a:gd name="T43" fmla="*/ 39 h 46"/>
                <a:gd name="T44" fmla="*/ 65 w 155"/>
                <a:gd name="T45" fmla="*/ 32 h 46"/>
                <a:gd name="T46" fmla="*/ 75 w 155"/>
                <a:gd name="T47" fmla="*/ 19 h 46"/>
                <a:gd name="T48" fmla="*/ 69 w 155"/>
                <a:gd name="T49" fmla="*/ 15 h 46"/>
                <a:gd name="T50" fmla="*/ 68 w 155"/>
                <a:gd name="T51" fmla="*/ 5 h 46"/>
                <a:gd name="T52" fmla="*/ 53 w 155"/>
                <a:gd name="T53" fmla="*/ 15 h 46"/>
                <a:gd name="T54" fmla="*/ 52 w 155"/>
                <a:gd name="T55" fmla="*/ 19 h 46"/>
                <a:gd name="T56" fmla="*/ 57 w 155"/>
                <a:gd name="T57" fmla="*/ 23 h 46"/>
                <a:gd name="T58" fmla="*/ 43 w 155"/>
                <a:gd name="T59" fmla="*/ 39 h 46"/>
                <a:gd name="T60" fmla="*/ 51 w 155"/>
                <a:gd name="T61" fmla="*/ 3 h 46"/>
                <a:gd name="T62" fmla="*/ 59 w 155"/>
                <a:gd name="T63" fmla="*/ 0 h 46"/>
                <a:gd name="T64" fmla="*/ 30 w 155"/>
                <a:gd name="T65" fmla="*/ 3 h 46"/>
                <a:gd name="T66" fmla="*/ 12 w 155"/>
                <a:gd name="T67" fmla="*/ 36 h 46"/>
                <a:gd name="T68" fmla="*/ 1 w 155"/>
                <a:gd name="T69" fmla="*/ 41 h 46"/>
                <a:gd name="T70" fmla="*/ 0 w 155"/>
                <a:gd name="T71" fmla="*/ 45 h 46"/>
                <a:gd name="T72" fmla="*/ 6 w 155"/>
                <a:gd name="T73" fmla="*/ 46 h 46"/>
                <a:gd name="T74" fmla="*/ 25 w 155"/>
                <a:gd name="T75" fmla="*/ 27 h 46"/>
                <a:gd name="T76" fmla="*/ 35 w 155"/>
                <a:gd name="T77" fmla="*/ 26 h 46"/>
                <a:gd name="T78" fmla="*/ 33 w 155"/>
                <a:gd name="T79" fmla="*/ 43 h 46"/>
                <a:gd name="T80" fmla="*/ 54 w 155"/>
                <a:gd name="T81" fmla="*/ 39 h 46"/>
                <a:gd name="T82" fmla="*/ 61 w 155"/>
                <a:gd name="T83" fmla="*/ 45 h 46"/>
                <a:gd name="T84" fmla="*/ 77 w 155"/>
                <a:gd name="T85" fmla="*/ 44 h 46"/>
                <a:gd name="T86" fmla="*/ 95 w 155"/>
                <a:gd name="T87" fmla="*/ 37 h 46"/>
                <a:gd name="T88" fmla="*/ 113 w 155"/>
                <a:gd name="T89" fmla="*/ 41 h 46"/>
                <a:gd name="T90" fmla="*/ 129 w 155"/>
                <a:gd name="T91" fmla="*/ 40 h 46"/>
                <a:gd name="T92" fmla="*/ 153 w 155"/>
                <a:gd name="T93" fmla="*/ 37 h 46"/>
                <a:gd name="T94" fmla="*/ 147 w 155"/>
                <a:gd name="T95" fmla="*/ 27 h 46"/>
                <a:gd name="T96" fmla="*/ 142 w 155"/>
                <a:gd name="T97" fmla="*/ 21 h 46"/>
                <a:gd name="T98" fmla="*/ 149 w 155"/>
                <a:gd name="T99" fmla="*/ 19 h 46"/>
                <a:gd name="T100" fmla="*/ 149 w 155"/>
                <a:gd name="T101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5" h="46">
                  <a:moveTo>
                    <a:pt x="115" y="29"/>
                  </a:moveTo>
                  <a:cubicBezTo>
                    <a:pt x="113" y="36"/>
                    <a:pt x="110" y="39"/>
                    <a:pt x="107" y="39"/>
                  </a:cubicBezTo>
                  <a:cubicBezTo>
                    <a:pt x="107" y="39"/>
                    <a:pt x="106" y="39"/>
                    <a:pt x="106" y="39"/>
                  </a:cubicBezTo>
                  <a:cubicBezTo>
                    <a:pt x="104" y="37"/>
                    <a:pt x="104" y="32"/>
                    <a:pt x="106" y="27"/>
                  </a:cubicBezTo>
                  <a:cubicBezTo>
                    <a:pt x="108" y="20"/>
                    <a:pt x="110" y="19"/>
                    <a:pt x="113" y="19"/>
                  </a:cubicBezTo>
                  <a:cubicBezTo>
                    <a:pt x="113" y="19"/>
                    <a:pt x="114" y="19"/>
                    <a:pt x="114" y="20"/>
                  </a:cubicBezTo>
                  <a:cubicBezTo>
                    <a:pt x="116" y="21"/>
                    <a:pt x="116" y="25"/>
                    <a:pt x="115" y="29"/>
                  </a:cubicBezTo>
                  <a:moveTo>
                    <a:pt x="36" y="22"/>
                  </a:moveTo>
                  <a:cubicBezTo>
                    <a:pt x="27" y="22"/>
                    <a:pt x="27" y="22"/>
                    <a:pt x="27" y="22"/>
                  </a:cubicBezTo>
                  <a:cubicBezTo>
                    <a:pt x="30" y="9"/>
                    <a:pt x="35" y="4"/>
                    <a:pt x="41" y="4"/>
                  </a:cubicBezTo>
                  <a:lnTo>
                    <a:pt x="36" y="22"/>
                  </a:lnTo>
                  <a:close/>
                  <a:moveTo>
                    <a:pt x="149" y="24"/>
                  </a:moveTo>
                  <a:cubicBezTo>
                    <a:pt x="149" y="25"/>
                    <a:pt x="150" y="25"/>
                    <a:pt x="151" y="25"/>
                  </a:cubicBezTo>
                  <a:cubicBezTo>
                    <a:pt x="153" y="25"/>
                    <a:pt x="155" y="24"/>
                    <a:pt x="155" y="21"/>
                  </a:cubicBezTo>
                  <a:cubicBezTo>
                    <a:pt x="155" y="19"/>
                    <a:pt x="155" y="18"/>
                    <a:pt x="153" y="17"/>
                  </a:cubicBezTo>
                  <a:cubicBezTo>
                    <a:pt x="152" y="15"/>
                    <a:pt x="149" y="14"/>
                    <a:pt x="146" y="14"/>
                  </a:cubicBezTo>
                  <a:cubicBezTo>
                    <a:pt x="139" y="14"/>
                    <a:pt x="135" y="17"/>
                    <a:pt x="133" y="22"/>
                  </a:cubicBezTo>
                  <a:cubicBezTo>
                    <a:pt x="132" y="25"/>
                    <a:pt x="134" y="29"/>
                    <a:pt x="139" y="32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42" y="35"/>
                    <a:pt x="144" y="36"/>
                    <a:pt x="143" y="38"/>
                  </a:cubicBezTo>
                  <a:cubicBezTo>
                    <a:pt x="143" y="40"/>
                    <a:pt x="141" y="42"/>
                    <a:pt x="138" y="42"/>
                  </a:cubicBezTo>
                  <a:cubicBezTo>
                    <a:pt x="134" y="42"/>
                    <a:pt x="134" y="40"/>
                    <a:pt x="133" y="39"/>
                  </a:cubicBezTo>
                  <a:cubicBezTo>
                    <a:pt x="134" y="39"/>
                    <a:pt x="136" y="38"/>
                    <a:pt x="136" y="35"/>
                  </a:cubicBezTo>
                  <a:cubicBezTo>
                    <a:pt x="136" y="34"/>
                    <a:pt x="136" y="33"/>
                    <a:pt x="135" y="33"/>
                  </a:cubicBezTo>
                  <a:cubicBezTo>
                    <a:pt x="134" y="32"/>
                    <a:pt x="133" y="32"/>
                    <a:pt x="132" y="32"/>
                  </a:cubicBezTo>
                  <a:cubicBezTo>
                    <a:pt x="131" y="32"/>
                    <a:pt x="129" y="32"/>
                    <a:pt x="128" y="35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7"/>
                    <a:pt x="127" y="38"/>
                    <a:pt x="125" y="39"/>
                  </a:cubicBezTo>
                  <a:cubicBezTo>
                    <a:pt x="124" y="39"/>
                    <a:pt x="124" y="39"/>
                    <a:pt x="123" y="39"/>
                  </a:cubicBezTo>
                  <a:cubicBezTo>
                    <a:pt x="122" y="38"/>
                    <a:pt x="122" y="37"/>
                    <a:pt x="123" y="35"/>
                  </a:cubicBezTo>
                  <a:cubicBezTo>
                    <a:pt x="123" y="34"/>
                    <a:pt x="128" y="15"/>
                    <a:pt x="128" y="15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7" y="16"/>
                    <a:pt x="115" y="14"/>
                    <a:pt x="111" y="14"/>
                  </a:cubicBezTo>
                  <a:cubicBezTo>
                    <a:pt x="104" y="14"/>
                    <a:pt x="99" y="21"/>
                    <a:pt x="96" y="26"/>
                  </a:cubicBezTo>
                  <a:cubicBezTo>
                    <a:pt x="94" y="30"/>
                    <a:pt x="90" y="39"/>
                    <a:pt x="87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5" y="38"/>
                    <a:pt x="85" y="37"/>
                    <a:pt x="86" y="33"/>
                  </a:cubicBezTo>
                  <a:cubicBezTo>
                    <a:pt x="87" y="30"/>
                    <a:pt x="94" y="2"/>
                    <a:pt x="94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5" y="35"/>
                    <a:pt x="70" y="39"/>
                    <a:pt x="66" y="39"/>
                  </a:cubicBezTo>
                  <a:cubicBezTo>
                    <a:pt x="65" y="39"/>
                    <a:pt x="65" y="39"/>
                    <a:pt x="65" y="38"/>
                  </a:cubicBezTo>
                  <a:cubicBezTo>
                    <a:pt x="64" y="37"/>
                    <a:pt x="64" y="34"/>
                    <a:pt x="65" y="32"/>
                  </a:cubicBezTo>
                  <a:cubicBezTo>
                    <a:pt x="65" y="29"/>
                    <a:pt x="68" y="20"/>
                    <a:pt x="68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3" y="13"/>
                    <a:pt x="61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20"/>
                    <a:pt x="57" y="23"/>
                    <a:pt x="57" y="23"/>
                  </a:cubicBezTo>
                  <a:cubicBezTo>
                    <a:pt x="54" y="35"/>
                    <a:pt x="48" y="40"/>
                    <a:pt x="45" y="40"/>
                  </a:cubicBezTo>
                  <a:cubicBezTo>
                    <a:pt x="44" y="40"/>
                    <a:pt x="43" y="40"/>
                    <a:pt x="43" y="39"/>
                  </a:cubicBezTo>
                  <a:cubicBezTo>
                    <a:pt x="42" y="38"/>
                    <a:pt x="42" y="37"/>
                    <a:pt x="43" y="34"/>
                  </a:cubicBezTo>
                  <a:cubicBezTo>
                    <a:pt x="45" y="28"/>
                    <a:pt x="51" y="6"/>
                    <a:pt x="51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1" y="0"/>
                    <a:pt x="35" y="0"/>
                    <a:pt x="30" y="3"/>
                  </a:cubicBezTo>
                  <a:cubicBezTo>
                    <a:pt x="23" y="7"/>
                    <a:pt x="18" y="14"/>
                    <a:pt x="15" y="24"/>
                  </a:cubicBezTo>
                  <a:cubicBezTo>
                    <a:pt x="15" y="24"/>
                    <a:pt x="14" y="31"/>
                    <a:pt x="12" y="36"/>
                  </a:cubicBezTo>
                  <a:cubicBezTo>
                    <a:pt x="10" y="42"/>
                    <a:pt x="6" y="42"/>
                    <a:pt x="4" y="42"/>
                  </a:cubicBezTo>
                  <a:cubicBezTo>
                    <a:pt x="3" y="42"/>
                    <a:pt x="2" y="42"/>
                    <a:pt x="1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" y="45"/>
                    <a:pt x="4" y="46"/>
                    <a:pt x="6" y="46"/>
                  </a:cubicBezTo>
                  <a:cubicBezTo>
                    <a:pt x="13" y="46"/>
                    <a:pt x="18" y="41"/>
                    <a:pt x="21" y="37"/>
                  </a:cubicBezTo>
                  <a:cubicBezTo>
                    <a:pt x="23" y="34"/>
                    <a:pt x="24" y="31"/>
                    <a:pt x="25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4" y="31"/>
                    <a:pt x="32" y="35"/>
                  </a:cubicBezTo>
                  <a:cubicBezTo>
                    <a:pt x="32" y="38"/>
                    <a:pt x="32" y="41"/>
                    <a:pt x="33" y="43"/>
                  </a:cubicBezTo>
                  <a:cubicBezTo>
                    <a:pt x="34" y="45"/>
                    <a:pt x="37" y="45"/>
                    <a:pt x="40" y="45"/>
                  </a:cubicBezTo>
                  <a:cubicBezTo>
                    <a:pt x="44" y="45"/>
                    <a:pt x="50" y="45"/>
                    <a:pt x="54" y="39"/>
                  </a:cubicBezTo>
                  <a:cubicBezTo>
                    <a:pt x="54" y="41"/>
                    <a:pt x="54" y="42"/>
                    <a:pt x="56" y="44"/>
                  </a:cubicBezTo>
                  <a:cubicBezTo>
                    <a:pt x="57" y="45"/>
                    <a:pt x="59" y="45"/>
                    <a:pt x="61" y="45"/>
                  </a:cubicBezTo>
                  <a:cubicBezTo>
                    <a:pt x="66" y="45"/>
                    <a:pt x="72" y="42"/>
                    <a:pt x="75" y="39"/>
                  </a:cubicBezTo>
                  <a:cubicBezTo>
                    <a:pt x="75" y="40"/>
                    <a:pt x="75" y="42"/>
                    <a:pt x="77" y="44"/>
                  </a:cubicBezTo>
                  <a:cubicBezTo>
                    <a:pt x="78" y="45"/>
                    <a:pt x="79" y="45"/>
                    <a:pt x="81" y="45"/>
                  </a:cubicBezTo>
                  <a:cubicBezTo>
                    <a:pt x="87" y="45"/>
                    <a:pt x="92" y="41"/>
                    <a:pt x="95" y="37"/>
                  </a:cubicBezTo>
                  <a:cubicBezTo>
                    <a:pt x="95" y="40"/>
                    <a:pt x="97" y="45"/>
                    <a:pt x="104" y="45"/>
                  </a:cubicBezTo>
                  <a:cubicBezTo>
                    <a:pt x="108" y="45"/>
                    <a:pt x="111" y="43"/>
                    <a:pt x="113" y="41"/>
                  </a:cubicBezTo>
                  <a:cubicBezTo>
                    <a:pt x="114" y="42"/>
                    <a:pt x="115" y="45"/>
                    <a:pt x="119" y="45"/>
                  </a:cubicBezTo>
                  <a:cubicBezTo>
                    <a:pt x="123" y="45"/>
                    <a:pt x="127" y="43"/>
                    <a:pt x="129" y="40"/>
                  </a:cubicBezTo>
                  <a:cubicBezTo>
                    <a:pt x="131" y="44"/>
                    <a:pt x="133" y="45"/>
                    <a:pt x="140" y="45"/>
                  </a:cubicBezTo>
                  <a:cubicBezTo>
                    <a:pt x="147" y="45"/>
                    <a:pt x="152" y="41"/>
                    <a:pt x="153" y="37"/>
                  </a:cubicBezTo>
                  <a:cubicBezTo>
                    <a:pt x="154" y="32"/>
                    <a:pt x="152" y="30"/>
                    <a:pt x="148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4" y="25"/>
                    <a:pt x="142" y="24"/>
                    <a:pt x="142" y="21"/>
                  </a:cubicBezTo>
                  <a:cubicBezTo>
                    <a:pt x="142" y="19"/>
                    <a:pt x="144" y="18"/>
                    <a:pt x="146" y="18"/>
                  </a:cubicBezTo>
                  <a:cubicBezTo>
                    <a:pt x="148" y="18"/>
                    <a:pt x="149" y="19"/>
                    <a:pt x="149" y="19"/>
                  </a:cubicBezTo>
                  <a:cubicBezTo>
                    <a:pt x="149" y="19"/>
                    <a:pt x="148" y="20"/>
                    <a:pt x="148" y="22"/>
                  </a:cubicBezTo>
                  <a:cubicBezTo>
                    <a:pt x="148" y="23"/>
                    <a:pt x="148" y="24"/>
                    <a:pt x="149" y="24"/>
                  </a:cubicBezTo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3B5A78-AFA4-4CF4-8F87-D889ECC8654B}"/>
              </a:ext>
            </a:extLst>
          </p:cNvPr>
          <p:cNvCxnSpPr>
            <a:cxnSpLocks/>
          </p:cNvCxnSpPr>
          <p:nvPr userDrawn="1"/>
        </p:nvCxnSpPr>
        <p:spPr>
          <a:xfrm>
            <a:off x="517525" y="5955149"/>
            <a:ext cx="1116012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F761A4E-F867-4388-A88B-C77C4EE07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87" y="1514477"/>
            <a:ext cx="11160000" cy="4317912"/>
          </a:xfrm>
          <a:prstGeom prst="rect">
            <a:avLst/>
          </a:prstGeom>
        </p:spPr>
        <p:txBody>
          <a:bodyPr vert="horz" lIns="90000" tIns="45720" rIns="90000" bIns="4680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767AB9F6-4F77-4257-A1AC-72F913956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826" y="6267283"/>
            <a:ext cx="6276273" cy="128016"/>
          </a:xfrm>
          <a:prstGeom prst="rect">
            <a:avLst/>
          </a:prstGeom>
        </p:spPr>
        <p:txBody>
          <a:bodyPr vert="horz" lIns="9144" tIns="45720" rIns="9144" bIns="144000" rtlCol="0" anchor="t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07177586-902C-41B9-B5D7-7BB36DE1A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0826" y="6408570"/>
            <a:ext cx="6276273" cy="128016"/>
          </a:xfrm>
          <a:prstGeom prst="rect">
            <a:avLst/>
          </a:prstGeom>
        </p:spPr>
        <p:txBody>
          <a:bodyPr vert="horz" lIns="9144" tIns="45720" rIns="9144" bIns="144000" rtlCol="0" anchor="t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6D71AAD0-3506-48B2-9F3E-34B9F9B96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1692" y="6272292"/>
            <a:ext cx="336991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0FB90C2E-4A2E-4FB3-9E31-0E4408463F2B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40"/>
    </p:custDataLst>
    <p:extLst>
      <p:ext uri="{BB962C8B-B14F-4D97-AF65-F5344CB8AC3E}">
        <p14:creationId xmlns:p14="http://schemas.microsoft.com/office/powerpoint/2010/main" val="262771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20" r:id="rId9"/>
    <p:sldLayoutId id="2147483671" r:id="rId10"/>
    <p:sldLayoutId id="2147483672" r:id="rId11"/>
    <p:sldLayoutId id="2147483670" r:id="rId12"/>
    <p:sldLayoutId id="2147483669" r:id="rId13"/>
    <p:sldLayoutId id="2147483673" r:id="rId14"/>
    <p:sldLayoutId id="2147483708" r:id="rId15"/>
    <p:sldLayoutId id="2147483721" r:id="rId16"/>
    <p:sldLayoutId id="2147483722" r:id="rId17"/>
    <p:sldLayoutId id="2147483723" r:id="rId18"/>
    <p:sldLayoutId id="2147483724" r:id="rId19"/>
    <p:sldLayoutId id="2147483699" r:id="rId20"/>
    <p:sldLayoutId id="2147483689" r:id="rId21"/>
    <p:sldLayoutId id="2147483725" r:id="rId22"/>
    <p:sldLayoutId id="2147483726" r:id="rId23"/>
    <p:sldLayoutId id="2147483727" r:id="rId24"/>
    <p:sldLayoutId id="2147483676" r:id="rId25"/>
    <p:sldLayoutId id="2147483717" r:id="rId26"/>
    <p:sldLayoutId id="2147483686" r:id="rId27"/>
    <p:sldLayoutId id="2147483687" r:id="rId28"/>
    <p:sldLayoutId id="2147483693" r:id="rId29"/>
    <p:sldLayoutId id="2147483675" r:id="rId30"/>
    <p:sldLayoutId id="2147483677" r:id="rId31"/>
    <p:sldLayoutId id="2147483692" r:id="rId32"/>
    <p:sldLayoutId id="2147483730" r:id="rId33"/>
    <p:sldLayoutId id="2147483729" r:id="rId34"/>
    <p:sldLayoutId id="2147483728" r:id="rId35"/>
    <p:sldLayoutId id="2147483698" r:id="rId36"/>
    <p:sldLayoutId id="2147483696" r:id="rId37"/>
    <p:sldLayoutId id="2147483697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5000"/>
        </a:lnSpc>
        <a:spcBef>
          <a:spcPts val="1000"/>
        </a:spcBef>
        <a:buClr>
          <a:schemeClr val="tx2"/>
        </a:buClr>
        <a:buFont typeface="Source Sans Pro" panose="020B0503030403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5000"/>
        </a:lnSpc>
        <a:spcBef>
          <a:spcPts val="500"/>
        </a:spcBef>
        <a:buClr>
          <a:schemeClr val="tx1"/>
        </a:buClr>
        <a:buFont typeface="Source Sans Pro" panose="020B0503030403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9300" indent="-209550" algn="l" defTabSz="914400" rtl="0" eaLnBrk="1" latinLnBrk="0" hangingPunct="1">
        <a:lnSpc>
          <a:spcPct val="105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58850" indent="-209550" algn="l" defTabSz="914400" rtl="0" eaLnBrk="1" latinLnBrk="0" hangingPunct="1">
        <a:lnSpc>
          <a:spcPct val="105000"/>
        </a:lnSpc>
        <a:spcBef>
          <a:spcPts val="500"/>
        </a:spcBef>
        <a:buClr>
          <a:schemeClr val="tx1"/>
        </a:buClr>
        <a:buFont typeface="Source Sans Pro" panose="020B0503030403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23950" indent="-165100" algn="l" defTabSz="914400" rtl="0" eaLnBrk="1" latinLnBrk="0" hangingPunct="1">
        <a:lnSpc>
          <a:spcPct val="105000"/>
        </a:lnSpc>
        <a:spcBef>
          <a:spcPts val="500"/>
        </a:spcBef>
        <a:buClr>
          <a:schemeClr val="tx1"/>
        </a:buClr>
        <a:buFont typeface="Source Sans Pro" panose="020B0503030403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4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9" orient="horz" pos="282" userDrawn="1">
          <p15:clr>
            <a:srgbClr val="F26B43"/>
          </p15:clr>
        </p15:guide>
        <p15:guide id="10" orient="horz" pos="954" userDrawn="1">
          <p15:clr>
            <a:srgbClr val="F26B43"/>
          </p15:clr>
        </p15:guide>
        <p15:guide id="11" orient="horz" pos="3674" userDrawn="1">
          <p15:clr>
            <a:srgbClr val="F26B43"/>
          </p15:clr>
        </p15:guide>
        <p15:guide id="12" orient="horz" pos="6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tlascopcogroup.com/en" TargetMode="Externa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tags" Target="../tags/tag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BC52A6C-728F-403B-9117-2E179198E9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7" b="17"/>
          <a:stretch>
            <a:fillRect/>
          </a:stretch>
        </p:blipFill>
        <p:spPr/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95FA02-F06B-42FF-AC7C-1C93FADF9A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6FC1339-1B64-4E2A-A543-86B9894490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15-11-2022 </a:t>
            </a:r>
          </a:p>
          <a:p>
            <a:r>
              <a:rPr lang="cs-CZ" dirty="0"/>
              <a:t>František Adamec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6BBE95A-8915-45CB-9040-14239C7E68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CASH POOL</a:t>
            </a:r>
            <a:endParaRPr lang="en-IN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272370-ED8B-4D98-83A9-083AA5D581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300763" y="451051"/>
            <a:ext cx="1371243" cy="900000"/>
          </a:xfrm>
        </p:spPr>
      </p:sp>
    </p:spTree>
    <p:custDataLst>
      <p:tags r:id="rId1"/>
    </p:custDataLst>
    <p:extLst>
      <p:ext uri="{BB962C8B-B14F-4D97-AF65-F5344CB8AC3E}">
        <p14:creationId xmlns:p14="http://schemas.microsoft.com/office/powerpoint/2010/main" val="111372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F53694-3904-429E-9CD7-4E0FFC8D1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Types of Cash Pool – how does it work?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B6A366-D7E9-40EA-816A-7256D94FC5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there are two main types of cash pool:</a:t>
            </a:r>
          </a:p>
          <a:p>
            <a:pPr lvl="1"/>
            <a:r>
              <a:rPr lang="en-GB" i="1" dirty="0"/>
              <a:t>financial (direct, real) cash pool</a:t>
            </a:r>
          </a:p>
          <a:p>
            <a:pPr lvl="2"/>
            <a:r>
              <a:rPr lang="en-GB" dirty="0"/>
              <a:t>real money transfers from one account to top account (cash pool account)</a:t>
            </a:r>
          </a:p>
          <a:p>
            <a:pPr lvl="2"/>
            <a:r>
              <a:rPr lang="en-GB" dirty="0"/>
              <a:t>rule base (after each payment, one per day, week, month, after conditions meet</a:t>
            </a:r>
            <a:r>
              <a:rPr lang="cs-CZ" dirty="0"/>
              <a:t> </a:t>
            </a:r>
          </a:p>
          <a:p>
            <a:pPr lvl="3"/>
            <a:r>
              <a:rPr lang="en-US" dirty="0"/>
              <a:t>zero balance, target balance, fork balance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special type: reversal cash pool </a:t>
            </a:r>
            <a:endParaRPr lang="en-GB" dirty="0"/>
          </a:p>
          <a:p>
            <a:pPr lvl="1"/>
            <a:r>
              <a:rPr lang="en-GB" i="1" dirty="0"/>
              <a:t>fictional (indirect, unreal) cash pool </a:t>
            </a:r>
            <a:endParaRPr lang="cs-CZ" i="1" dirty="0"/>
          </a:p>
          <a:p>
            <a:pPr lvl="2"/>
            <a:r>
              <a:rPr lang="en-GB" dirty="0"/>
              <a:t>no real transfers </a:t>
            </a:r>
          </a:p>
          <a:p>
            <a:pPr lvl="2"/>
            <a:r>
              <a:rPr lang="en-GB" dirty="0"/>
              <a:t>independent accounts </a:t>
            </a:r>
          </a:p>
          <a:p>
            <a:pPr lvl="2"/>
            <a:r>
              <a:rPr lang="en-GB" dirty="0"/>
              <a:t>only for P&amp;L</a:t>
            </a:r>
          </a:p>
          <a:p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6BBFD7-E880-4C42-B69C-B574F08EA5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/>
              <a:t>tricky fields – „cash pool“:</a:t>
            </a:r>
          </a:p>
          <a:p>
            <a:pPr lvl="1"/>
            <a:r>
              <a:rPr lang="en-GB" dirty="0"/>
              <a:t>internal or unfinanceable  cash pool (no cash pool, only pretending – similar to </a:t>
            </a:r>
            <a:r>
              <a:rPr lang="cs-CZ" dirty="0"/>
              <a:t>liability </a:t>
            </a:r>
            <a:r>
              <a:rPr lang="en-GB" dirty="0"/>
              <a:t>and claims)</a:t>
            </a:r>
          </a:p>
          <a:p>
            <a:pPr lvl="1"/>
            <a:r>
              <a:rPr lang="en-GB" dirty="0"/>
              <a:t>exchange cash pool (if you are cash pooling foreign currency to home currency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GB" dirty="0"/>
              <a:t>top account)</a:t>
            </a:r>
          </a:p>
          <a:p>
            <a:pPr lvl="1"/>
            <a:r>
              <a:rPr lang="en-GB" dirty="0"/>
              <a:t>cash deposit pool – deposit on top account on behalf of subordinate account (entity)</a:t>
            </a:r>
            <a:endParaRPr lang="cs-CZ" dirty="0"/>
          </a:p>
          <a:p>
            <a:pPr lvl="1"/>
            <a:r>
              <a:rPr lang="cs-CZ" dirty="0"/>
              <a:t>legal holder vs. real holder </a:t>
            </a:r>
            <a:endParaRPr lang="en-GB" dirty="0"/>
          </a:p>
          <a:p>
            <a:endParaRPr lang="en-GB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5198B3B-8B79-D494-582F-D70E3B0B9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336" y="3385890"/>
            <a:ext cx="1463665" cy="244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FD4397A-A947-46BC-8893-D5FFAF668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AC Cash Pool - booking</a:t>
            </a:r>
            <a:endParaRPr lang="en-GB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3F02D4D3-139B-4320-A66A-7C32AD38A4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4350" y="1892894"/>
            <a:ext cx="5308600" cy="3559574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4D63D5A-80E0-456D-9991-B7492FB5A6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accounting point of view and obligatory for real cash pool (there are real transfers on statement)</a:t>
            </a:r>
          </a:p>
          <a:p>
            <a:endParaRPr lang="cs-CZ" dirty="0"/>
          </a:p>
          <a:p>
            <a:endParaRPr lang="cs-CZ" dirty="0"/>
          </a:p>
          <a:p>
            <a:pPr marL="0" indent="0" algn="ctr">
              <a:buNone/>
            </a:pPr>
            <a:r>
              <a:rPr lang="cs-CZ" b="1" dirty="0"/>
              <a:t>if you do not book it, then it is neglect of duty</a:t>
            </a:r>
          </a:p>
          <a:p>
            <a:pPr marL="0" indent="0" algn="ctr">
              <a:buNone/>
            </a:pPr>
            <a:r>
              <a:rPr lang="cs-CZ" dirty="0"/>
              <a:t>not </a:t>
            </a:r>
            <a:r>
              <a:rPr lang="en-US" dirty="0"/>
              <a:t>only wrong records</a:t>
            </a:r>
            <a:r>
              <a:rPr lang="cs-CZ" dirty="0"/>
              <a:t>, </a:t>
            </a:r>
          </a:p>
          <a:p>
            <a:pPr marL="0" indent="0" algn="ctr">
              <a:buNone/>
            </a:pPr>
            <a:r>
              <a:rPr lang="cs-CZ" dirty="0"/>
              <a:t>but </a:t>
            </a:r>
            <a:r>
              <a:rPr lang="en-US" dirty="0"/>
              <a:t>also can be classified as a crime</a:t>
            </a:r>
          </a:p>
          <a:p>
            <a:endParaRPr lang="cs-CZ" dirty="0"/>
          </a:p>
          <a:p>
            <a:endParaRPr lang="cs-CZ" dirty="0"/>
          </a:p>
          <a:p>
            <a:pPr marL="0" indent="0" algn="ctr">
              <a:buNone/>
            </a:pPr>
            <a:r>
              <a:rPr lang="en-US" b="1" dirty="0"/>
              <a:t>threat for a legal entity and entire group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E1D00CB-03AA-44B1-959A-D18E69849B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Why should we book?</a:t>
            </a:r>
            <a:endParaRPr lang="en-GB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5ED2E101-6F53-4901-ADBD-7056FB583988}"/>
              </a:ext>
            </a:extLst>
          </p:cNvPr>
          <p:cNvSpPr/>
          <p:nvPr/>
        </p:nvSpPr>
        <p:spPr bwMode="gray">
          <a:xfrm>
            <a:off x="8747902" y="2446211"/>
            <a:ext cx="512064" cy="39530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en-GB" sz="1600" dirty="0" err="1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0D6BD193-A513-4144-BC35-793913B02564}"/>
              </a:ext>
            </a:extLst>
          </p:cNvPr>
          <p:cNvSpPr/>
          <p:nvPr/>
        </p:nvSpPr>
        <p:spPr bwMode="gray">
          <a:xfrm>
            <a:off x="8747902" y="4305529"/>
            <a:ext cx="512064" cy="39530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870808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5B5F1-286D-4206-B4C1-2412423FE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Cash pool – accounting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F14C6-9CF4-4841-8200-A659544936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real Cash Pool  has to be booked in accounting </a:t>
            </a:r>
          </a:p>
          <a:p>
            <a:pPr lvl="1"/>
            <a:r>
              <a:rPr lang="en-GB" dirty="0"/>
              <a:t>it is a standard operation in bank, so movement is booked on statement</a:t>
            </a:r>
          </a:p>
          <a:p>
            <a:pPr lvl="1"/>
            <a:r>
              <a:rPr lang="en-GB" dirty="0"/>
              <a:t>cash pool statement should be available for each account to check balance</a:t>
            </a:r>
          </a:p>
          <a:p>
            <a:pPr lvl="1"/>
            <a:r>
              <a:rPr lang="en-GB" dirty="0"/>
              <a:t>cash pool has to be booked as liability operation or claim (asset) operation</a:t>
            </a:r>
          </a:p>
          <a:p>
            <a:r>
              <a:rPr lang="en-GB" b="1" dirty="0"/>
              <a:t>general booking</a:t>
            </a:r>
          </a:p>
          <a:p>
            <a:pPr lvl="1"/>
            <a:r>
              <a:rPr lang="en-GB" dirty="0"/>
              <a:t>if amount on statement is positive, the same amount has to be deducted and sent to top account (and on the contrary) </a:t>
            </a:r>
            <a:endParaRPr lang="cs-CZ" dirty="0"/>
          </a:p>
          <a:p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E3129-D755-4442-98D3-5DC132133E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/>
              <a:t>fictional Cash Pool is only recon </a:t>
            </a:r>
          </a:p>
          <a:p>
            <a:pPr lvl="1"/>
            <a:r>
              <a:rPr lang="en-GB" dirty="0"/>
              <a:t>can be booked in accounting or not (depends on business decision) </a:t>
            </a:r>
          </a:p>
          <a:p>
            <a:pPr lvl="1"/>
            <a:r>
              <a:rPr lang="en-GB" dirty="0"/>
              <a:t>can be booked only as non-financial operation! (another </a:t>
            </a:r>
            <a:r>
              <a:rPr lang="cs-CZ" dirty="0"/>
              <a:t>line in </a:t>
            </a:r>
            <a:r>
              <a:rPr lang="en-US" dirty="0"/>
              <a:t>general ledger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no risks of sharing money (money are still under its real owner)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22BB8-2F48-4964-9B7D-15C6EB90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A2C29-46DC-4626-A077-5F7DC5737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6F22A-C96B-483D-8D6E-03D134FC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72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A93F00-54CF-7B5D-CFEF-16DAEF1D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Treasury Management Systems</a:t>
            </a:r>
            <a:r>
              <a:rPr lang="cs-CZ" dirty="0"/>
              <a:t> (TMS)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6413C1-A118-11CF-1059-FE64C2BF3C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b</a:t>
            </a:r>
            <a:r>
              <a:rPr lang="en-US" dirty="0" err="1"/>
              <a:t>ig</a:t>
            </a:r>
            <a:r>
              <a:rPr lang="en-US" dirty="0"/>
              <a:t> companies have TMS which allows:</a:t>
            </a:r>
          </a:p>
          <a:p>
            <a:pPr lvl="1"/>
            <a:r>
              <a:rPr lang="en-US" dirty="0"/>
              <a:t>all activities related to areas on the picture next to</a:t>
            </a:r>
          </a:p>
          <a:p>
            <a:pPr lvl="1"/>
            <a:r>
              <a:rPr lang="en-US" dirty="0"/>
              <a:t>automated solutions for bank statements, cash pool statements, interest statements etc. </a:t>
            </a:r>
          </a:p>
          <a:p>
            <a:pPr lvl="1"/>
            <a:r>
              <a:rPr lang="en-US" dirty="0"/>
              <a:t>automatically identification of incomers and debtors</a:t>
            </a:r>
          </a:p>
          <a:p>
            <a:r>
              <a:rPr lang="cs-CZ" dirty="0"/>
              <a:t>p</a:t>
            </a:r>
            <a:r>
              <a:rPr lang="en-US" dirty="0" err="1"/>
              <a:t>ractical</a:t>
            </a:r>
            <a:r>
              <a:rPr lang="en-US" dirty="0"/>
              <a:t> example in AC</a:t>
            </a:r>
          </a:p>
          <a:p>
            <a:pPr lvl="1"/>
            <a:r>
              <a:rPr lang="en-US" dirty="0"/>
              <a:t>treasury system FIS/Quantum</a:t>
            </a:r>
          </a:p>
          <a:p>
            <a:pPr lvl="2"/>
            <a:r>
              <a:rPr lang="en-US" dirty="0"/>
              <a:t>immediate access to the latest date of liabilities, assets, positions of each company in cash pooling</a:t>
            </a:r>
          </a:p>
          <a:p>
            <a:pPr lvl="2"/>
            <a:r>
              <a:rPr lang="en-US" dirty="0"/>
              <a:t>creation/agreement for bank guarantees </a:t>
            </a:r>
          </a:p>
          <a:p>
            <a:pPr lvl="2"/>
            <a:r>
              <a:rPr lang="en-US" dirty="0"/>
              <a:t>request for intercompany loans and deposits </a:t>
            </a:r>
          </a:p>
          <a:p>
            <a:pPr lvl="2"/>
            <a:r>
              <a:rPr lang="en-US" dirty="0"/>
              <a:t>FX spot request </a:t>
            </a:r>
          </a:p>
          <a:p>
            <a:pPr lvl="2"/>
            <a:r>
              <a:rPr lang="en-US" dirty="0"/>
              <a:t>interest calculation </a:t>
            </a:r>
          </a:p>
          <a:p>
            <a:pPr lvl="1"/>
            <a:endParaRPr lang="en-GB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DB6B40FB-C351-EF56-FC8B-57FA8CEAE8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6587" y="1514475"/>
            <a:ext cx="4513838" cy="4316413"/>
          </a:xfr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0A5A26-B243-635F-FA46-B4DEBB101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9B7B37-C83A-EA52-AF03-08302F2F2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8738B2-C8B2-090A-7CC3-E9451658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85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AE856-D00B-E4B7-1BE2-A4615D837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Quantum/FIS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E477D3BB-059B-EEB5-F9A2-AEC516D384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6004" y="1912845"/>
            <a:ext cx="5446714" cy="1684212"/>
          </a:xfr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30DFE9-8408-890F-2809-055999719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285319-A3AD-C6C6-2C11-3AB9EF9F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EB4A37-95D1-7675-C63E-69AA5087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B3F45BD-7A47-3516-F1E0-223532AE7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04" y="3785315"/>
            <a:ext cx="5422348" cy="1422026"/>
          </a:xfrm>
          <a:prstGeom prst="rect">
            <a:avLst/>
          </a:prstGeom>
        </p:spPr>
      </p:pic>
      <p:pic>
        <p:nvPicPr>
          <p:cNvPr id="17" name="Zástupný obsah 16">
            <a:extLst>
              <a:ext uri="{FF2B5EF4-FFF2-40B4-BE49-F238E27FC236}">
                <a16:creationId xmlns:a16="http://schemas.microsoft.com/office/drawing/2014/main" id="{3FA11B5D-CC41-F89B-3D0A-369EC305C7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46825" y="2294042"/>
            <a:ext cx="5313363" cy="2757278"/>
          </a:xfrm>
        </p:spPr>
      </p:pic>
    </p:spTree>
    <p:extLst>
      <p:ext uri="{BB962C8B-B14F-4D97-AF65-F5344CB8AC3E}">
        <p14:creationId xmlns:p14="http://schemas.microsoft.com/office/powerpoint/2010/main" val="723203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45E4EC1-F09B-1742-02DC-4CE71F1DE9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Cash pool</a:t>
            </a:r>
          </a:p>
          <a:p>
            <a:pPr lvl="1"/>
            <a:r>
              <a:rPr lang="en-US" dirty="0"/>
              <a:t>Definition </a:t>
            </a:r>
          </a:p>
          <a:p>
            <a:pPr lvl="1"/>
            <a:r>
              <a:rPr lang="en-US" dirty="0"/>
              <a:t>Account types</a:t>
            </a:r>
          </a:p>
          <a:p>
            <a:pPr lvl="1"/>
            <a:r>
              <a:rPr lang="en-US" dirty="0"/>
              <a:t>Importance</a:t>
            </a:r>
          </a:p>
          <a:p>
            <a:pPr lvl="1"/>
            <a:r>
              <a:rPr lang="en-US" dirty="0"/>
              <a:t>Governance</a:t>
            </a:r>
          </a:p>
          <a:p>
            <a:r>
              <a:rPr lang="cs-CZ" dirty="0"/>
              <a:t>Cash Pool Booking</a:t>
            </a:r>
          </a:p>
          <a:p>
            <a:pPr lvl="1"/>
            <a:r>
              <a:rPr lang="en-US" dirty="0"/>
              <a:t>Duties</a:t>
            </a:r>
          </a:p>
          <a:p>
            <a:pPr lvl="1"/>
            <a:r>
              <a:rPr lang="en-US" dirty="0"/>
              <a:t>Booking conditions</a:t>
            </a:r>
          </a:p>
          <a:p>
            <a:pPr lvl="1"/>
            <a:r>
              <a:rPr lang="en-US" dirty="0"/>
              <a:t>Recons</a:t>
            </a:r>
          </a:p>
          <a:p>
            <a:r>
              <a:rPr lang="en-US" b="1" dirty="0"/>
              <a:t>Automation</a:t>
            </a:r>
          </a:p>
          <a:p>
            <a:pPr lvl="1"/>
            <a:r>
              <a:rPr lang="en-US" b="1" dirty="0"/>
              <a:t>How does it work</a:t>
            </a:r>
          </a:p>
          <a:p>
            <a:pPr lvl="1"/>
            <a:r>
              <a:rPr lang="en-US" b="1" dirty="0"/>
              <a:t>How you can use it</a:t>
            </a:r>
          </a:p>
          <a:p>
            <a:endParaRPr lang="en-GB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21AED31-C51B-290E-7EEF-C62AD168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CONTENT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2E968A-63A9-DEC2-931A-E7BF4BDC387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61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7C97-66C5-456E-851F-47B41203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AC Cash Pool - booking</a:t>
            </a:r>
            <a:endParaRPr lang="en-GB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66FD06E-5DDC-459A-A0F0-95BD987C50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4350" y="2154670"/>
            <a:ext cx="5308600" cy="303602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93BB70-7153-4ED2-BD28-915847AFC3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/>
              <a:t>current status</a:t>
            </a:r>
            <a:r>
              <a:rPr lang="cs-CZ" b="1" dirty="0"/>
              <a:t> in Atlas </a:t>
            </a:r>
            <a:r>
              <a:rPr lang="cs-CZ" b="1" dirty="0" err="1"/>
              <a:t>Copco</a:t>
            </a:r>
            <a:endParaRPr lang="en-GB" b="1" dirty="0"/>
          </a:p>
          <a:p>
            <a:pPr lvl="1"/>
            <a:r>
              <a:rPr lang="en-US" dirty="0"/>
              <a:t>cash pool movements are booked fully automatically via bank statements and cash pool statements</a:t>
            </a:r>
          </a:p>
          <a:p>
            <a:pPr lvl="1"/>
            <a:r>
              <a:rPr lang="en-US" dirty="0"/>
              <a:t>recons and reporting are done fully automatically – own RPA solution; if difference =&gt; alert </a:t>
            </a:r>
            <a:r>
              <a:rPr lang="en-US" dirty="0" err="1"/>
              <a:t>bank&amp;intercompany</a:t>
            </a:r>
            <a:r>
              <a:rPr lang="en-US" dirty="0"/>
              <a:t> specialist (balance check each day!)</a:t>
            </a:r>
          </a:p>
          <a:p>
            <a:pPr lvl="1"/>
            <a:r>
              <a:rPr lang="en-US" dirty="0"/>
              <a:t>TMS collects all info from all „core banks“ and transfer them into in-house banking system =&gt; visibility for all responsible people and automated solution</a:t>
            </a:r>
            <a:r>
              <a:rPr lang="cs-CZ" dirty="0"/>
              <a:t>s 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80AE2-CA76-4DC5-A6F4-6DC022C26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4F2CF-A88E-4A69-B057-2FC63E90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03D0F-4D88-4843-867F-37EEAE46C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39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66FBF-9E60-8FEB-D23F-E274389AB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example</a:t>
            </a:r>
          </a:p>
        </p:txBody>
      </p:sp>
      <p:pic>
        <p:nvPicPr>
          <p:cNvPr id="49" name="Zástupný obsah 48">
            <a:extLst>
              <a:ext uri="{FF2B5EF4-FFF2-40B4-BE49-F238E27FC236}">
                <a16:creationId xmlns:a16="http://schemas.microsoft.com/office/drawing/2014/main" id="{4E6018C3-C207-A00F-460D-7093B7572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5038" y="1514475"/>
            <a:ext cx="5595574" cy="4314825"/>
          </a:xfr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E4F863-3F59-620B-5826-A82489E8A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8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9223C-A5D1-E67F-BAA5-0B3C17082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usage of TMS in FX risks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A318AF-334F-4C97-052B-82095EBD2B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rule: hold only local currency, only minimal balances of other currencies (due to FX change risk)</a:t>
            </a:r>
          </a:p>
          <a:p>
            <a:pPr marL="0" indent="0" algn="ctr">
              <a:buNone/>
            </a:pPr>
            <a:r>
              <a:rPr lang="en-US" dirty="0"/>
              <a:t>RPA solutions checks vendors items for upcoming payment run (within 2 business days) and identifies selected foreign currencies </a:t>
            </a:r>
            <a:endParaRPr lang="cs-CZ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raise a request in FIS/Quantum for exact amount of selected foreign currency (flow started)</a:t>
            </a:r>
            <a:endParaRPr lang="cs-CZ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payment date – RPA prepares the runs, foreign currency ready for release on the same date when runs is done (minimal FX risk)</a:t>
            </a:r>
          </a:p>
          <a:p>
            <a:endParaRPr lang="en-GB" dirty="0"/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8CE2E46A-0CEE-DEA1-59B1-A55DE34712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6825" y="1917297"/>
            <a:ext cx="5313363" cy="3510768"/>
          </a:xfr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CF267B-E6E7-913E-E25A-C0CA06F40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65BD54-9FAD-5480-400F-75AE29BE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D155C6-B7B7-C104-1EFC-1C51A8A3C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148EBA32-4063-BE0E-40A0-E1979B9D63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How it can work?</a:t>
            </a:r>
          </a:p>
        </p:txBody>
      </p:sp>
      <p:sp>
        <p:nvSpPr>
          <p:cNvPr id="9" name="Arrow: Down 14">
            <a:extLst>
              <a:ext uri="{FF2B5EF4-FFF2-40B4-BE49-F238E27FC236}">
                <a16:creationId xmlns:a16="http://schemas.microsoft.com/office/drawing/2014/main" id="{B8974E47-FBA1-E354-D539-920D3D186DDE}"/>
              </a:ext>
            </a:extLst>
          </p:cNvPr>
          <p:cNvSpPr/>
          <p:nvPr/>
        </p:nvSpPr>
        <p:spPr bwMode="gray">
          <a:xfrm>
            <a:off x="2913175" y="4538611"/>
            <a:ext cx="512064" cy="39530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en-GB" sz="1600" dirty="0" err="1"/>
          </a:p>
        </p:txBody>
      </p:sp>
      <p:sp>
        <p:nvSpPr>
          <p:cNvPr id="10" name="Arrow: Down 14">
            <a:extLst>
              <a:ext uri="{FF2B5EF4-FFF2-40B4-BE49-F238E27FC236}">
                <a16:creationId xmlns:a16="http://schemas.microsoft.com/office/drawing/2014/main" id="{DB2C748C-25F5-D1F1-70AF-BE2772C19593}"/>
              </a:ext>
            </a:extLst>
          </p:cNvPr>
          <p:cNvSpPr/>
          <p:nvPr/>
        </p:nvSpPr>
        <p:spPr bwMode="gray">
          <a:xfrm>
            <a:off x="2913175" y="3414963"/>
            <a:ext cx="512064" cy="39530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4172312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1AA6414-E1A0-483C-A4AA-1E050B99D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576" y="3409349"/>
            <a:ext cx="10363675" cy="1117827"/>
          </a:xfrm>
        </p:spPr>
        <p:txBody>
          <a:bodyPr/>
          <a:lstStyle/>
          <a:p>
            <a:r>
              <a:rPr lang="en-US" b="1" dirty="0"/>
              <a:t>Interested? Want to join?</a:t>
            </a:r>
          </a:p>
          <a:p>
            <a:r>
              <a:rPr lang="cs-CZ" b="1" dirty="0"/>
              <a:t>https://atlascopcoservices.jobs.cz/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E5F39-6ED1-4B95-AA5A-E9E62629EC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7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7A54DAB8-E098-875F-2726-2FBA64B5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 and the Company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701C4CB0-B25D-4594-C98E-040CA4A18F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František Adamec, </a:t>
            </a:r>
          </a:p>
          <a:p>
            <a:pPr lvl="1"/>
            <a:r>
              <a:rPr lang="en-US" dirty="0"/>
              <a:t>position: finance manager, </a:t>
            </a:r>
            <a:r>
              <a:rPr lang="en-US" dirty="0" err="1"/>
              <a:t>Bank&amp;Intercompany</a:t>
            </a:r>
            <a:r>
              <a:rPr lang="en-US" dirty="0"/>
              <a:t> and </a:t>
            </a:r>
            <a:r>
              <a:rPr lang="en-US" dirty="0" err="1"/>
              <a:t>Travel&amp;Expense</a:t>
            </a:r>
            <a:endParaRPr lang="en-US" dirty="0"/>
          </a:p>
          <a:p>
            <a:pPr lvl="1"/>
            <a:r>
              <a:rPr lang="en-US" dirty="0"/>
              <a:t>regions of responsibility: </a:t>
            </a:r>
          </a:p>
          <a:p>
            <a:pPr lvl="2"/>
            <a:r>
              <a:rPr lang="en-US" dirty="0"/>
              <a:t>Europe and South America (direct) </a:t>
            </a:r>
          </a:p>
          <a:p>
            <a:pPr lvl="2"/>
            <a:r>
              <a:rPr lang="en-US" dirty="0"/>
              <a:t>North America and Africa (indirect)</a:t>
            </a:r>
          </a:p>
          <a:p>
            <a:pPr lvl="1"/>
            <a:r>
              <a:rPr lang="en-US" dirty="0"/>
              <a:t>education (fields):</a:t>
            </a:r>
          </a:p>
          <a:p>
            <a:pPr lvl="2"/>
            <a:r>
              <a:rPr lang="en-US" dirty="0"/>
              <a:t>finance (accounting, taxes and financial management), economy and insolvency (revitalization of economical units), law, secondary school teacher for professional subjects,  European studies and public administration </a:t>
            </a:r>
          </a:p>
          <a:p>
            <a:endParaRPr lang="en-GB" dirty="0"/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BEC74CAE-D082-FDF9-2EB3-32D48E8A70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/>
              <a:t>Atlas </a:t>
            </a:r>
            <a:r>
              <a:rPr lang="cs-CZ" b="1" dirty="0" err="1"/>
              <a:t>Copco</a:t>
            </a:r>
            <a:r>
              <a:rPr lang="cs-CZ" b="1" dirty="0"/>
              <a:t> </a:t>
            </a:r>
          </a:p>
          <a:p>
            <a:pPr lvl="1"/>
            <a:r>
              <a:rPr lang="en-US" dirty="0"/>
              <a:t>good to know: Atlas Copco is everywhere!</a:t>
            </a:r>
          </a:p>
          <a:p>
            <a:pPr lvl="1"/>
            <a:r>
              <a:rPr lang="en-US" dirty="0"/>
              <a:t>main areas: compressor technique, industrial technique, power technique and vacuum technique</a:t>
            </a:r>
          </a:p>
          <a:p>
            <a:pPr lvl="1"/>
            <a:r>
              <a:rPr lang="en-GB" b="1" dirty="0"/>
              <a:t>Third quarter</a:t>
            </a:r>
            <a:r>
              <a:rPr lang="cs-CZ" b="1" dirty="0"/>
              <a:t> </a:t>
            </a:r>
            <a:r>
              <a:rPr lang="en-US" b="1" dirty="0"/>
              <a:t>results</a:t>
            </a:r>
            <a:r>
              <a:rPr lang="cs-CZ" b="1" dirty="0"/>
              <a:t>:</a:t>
            </a:r>
            <a:endParaRPr lang="en-GB" dirty="0"/>
          </a:p>
          <a:p>
            <a:pPr lvl="2"/>
            <a:r>
              <a:rPr lang="en-GB" dirty="0"/>
              <a:t>Revenues increased 37% to MSEK 38 074 (27 824), organic growth 18%</a:t>
            </a:r>
          </a:p>
          <a:p>
            <a:pPr lvl="2"/>
            <a:r>
              <a:rPr lang="en-GB" dirty="0"/>
              <a:t>Operating profit was MSEK 8 378 (6 000), corresponding to a margin of 22.0% (21.6) </a:t>
            </a:r>
          </a:p>
          <a:p>
            <a:pPr lvl="2"/>
            <a:r>
              <a:rPr lang="en-GB" dirty="0"/>
              <a:t>Profit before tax amounted to MSEK 8 448 (5 945)</a:t>
            </a:r>
          </a:p>
          <a:p>
            <a:pPr lvl="2"/>
            <a:r>
              <a:rPr lang="en-GB" dirty="0"/>
              <a:t>Operating cash flow at MSEK 5 705 (4 664)</a:t>
            </a:r>
          </a:p>
          <a:p>
            <a:pPr lvl="2"/>
            <a:r>
              <a:rPr lang="en-GB" dirty="0"/>
              <a:t>Return on capital employed was 29% (27)</a:t>
            </a:r>
          </a:p>
          <a:p>
            <a:pPr lvl="1"/>
            <a:r>
              <a:rPr lang="cs-CZ" b="1" dirty="0"/>
              <a:t>More </a:t>
            </a:r>
            <a:r>
              <a:rPr lang="cs-CZ" b="1" dirty="0" err="1"/>
              <a:t>info</a:t>
            </a:r>
            <a:r>
              <a:rPr lang="cs-CZ" b="1" dirty="0"/>
              <a:t>:</a:t>
            </a:r>
            <a:br>
              <a:rPr lang="cs-CZ" dirty="0"/>
            </a:br>
            <a:r>
              <a:rPr lang="cs-CZ" dirty="0">
                <a:hlinkClick r:id="rId2"/>
              </a:rPr>
              <a:t>https://www.atlascopcogroup.com/en</a:t>
            </a:r>
            <a:endParaRPr lang="cs-CZ" dirty="0"/>
          </a:p>
          <a:p>
            <a:endParaRPr lang="en-GB" dirty="0"/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4723D4C9-CE0F-E06C-BD4E-AFAA3D83EB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 err="1"/>
              <a:t>Who</a:t>
            </a:r>
            <a:r>
              <a:rPr lang="cs-CZ" dirty="0"/>
              <a:t> are </a:t>
            </a:r>
            <a:r>
              <a:rPr lang="cs-CZ" dirty="0" err="1"/>
              <a:t>we</a:t>
            </a:r>
            <a:r>
              <a:rPr lang="cs-CZ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843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54E9F3-C897-4FF6-8770-3DFCDEFF5C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44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96C837B4-511F-1C1A-95B6-0AD91CE2E2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Cash pool</a:t>
            </a:r>
          </a:p>
          <a:p>
            <a:pPr lvl="1"/>
            <a:r>
              <a:rPr lang="en-US" dirty="0"/>
              <a:t>Definition </a:t>
            </a:r>
          </a:p>
          <a:p>
            <a:pPr lvl="1"/>
            <a:r>
              <a:rPr lang="en-US" dirty="0"/>
              <a:t>Account types</a:t>
            </a:r>
          </a:p>
          <a:p>
            <a:pPr lvl="1"/>
            <a:r>
              <a:rPr lang="en-US" dirty="0"/>
              <a:t>Importance</a:t>
            </a:r>
          </a:p>
          <a:p>
            <a:pPr lvl="1"/>
            <a:r>
              <a:rPr lang="en-US" dirty="0"/>
              <a:t>Governance</a:t>
            </a:r>
          </a:p>
          <a:p>
            <a:r>
              <a:rPr lang="cs-CZ" dirty="0"/>
              <a:t>Cash Pool Booking</a:t>
            </a:r>
          </a:p>
          <a:p>
            <a:pPr lvl="1"/>
            <a:r>
              <a:rPr lang="en-US" dirty="0"/>
              <a:t>Duties</a:t>
            </a:r>
          </a:p>
          <a:p>
            <a:pPr lvl="1"/>
            <a:r>
              <a:rPr lang="en-US" dirty="0"/>
              <a:t>Booking conditions</a:t>
            </a:r>
          </a:p>
          <a:p>
            <a:pPr lvl="1"/>
            <a:r>
              <a:rPr lang="en-US" dirty="0"/>
              <a:t>Recons</a:t>
            </a:r>
          </a:p>
          <a:p>
            <a:r>
              <a:rPr lang="en-US" dirty="0"/>
              <a:t>Automation</a:t>
            </a:r>
          </a:p>
          <a:p>
            <a:pPr lvl="1"/>
            <a:r>
              <a:rPr lang="en-US" dirty="0"/>
              <a:t>How does it work</a:t>
            </a:r>
          </a:p>
          <a:p>
            <a:pPr lvl="1"/>
            <a:r>
              <a:rPr lang="en-US" dirty="0"/>
              <a:t>How you can use it</a:t>
            </a:r>
          </a:p>
          <a:p>
            <a:pPr lvl="1"/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B8A9CCE8-832A-F983-E105-17407EC04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31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45E4EC1-F09B-1742-02DC-4CE71F1DE9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b="1" dirty="0"/>
              <a:t>Cash pool</a:t>
            </a:r>
          </a:p>
          <a:p>
            <a:pPr lvl="1"/>
            <a:r>
              <a:rPr lang="en-US" b="1" dirty="0"/>
              <a:t>Definition </a:t>
            </a:r>
          </a:p>
          <a:p>
            <a:pPr lvl="1"/>
            <a:r>
              <a:rPr lang="en-US" b="1" dirty="0"/>
              <a:t>Account types</a:t>
            </a:r>
          </a:p>
          <a:p>
            <a:pPr lvl="1"/>
            <a:r>
              <a:rPr lang="en-US" b="1" dirty="0"/>
              <a:t>Importance</a:t>
            </a:r>
          </a:p>
          <a:p>
            <a:pPr lvl="1"/>
            <a:r>
              <a:rPr lang="en-US" b="1" dirty="0"/>
              <a:t>Governance</a:t>
            </a:r>
          </a:p>
          <a:p>
            <a:r>
              <a:rPr lang="cs-CZ" dirty="0"/>
              <a:t>Cash Pool Booking</a:t>
            </a:r>
          </a:p>
          <a:p>
            <a:pPr lvl="1"/>
            <a:r>
              <a:rPr lang="en-US" dirty="0"/>
              <a:t>Duties</a:t>
            </a:r>
          </a:p>
          <a:p>
            <a:pPr lvl="1"/>
            <a:r>
              <a:rPr lang="en-US" dirty="0"/>
              <a:t>Booking conditions</a:t>
            </a:r>
          </a:p>
          <a:p>
            <a:pPr lvl="1"/>
            <a:r>
              <a:rPr lang="en-US" dirty="0"/>
              <a:t>Recons</a:t>
            </a:r>
          </a:p>
          <a:p>
            <a:r>
              <a:rPr lang="en-US" dirty="0"/>
              <a:t>Automation</a:t>
            </a:r>
          </a:p>
          <a:p>
            <a:pPr lvl="1"/>
            <a:r>
              <a:rPr lang="en-US" dirty="0"/>
              <a:t>How does it work</a:t>
            </a:r>
          </a:p>
          <a:p>
            <a:pPr lvl="1"/>
            <a:r>
              <a:rPr lang="en-US" dirty="0"/>
              <a:t>How you can use it</a:t>
            </a:r>
          </a:p>
          <a:p>
            <a:endParaRPr lang="en-GB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21AED31-C51B-290E-7EEF-C62AD168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CONTENT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2E968A-63A9-DEC2-931A-E7BF4BDC387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04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28EB6FC-A242-40BF-AE55-F65D4DEF0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 and who is who – Cash Pool?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19386D-9C07-44B5-9FB2-0EAF75B2DC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optimization tool </a:t>
            </a:r>
            <a:r>
              <a:rPr lang="cs-CZ" b="1" dirty="0"/>
              <a:t>for: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business accounts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cash flow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P&amp;L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risks </a:t>
            </a:r>
          </a:p>
          <a:p>
            <a:r>
              <a:rPr lang="en-GB" b="1" dirty="0"/>
              <a:t>cash pool master vs. </a:t>
            </a:r>
            <a:r>
              <a:rPr lang="cs-CZ" b="1" dirty="0"/>
              <a:t>c</a:t>
            </a:r>
            <a:r>
              <a:rPr lang="en-GB" b="1" dirty="0"/>
              <a:t>ash pool holder: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cash pool master – collector for subordinate units and subordinate to cash pool holder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cash pool holder – money owner </a:t>
            </a:r>
            <a:endParaRPr lang="cs-CZ" dirty="0"/>
          </a:p>
          <a:p>
            <a:r>
              <a:rPr lang="cs-CZ" b="1" dirty="0"/>
              <a:t>in-house vs. </a:t>
            </a:r>
            <a:r>
              <a:rPr lang="en-US" b="1" dirty="0"/>
              <a:t>bank managed cash pooling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who is primary responsible for cash pooling procedures (each time you need an agreement with bank)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in-house usually only for large companies, bank managed available for all 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01F7606-8286-4A75-8E8F-4630DA354D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6825" y="2237360"/>
            <a:ext cx="5313363" cy="287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20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1093E9-F414-4F9B-9F96-A4B17F6B8C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How does it work?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538F23-B3F6-4E35-9F6A-5D9D4199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AC Cash Pool and liquidity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D3A26-7A3E-4655-8AB4-1D2BF44D0DB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9AEC3-6D0C-477E-AB60-DD66ABF3728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C07D0-CDDE-410B-960C-0822C3523D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FB90C2E-4A2E-4FB3-9E31-0E4408463F2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782AD55F-8E38-4516-86BB-C99ABF588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25406"/>
              </p:ext>
            </p:extLst>
          </p:nvPr>
        </p:nvGraphicFramePr>
        <p:xfrm>
          <a:off x="515938" y="1514475"/>
          <a:ext cx="11156950" cy="431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966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B0F9710-CAA5-47D9-B26A-6B9C4C50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Cash Pool and </a:t>
            </a:r>
            <a:r>
              <a:rPr lang="en-US" dirty="0"/>
              <a:t>importance for big companies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A508017-1633-4F50-8727-F0F49247A7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optimization tool </a:t>
            </a:r>
            <a:r>
              <a:rPr lang="cs-CZ" b="1" dirty="0"/>
              <a:t>for: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business accounts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cash flow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P&amp;L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risks </a:t>
            </a:r>
          </a:p>
          <a:p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2940B79-4168-4931-B738-915D051B63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Business accounts – many accounts in the group, but also in one legal entity or entity </a:t>
            </a:r>
          </a:p>
          <a:p>
            <a:r>
              <a:rPr lang="en-GB" dirty="0"/>
              <a:t>Cash Flow – better overview about money owner, total amount per country, net income (real money or only accounting money?), liquidity (very important)</a:t>
            </a:r>
          </a:p>
          <a:p>
            <a:r>
              <a:rPr lang="en-GB" dirty="0"/>
              <a:t>P&amp;L – lower bank cost</a:t>
            </a:r>
            <a:r>
              <a:rPr lang="cs-CZ" dirty="0"/>
              <a:t>s</a:t>
            </a:r>
            <a:r>
              <a:rPr lang="en-GB" dirty="0"/>
              <a:t> (no need to borrow money</a:t>
            </a:r>
            <a:r>
              <a:rPr lang="cs-CZ" dirty="0"/>
              <a:t> </a:t>
            </a:r>
            <a:r>
              <a:rPr lang="en-GB" dirty="0"/>
              <a:t>outside), transfers without fees among business accounts and on day when signed in bank (also for interbank transfers!), possibility to lend other (legal) entities</a:t>
            </a:r>
          </a:p>
          <a:p>
            <a:r>
              <a:rPr lang="en-GB" dirty="0"/>
              <a:t>Risks – </a:t>
            </a:r>
            <a:r>
              <a:rPr lang="en-US" dirty="0"/>
              <a:t>mitigation</a:t>
            </a:r>
            <a:r>
              <a:rPr lang="cs-CZ" dirty="0"/>
              <a:t> (e. g. </a:t>
            </a:r>
            <a:r>
              <a:rPr lang="en-GB" dirty="0"/>
              <a:t>no risk for AC as group</a:t>
            </a:r>
            <a:r>
              <a:rPr lang="cs-CZ" dirty="0"/>
              <a:t>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BC4C5-2EC1-41EA-80CA-6C1B54D1B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B43F8-111C-4CDE-80A6-AE4113F58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E2B0A-9816-4111-AE19-0E249DAC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3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2F2459-5025-ED21-B67B-E6E728F15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</a:t>
            </a:r>
            <a:r>
              <a:rPr lang="cs-CZ" dirty="0"/>
              <a:t>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E9463B-F606-B98D-ECE0-EB776385A7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Governance is  a must if your shares are available for public (market).</a:t>
            </a:r>
          </a:p>
          <a:p>
            <a:r>
              <a:rPr lang="en-US" dirty="0"/>
              <a:t>Governance = system (rules) which defines rights and duties among stakeholders </a:t>
            </a:r>
          </a:p>
          <a:p>
            <a:pPr lvl="1"/>
            <a:r>
              <a:rPr lang="en-US" dirty="0"/>
              <a:t>coordination among inside bodies (executive management, employees, shareholders etc.) and external bodies (suppliers, customers, banks, public authorities etc.)</a:t>
            </a:r>
          </a:p>
          <a:p>
            <a:pPr lvl="1"/>
            <a:r>
              <a:rPr lang="en-US" dirty="0"/>
              <a:t>guide and principles </a:t>
            </a:r>
          </a:p>
          <a:p>
            <a:r>
              <a:rPr lang="en-US" dirty="0"/>
              <a:t>Governance in cash pool is one of the most critical one:</a:t>
            </a:r>
          </a:p>
          <a:p>
            <a:pPr lvl="1"/>
            <a:r>
              <a:rPr lang="en-US" dirty="0"/>
              <a:t>operations with disposable  money </a:t>
            </a:r>
          </a:p>
          <a:p>
            <a:pPr lvl="1"/>
            <a:r>
              <a:rPr lang="en-US" dirty="0"/>
              <a:t>international environment with all consequences </a:t>
            </a:r>
          </a:p>
          <a:p>
            <a:pPr lvl="1"/>
            <a:r>
              <a:rPr lang="en-US" dirty="0"/>
              <a:t>very individual in each company/group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en-GB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55548FF-34FF-79C2-B377-0447510548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Practical example in AC</a:t>
            </a:r>
          </a:p>
          <a:p>
            <a:pPr lvl="1"/>
            <a:r>
              <a:rPr lang="en-US" dirty="0"/>
              <a:t>„THE WAY“ (The Way We Do Things)</a:t>
            </a:r>
          </a:p>
          <a:p>
            <a:pPr lvl="2"/>
            <a:r>
              <a:rPr lang="en-US" dirty="0"/>
              <a:t>described relationships, </a:t>
            </a:r>
          </a:p>
          <a:p>
            <a:pPr lvl="2"/>
            <a:r>
              <a:rPr lang="en-US" dirty="0"/>
              <a:t>vision, mission, long-term goals,</a:t>
            </a:r>
          </a:p>
          <a:p>
            <a:pPr lvl="2"/>
            <a:r>
              <a:rPr lang="en-US" dirty="0"/>
              <a:t>standard (operation) procedures,</a:t>
            </a:r>
          </a:p>
          <a:p>
            <a:pPr lvl="2"/>
            <a:r>
              <a:rPr lang="en-US" dirty="0"/>
              <a:t>how to handle with exceptions, </a:t>
            </a:r>
          </a:p>
          <a:p>
            <a:pPr lvl="2"/>
            <a:r>
              <a:rPr lang="en-US" dirty="0"/>
              <a:t>who accountable „when“/“for“</a:t>
            </a:r>
          </a:p>
          <a:p>
            <a:pPr lvl="1"/>
            <a:r>
              <a:rPr lang="en-US" dirty="0"/>
              <a:t>Standard procedures for finance – cash pooling</a:t>
            </a:r>
          </a:p>
          <a:p>
            <a:pPr lvl="2"/>
            <a:r>
              <a:rPr lang="en-US" dirty="0"/>
              <a:t>if possible, bank accounts of each entity must be under cash pool (exceptions only after approval)</a:t>
            </a:r>
          </a:p>
          <a:p>
            <a:pPr lvl="2"/>
            <a:r>
              <a:rPr lang="en-US" dirty="0"/>
              <a:t>currency orientation in cash pool (more currencies, not only local/domestic one)</a:t>
            </a:r>
          </a:p>
          <a:p>
            <a:pPr lvl="2"/>
            <a:r>
              <a:rPr lang="en-US" dirty="0"/>
              <a:t>responsibilities of Atlas Copco Finance (treasury), Atlas Copco Board (presidents/vice-presidents), entities (general managers, business controllers, finance managers) etc. </a:t>
            </a:r>
            <a:endParaRPr lang="cs-CZ" dirty="0"/>
          </a:p>
          <a:p>
            <a:pPr lvl="2"/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, </a:t>
            </a:r>
            <a:r>
              <a:rPr lang="cs-CZ" dirty="0" err="1"/>
              <a:t>when</a:t>
            </a:r>
            <a:endParaRPr lang="en-US" dirty="0"/>
          </a:p>
          <a:p>
            <a:pPr lvl="2"/>
            <a:endParaRPr lang="cs-CZ" dirty="0"/>
          </a:p>
          <a:p>
            <a:pPr marL="539750" lvl="2" indent="0">
              <a:buNone/>
            </a:pPr>
            <a:endParaRPr lang="cs-CZ" dirty="0"/>
          </a:p>
          <a:p>
            <a:pPr lvl="2"/>
            <a:endParaRPr lang="en-GB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73EA2F-58ED-0C3B-444C-319419F8D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0245E5-6806-644D-2889-F5A18048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F9D087-B55B-A955-5037-F4892D36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9082CD59-2BEF-939F-6592-7A42F7B88E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If you are big, co</a:t>
            </a:r>
            <a:r>
              <a:rPr lang="cs-CZ" dirty="0"/>
              <a:t>r</a:t>
            </a:r>
            <a:r>
              <a:rPr lang="en-US" dirty="0" err="1"/>
              <a:t>porate</a:t>
            </a:r>
            <a:r>
              <a:rPr lang="en-US" dirty="0"/>
              <a:t> governance is a must</a:t>
            </a:r>
          </a:p>
        </p:txBody>
      </p:sp>
    </p:spTree>
    <p:extLst>
      <p:ext uri="{BB962C8B-B14F-4D97-AF65-F5344CB8AC3E}">
        <p14:creationId xmlns:p14="http://schemas.microsoft.com/office/powerpoint/2010/main" val="95274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45E4EC1-F09B-1742-02DC-4CE71F1DE9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Cash pool</a:t>
            </a:r>
          </a:p>
          <a:p>
            <a:pPr lvl="1"/>
            <a:r>
              <a:rPr lang="en-US" dirty="0"/>
              <a:t>Definition </a:t>
            </a:r>
          </a:p>
          <a:p>
            <a:pPr lvl="1"/>
            <a:r>
              <a:rPr lang="en-US" dirty="0"/>
              <a:t>Account types</a:t>
            </a:r>
          </a:p>
          <a:p>
            <a:pPr lvl="1"/>
            <a:r>
              <a:rPr lang="en-US" dirty="0"/>
              <a:t>Importance</a:t>
            </a:r>
          </a:p>
          <a:p>
            <a:pPr lvl="1"/>
            <a:r>
              <a:rPr lang="en-US" dirty="0"/>
              <a:t>Governance</a:t>
            </a:r>
          </a:p>
          <a:p>
            <a:r>
              <a:rPr lang="cs-CZ" b="1" dirty="0"/>
              <a:t>Cash Pool Booking</a:t>
            </a:r>
          </a:p>
          <a:p>
            <a:pPr lvl="1"/>
            <a:r>
              <a:rPr lang="en-US" b="1" dirty="0"/>
              <a:t>Duties</a:t>
            </a:r>
          </a:p>
          <a:p>
            <a:pPr lvl="1"/>
            <a:r>
              <a:rPr lang="en-US" b="1" dirty="0"/>
              <a:t>Booking conditions</a:t>
            </a:r>
          </a:p>
          <a:p>
            <a:pPr lvl="1"/>
            <a:r>
              <a:rPr lang="en-US" b="1" dirty="0"/>
              <a:t>Recons</a:t>
            </a:r>
          </a:p>
          <a:p>
            <a:r>
              <a:rPr lang="en-US" dirty="0"/>
              <a:t>Automation</a:t>
            </a:r>
          </a:p>
          <a:p>
            <a:pPr lvl="1"/>
            <a:r>
              <a:rPr lang="en-US" dirty="0"/>
              <a:t>How does it work</a:t>
            </a:r>
          </a:p>
          <a:p>
            <a:pPr lvl="1"/>
            <a:r>
              <a:rPr lang="en-US" dirty="0"/>
              <a:t>How you can use it</a:t>
            </a:r>
          </a:p>
          <a:p>
            <a:endParaRPr lang="en-GB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21AED31-C51B-290E-7EEF-C62AD168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CONTENT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2E968A-63A9-DEC2-931A-E7BF4BDC387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179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2018-PPT-ATLAS COPCO TEMPLATE" val="i8vqqUoV"/>
  <p:tag name="ARTICULATE_DESIGN_ID_CUSTOM DESIGN" val="slnz9Pg7"/>
  <p:tag name="ARTICULATE_SLIDE_THUMBNAIL_REFRESH" val="1"/>
  <p:tag name="ARTICULATE_PROJECT_OPEN" val="0"/>
  <p:tag name="ARTICULATE_SLIDE_COUNT" val="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018-PPT-Atlas Copco template">
  <a:themeElements>
    <a:clrScheme name="Atlas Copco VI">
      <a:dk1>
        <a:srgbClr val="373D41"/>
      </a:dk1>
      <a:lt1>
        <a:srgbClr val="FFFFFF"/>
      </a:lt1>
      <a:dk2>
        <a:srgbClr val="0099CC"/>
      </a:dk2>
      <a:lt2>
        <a:srgbClr val="BBBDC0"/>
      </a:lt2>
      <a:accent1>
        <a:srgbClr val="0099CC"/>
      </a:accent1>
      <a:accent2>
        <a:srgbClr val="BBBDC0"/>
      </a:accent2>
      <a:accent3>
        <a:srgbClr val="E85F28"/>
      </a:accent3>
      <a:accent4>
        <a:srgbClr val="C8102E"/>
      </a:accent4>
      <a:accent5>
        <a:srgbClr val="7DCEF1"/>
      </a:accent5>
      <a:accent6>
        <a:srgbClr val="43B02A"/>
      </a:accent6>
      <a:hlink>
        <a:srgbClr val="0099CC"/>
      </a:hlink>
      <a:folHlink>
        <a:srgbClr val="373D41"/>
      </a:folHlink>
    </a:clrScheme>
    <a:fontScheme name="VI Template Source Sans Pro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5000"/>
          </a:lnSpc>
          <a:spcBef>
            <a:spcPts val="4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400"/>
          </a:spcBef>
          <a:defRPr sz="1600" dirty="0" err="1" smtClean="0"/>
        </a:defPPr>
      </a:lstStyle>
    </a:txDef>
  </a:objectDefaults>
  <a:extraClrSchemeLst/>
  <a:custClrLst>
    <a:custClr name="Petrol">
      <a:srgbClr val="008C95"/>
    </a:custClr>
    <a:custClr name="Violet">
      <a:srgbClr val="6D2077"/>
    </a:custClr>
    <a:custClr name="Dark Blue">
      <a:srgbClr val="0066B2"/>
    </a:custClr>
    <a:custClr name="Yellow">
      <a:srgbClr val="FFCD00"/>
    </a:custClr>
    <a:custClr name="Peach">
      <a:srgbClr val="F68D76"/>
    </a:custClr>
    <a:custClr name="Dark Gray Tint">
      <a:srgbClr val="A6AEB3"/>
    </a:custClr>
    <a:custClr name="Light Gray Tint">
      <a:srgbClr val="E6E7E8"/>
    </a:custClr>
    <a:custClr name="Yellow Tint">
      <a:srgbClr val="FFE3A5"/>
    </a:custClr>
    <a:custClr name="Violet Tint">
      <a:srgbClr val="B498C0"/>
    </a:custClr>
    <a:custClr name="Dark Blue Tint">
      <a:srgbClr val="95AEDA"/>
    </a:custClr>
    <a:custClr name="Petrol Tint">
      <a:srgbClr val="91C9D0"/>
    </a:custClr>
    <a:custClr name="Arctic Blue Tint">
      <a:srgbClr val="CAE8F8"/>
    </a:custClr>
    <a:custClr name="Leaf Tint">
      <a:srgbClr val="B3DAAD"/>
    </a:custClr>
    <a:custClr name="Orange Tint">
      <a:srgbClr val="FABD96"/>
    </a:custClr>
  </a:custClrLst>
  <a:extLst>
    <a:ext uri="{05A4C25C-085E-4340-85A3-A5531E510DB2}">
      <thm15:themeFamily xmlns:thm15="http://schemas.microsoft.com/office/thememl/2012/main" name="Presentation2" id="{A1F0CB6E-3EE9-4E7B-9841-D6DA2F22E527}" vid="{5F2459AC-D2F1-4769-9AF3-F9EB970DEE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2AB85F4BC48948ACC5DD5498C76AE7" ma:contentTypeVersion="5" ma:contentTypeDescription="Create a new document." ma:contentTypeScope="" ma:versionID="541f1f0ad93c46fbac4255d7424d475b">
  <xsd:schema xmlns:xsd="http://www.w3.org/2001/XMLSchema" xmlns:xs="http://www.w3.org/2001/XMLSchema" xmlns:p="http://schemas.microsoft.com/office/2006/metadata/properties" xmlns:ns2="e8fb14c9-0b85-42a9-a2fc-2de4cf949132" targetNamespace="http://schemas.microsoft.com/office/2006/metadata/properties" ma:root="true" ma:fieldsID="c3e2f8c8df91f6a765fb0898dbf1532a" ns2:_="">
    <xsd:import namespace="e8fb14c9-0b85-42a9-a2fc-2de4cf949132"/>
    <xsd:element name="properties">
      <xsd:complexType>
        <xsd:sequence>
          <xsd:element name="documentManagement">
            <xsd:complexType>
              <xsd:all>
                <xsd:element ref="ns2:Area" minOccurs="0"/>
                <xsd:element ref="ns2:Brands" minOccurs="0"/>
                <xsd:element ref="ns2:Files" minOccurs="0"/>
                <xsd:element ref="ns2:Type_x0020_of_x0020_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fb14c9-0b85-42a9-a2fc-2de4cf949132" elementFormDefault="qualified">
    <xsd:import namespace="http://schemas.microsoft.com/office/2006/documentManagement/types"/>
    <xsd:import namespace="http://schemas.microsoft.com/office/infopath/2007/PartnerControls"/>
    <xsd:element name="Area" ma:index="8" nillable="true" ma:displayName="Area" ma:default="Events" ma:format="Dropdown" ma:internalName="Area">
      <xsd:simpleType>
        <xsd:restriction base="dms:Choice">
          <xsd:enumeration value="Events"/>
          <xsd:enumeration value="PR"/>
          <xsd:enumeration value="Media relations"/>
          <xsd:enumeration value="Branding"/>
          <xsd:enumeration value="Marketing communications"/>
          <xsd:enumeration value="Internal communications"/>
          <xsd:enumeration value="Digital media"/>
          <xsd:enumeration value="Web"/>
          <xsd:enumeration value="Social media"/>
          <xsd:enumeration value="Employer branding"/>
          <xsd:enumeration value="Exhibition"/>
          <xsd:enumeration value="Resource efficiency"/>
          <xsd:enumeration value="Safety"/>
          <xsd:enumeration value="Corporate Responsibility"/>
          <xsd:enumeration value="Sponsoring"/>
          <xsd:enumeration value="Public affairs"/>
        </xsd:restriction>
      </xsd:simpleType>
    </xsd:element>
    <xsd:element name="Brands" ma:index="9" nillable="true" ma:displayName="Brands" ma:default="Business area" ma:format="Dropdown" ma:internalName="Brands">
      <xsd:simpleType>
        <xsd:restriction base="dms:Choice">
          <xsd:enumeration value="Business area"/>
          <xsd:enumeration value="Atlas Copco"/>
          <xsd:enumeration value="Chicago Pneumatic"/>
        </xsd:restriction>
      </xsd:simpleType>
    </xsd:element>
    <xsd:element name="Files" ma:index="10" nillable="true" ma:displayName="Files" ma:default="PowerPoint" ma:format="Dropdown" ma:internalName="Files">
      <xsd:simpleType>
        <xsd:restriction base="dms:Choice">
          <xsd:enumeration value="PowerPoint"/>
          <xsd:enumeration value="Word document"/>
          <xsd:enumeration value="Excel spreadsheet"/>
          <xsd:enumeration value="PDF"/>
          <xsd:enumeration value="InDesign"/>
          <xsd:enumeration value="Photoshop"/>
          <xsd:enumeration value="Illustrator"/>
          <xsd:enumeration value="Zip"/>
          <xsd:enumeration value="Articulate"/>
          <xsd:enumeration value="wmw"/>
          <xsd:enumeration value="MPEG"/>
        </xsd:restriction>
      </xsd:simpleType>
    </xsd:element>
    <xsd:element name="Type_x0020_of_x0020_document" ma:index="11" nillable="true" ma:displayName="Type of document" ma:default="MoM" ma:format="Dropdown" ma:internalName="Type_x0020_of_x0020_document">
      <xsd:simpleType>
        <xsd:restriction base="dms:Choice">
          <xsd:enumeration value="Brand Manual"/>
          <xsd:enumeration value="Brand Manual Sections"/>
          <xsd:enumeration value="MoM"/>
          <xsd:enumeration value="Flyer"/>
          <xsd:enumeration value="Project descriptions"/>
          <xsd:enumeration value="Presentation"/>
          <xsd:enumeration value="Original file"/>
          <xsd:enumeration value="Video"/>
          <xsd:enumeration value="Image"/>
          <xsd:enumeration value="Ad"/>
          <xsd:enumeration value="Brochure"/>
          <xsd:enumeration value="Magazine"/>
          <xsd:enumeration value="Flyer"/>
          <xsd:enumeration value="Leaflet"/>
          <xsd:enumeration value="Digital"/>
          <xsd:enumeration value="Boilerplate"/>
          <xsd:enumeration value="Press Release &amp; Group News"/>
          <xsd:enumeration value="Waivers &amp; agreements"/>
          <xsd:enumeration value="Letterhead Word"/>
          <xsd:enumeration value="Letterhead Print"/>
          <xsd:enumeration value="Business card"/>
          <xsd:enumeration value="Diploma"/>
          <xsd:enumeration value="Poster"/>
          <xsd:enumeration value="Banner"/>
          <xsd:enumeration value="Rollup"/>
          <xsd:enumeration value="Scorecard"/>
          <xsd:enumeration value="Old Templates"/>
          <xsd:enumeration value="Envelope"/>
          <xsd:enumeration value="Edge, Blueprint &amp; Logotyp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rands xmlns="e8fb14c9-0b85-42a9-a2fc-2de4cf949132">Atlas Copco</Brands>
    <Area xmlns="e8fb14c9-0b85-42a9-a2fc-2de4cf949132">Branding</Area>
    <Type_x0020_of_x0020_document xmlns="e8fb14c9-0b85-42a9-a2fc-2de4cf949132">Presentation</Type_x0020_of_x0020_document>
    <Files xmlns="e8fb14c9-0b85-42a9-a2fc-2de4cf949132">PowerPoint</Files>
  </documentManagement>
</p:properties>
</file>

<file path=customXml/itemProps1.xml><?xml version="1.0" encoding="utf-8"?>
<ds:datastoreItem xmlns:ds="http://schemas.openxmlformats.org/officeDocument/2006/customXml" ds:itemID="{4651B4EF-67EA-49EE-9651-CCD41A338D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fb14c9-0b85-42a9-a2fc-2de4cf9491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812F28-F68E-4506-942F-695C671DD3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2A7AA1-39E6-4E3B-A75D-FB169EAD2622}">
  <ds:schemaRefs>
    <ds:schemaRef ds:uri="http://schemas.microsoft.com/office/2006/metadata/properties"/>
    <ds:schemaRef ds:uri="http://schemas.microsoft.com/office/infopath/2007/PartnerControls"/>
    <ds:schemaRef ds:uri="e8fb14c9-0b85-42a9-a2fc-2de4cf94913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Atlas Copco Template-20181203</Template>
  <TotalTime>705</TotalTime>
  <Words>1430</Words>
  <Application>Microsoft Office PowerPoint</Application>
  <PresentationFormat>Širokoúhlá obrazovka</PresentationFormat>
  <Paragraphs>221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Source Sans Pro</vt:lpstr>
      <vt:lpstr>Source Sans Pro Semibold</vt:lpstr>
      <vt:lpstr>Calibri</vt:lpstr>
      <vt:lpstr>Arial</vt:lpstr>
      <vt:lpstr>Wingdings</vt:lpstr>
      <vt:lpstr>2018-PPT-Atlas Copco template</vt:lpstr>
      <vt:lpstr>CASH POOL</vt:lpstr>
      <vt:lpstr>Presenter and the Company</vt:lpstr>
      <vt:lpstr>CONTENT</vt:lpstr>
      <vt:lpstr>CONTENT</vt:lpstr>
      <vt:lpstr>What is it and who is who – Cash Pool?</vt:lpstr>
      <vt:lpstr>AC Cash Pool and liquidity</vt:lpstr>
      <vt:lpstr>Cash Pool and importance for big companies</vt:lpstr>
      <vt:lpstr>Governance </vt:lpstr>
      <vt:lpstr>CONTENT</vt:lpstr>
      <vt:lpstr>Types of Cash Pool – how does it work?</vt:lpstr>
      <vt:lpstr>AC Cash Pool - booking</vt:lpstr>
      <vt:lpstr>Cash pool – accounting</vt:lpstr>
      <vt:lpstr>Treasury Management Systems (TMS)</vt:lpstr>
      <vt:lpstr>Examples from Quantum/FIS</vt:lpstr>
      <vt:lpstr>CONTENT</vt:lpstr>
      <vt:lpstr>AC Cash Pool - booking</vt:lpstr>
      <vt:lpstr>Practical example</vt:lpstr>
      <vt:lpstr>Practical usage of TMS in FX risks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PL1 Urgent payments</dc:title>
  <dc:creator>Adamec, Frantisek</dc:creator>
  <cp:lastModifiedBy>František Adamec</cp:lastModifiedBy>
  <cp:revision>41</cp:revision>
  <cp:lastPrinted>2018-11-22T09:38:44Z</cp:lastPrinted>
  <dcterms:created xsi:type="dcterms:W3CDTF">2019-09-13T10:38:04Z</dcterms:created>
  <dcterms:modified xsi:type="dcterms:W3CDTF">2022-11-12T16:08:06Z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F60B6B4E-F643-42C1-A9B6-A3420B099D46</vt:lpwstr>
  </property>
  <property fmtid="{D5CDD505-2E9C-101B-9397-08002B2CF9AE}" pid="3" name="ArticulatePath">
    <vt:lpwstr>Presentation7</vt:lpwstr>
  </property>
  <property fmtid="{D5CDD505-2E9C-101B-9397-08002B2CF9AE}" pid="4" name="ContentTypeId">
    <vt:lpwstr>0x010100B22AB85F4BC48948ACC5DD5498C76AE7</vt:lpwstr>
  </property>
</Properties>
</file>