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43.xml" ContentType="application/vnd.openxmlformats-officedocument.presentationml.tags+xml"/>
  <Override PartName="/ppt/notesSlides/notesSlide27.xml" ContentType="application/vnd.openxmlformats-officedocument.presentationml.notesSlide+xml"/>
  <Override PartName="/ppt/tags/tag44.xml" ContentType="application/vnd.openxmlformats-officedocument.presentationml.tags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142533676" r:id="rId2"/>
    <p:sldId id="2142533677" r:id="rId3"/>
    <p:sldId id="2142533679" r:id="rId4"/>
    <p:sldId id="2142533683" r:id="rId5"/>
    <p:sldId id="2142533684" r:id="rId6"/>
    <p:sldId id="2142533685" r:id="rId7"/>
    <p:sldId id="2142533687" r:id="rId8"/>
    <p:sldId id="2142533690" r:id="rId9"/>
    <p:sldId id="2142533692" r:id="rId10"/>
    <p:sldId id="2142533693" r:id="rId11"/>
    <p:sldId id="2142533691" r:id="rId12"/>
    <p:sldId id="2142533696" r:id="rId13"/>
    <p:sldId id="2142533694" r:id="rId14"/>
    <p:sldId id="2142533697" r:id="rId15"/>
    <p:sldId id="2142533698" r:id="rId16"/>
    <p:sldId id="2142533699" r:id="rId17"/>
    <p:sldId id="2142533700" r:id="rId18"/>
    <p:sldId id="2142533701" r:id="rId19"/>
    <p:sldId id="2142533702" r:id="rId20"/>
    <p:sldId id="2142533703" r:id="rId21"/>
    <p:sldId id="2142533704" r:id="rId22"/>
    <p:sldId id="2142533708" r:id="rId23"/>
    <p:sldId id="2142533709" r:id="rId24"/>
    <p:sldId id="2142533710" r:id="rId25"/>
    <p:sldId id="2142533712" r:id="rId26"/>
    <p:sldId id="2142533714" r:id="rId27"/>
    <p:sldId id="2142533713" r:id="rId28"/>
    <p:sldId id="2142533715" r:id="rId29"/>
    <p:sldId id="2142533716" r:id="rId30"/>
    <p:sldId id="2142533717" r:id="rId31"/>
    <p:sldId id="2142533721" r:id="rId32"/>
    <p:sldId id="296" r:id="rId33"/>
    <p:sldId id="322" r:id="rId34"/>
    <p:sldId id="321" r:id="rId35"/>
    <p:sldId id="1562" r:id="rId36"/>
    <p:sldId id="256" r:id="rId37"/>
    <p:sldId id="324" r:id="rId38"/>
    <p:sldId id="2142533720" r:id="rId39"/>
    <p:sldId id="287" r:id="rId40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40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8FC7"/>
    <a:srgbClr val="0085C2"/>
    <a:srgbClr val="007ABD"/>
    <a:srgbClr val="0070B8"/>
    <a:srgbClr val="64ABD4"/>
    <a:srgbClr val="0099CC"/>
    <a:srgbClr val="006FB7"/>
    <a:srgbClr val="0077BB"/>
    <a:srgbClr val="008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B951A-8183-4F7C-AE38-A4B43354E07F}" v="534" dt="2022-11-28T21:22:39.3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194" autoAdjust="0"/>
  </p:normalViewPr>
  <p:slideViewPr>
    <p:cSldViewPr snapToGrid="0" showGuides="1">
      <p:cViewPr varScale="1">
        <p:scale>
          <a:sx n="97" d="100"/>
          <a:sy n="97" d="100"/>
        </p:scale>
        <p:origin x="1110" y="84"/>
      </p:cViewPr>
      <p:guideLst>
        <p:guide orient="horz" pos="2160"/>
        <p:guide pos="3840"/>
        <p:guide pos="40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9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58A7E-A25D-4C54-9847-1AF5849A531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D0FBB30-1361-496F-8012-6D4DB06FB31A}">
      <dgm:prSet phldrT="[Text]"/>
      <dgm:spPr/>
      <dgm:t>
        <a:bodyPr/>
        <a:lstStyle/>
        <a:p>
          <a:r>
            <a:rPr lang="cs-CZ" dirty="0"/>
            <a:t>PODNIKY</a:t>
          </a:r>
          <a:endParaRPr lang="en-GB" dirty="0"/>
        </a:p>
      </dgm:t>
    </dgm:pt>
    <dgm:pt modelId="{FC221AEB-BC7B-43A1-AEF5-C094148226E9}" type="parTrans" cxnId="{CA310AF6-79FB-41FF-9AFD-28542258A30E}">
      <dgm:prSet/>
      <dgm:spPr/>
      <dgm:t>
        <a:bodyPr/>
        <a:lstStyle/>
        <a:p>
          <a:endParaRPr lang="en-GB"/>
        </a:p>
      </dgm:t>
    </dgm:pt>
    <dgm:pt modelId="{84D18E2A-F3A0-4A86-88FE-7BF1D4AE64FA}" type="sibTrans" cxnId="{CA310AF6-79FB-41FF-9AFD-28542258A30E}">
      <dgm:prSet/>
      <dgm:spPr/>
      <dgm:t>
        <a:bodyPr/>
        <a:lstStyle/>
        <a:p>
          <a:endParaRPr lang="en-GB"/>
        </a:p>
      </dgm:t>
    </dgm:pt>
    <dgm:pt modelId="{53B51EEC-897C-4A50-827A-1E563E58D04D}">
      <dgm:prSet phldrT="[Text]" custT="1"/>
      <dgm:spPr/>
      <dgm:t>
        <a:bodyPr/>
        <a:lstStyle/>
        <a:p>
          <a:r>
            <a:rPr lang="cs-CZ" sz="1400" dirty="0"/>
            <a:t>Globalizace a potřeba přizpůsobit se lokálním daňovým legislativám</a:t>
          </a:r>
        </a:p>
        <a:p>
          <a:r>
            <a:rPr lang="cs-CZ" sz="1400" dirty="0"/>
            <a:t>Digitalizace interních administrativních procesů (každodenních, administrativních, manuálních, papírových)</a:t>
          </a:r>
        </a:p>
        <a:p>
          <a:r>
            <a:rPr lang="cs-CZ" sz="1400" dirty="0"/>
            <a:t>Období relativní svobody – digitalizace nevyvolávala dodatečné požadavky ze strany finančních úřadů</a:t>
          </a:r>
        </a:p>
        <a:p>
          <a:r>
            <a:rPr lang="cs-CZ" sz="1400" dirty="0"/>
            <a:t>R</a:t>
          </a:r>
          <a:r>
            <a:rPr lang="en-GB" sz="1400" dirty="0" err="1"/>
            <a:t>ozhodování</a:t>
          </a:r>
          <a:r>
            <a:rPr lang="en-GB" sz="1400" dirty="0"/>
            <a:t> a </a:t>
          </a:r>
          <a:r>
            <a:rPr lang="en-GB" sz="1400" dirty="0" err="1"/>
            <a:t>plánování</a:t>
          </a:r>
          <a:r>
            <a:rPr lang="en-GB" sz="1400" dirty="0"/>
            <a:t> </a:t>
          </a:r>
          <a:r>
            <a:rPr lang="en-GB" sz="1400" dirty="0" err="1"/>
            <a:t>nezbytné</a:t>
          </a:r>
          <a:r>
            <a:rPr lang="en-GB" sz="1400" dirty="0"/>
            <a:t> k </a:t>
          </a:r>
          <a:r>
            <a:rPr lang="en-GB" sz="1400" dirty="0" err="1"/>
            <a:t>modernizaci</a:t>
          </a:r>
          <a:r>
            <a:rPr lang="cs-CZ" sz="1400" dirty="0"/>
            <a:t> </a:t>
          </a:r>
          <a:r>
            <a:rPr lang="en-GB" sz="1400" dirty="0" err="1"/>
            <a:t>státní</a:t>
          </a:r>
          <a:r>
            <a:rPr lang="en-GB" sz="1400" dirty="0"/>
            <a:t> </a:t>
          </a:r>
          <a:r>
            <a:rPr lang="en-GB" sz="1400" dirty="0" err="1"/>
            <a:t>správy</a:t>
          </a:r>
          <a:r>
            <a:rPr lang="en-GB" sz="1400" dirty="0"/>
            <a:t> </a:t>
          </a:r>
          <a:r>
            <a:rPr lang="cs-CZ" sz="1400" dirty="0"/>
            <a:t>je</a:t>
          </a:r>
          <a:r>
            <a:rPr lang="en-GB" sz="1400" dirty="0"/>
            <a:t> </a:t>
          </a:r>
          <a:r>
            <a:rPr lang="en-GB" sz="1400" dirty="0" err="1"/>
            <a:t>mnohem</a:t>
          </a:r>
          <a:r>
            <a:rPr lang="en-GB" sz="1400" dirty="0"/>
            <a:t> </a:t>
          </a:r>
          <a:r>
            <a:rPr lang="en-GB" sz="1400" dirty="0" err="1"/>
            <a:t>pomalejší</a:t>
          </a:r>
          <a:r>
            <a:rPr lang="en-GB" sz="1400" dirty="0"/>
            <a:t> a </a:t>
          </a:r>
          <a:r>
            <a:rPr lang="en-GB" sz="1400" dirty="0" err="1"/>
            <a:t>politicky</a:t>
          </a:r>
          <a:r>
            <a:rPr lang="en-GB" sz="1400" dirty="0"/>
            <a:t> </a:t>
          </a:r>
          <a:r>
            <a:rPr lang="en-GB" sz="1400" dirty="0" err="1"/>
            <a:t>složitější</a:t>
          </a:r>
          <a:r>
            <a:rPr lang="en-GB" sz="1400" dirty="0"/>
            <a:t> </a:t>
          </a:r>
          <a:r>
            <a:rPr lang="en-GB" sz="1400" dirty="0" err="1"/>
            <a:t>než</a:t>
          </a:r>
          <a:r>
            <a:rPr lang="en-GB" sz="1400" dirty="0"/>
            <a:t> </a:t>
          </a:r>
          <a:r>
            <a:rPr lang="en-GB" sz="1400" dirty="0" err="1"/>
            <a:t>ekvivalentní</a:t>
          </a:r>
          <a:r>
            <a:rPr lang="en-GB" sz="1400" dirty="0"/>
            <a:t> </a:t>
          </a:r>
          <a:r>
            <a:rPr lang="en-GB" sz="1400" dirty="0" err="1"/>
            <a:t>změny</a:t>
          </a:r>
          <a:r>
            <a:rPr lang="en-GB" sz="1400" dirty="0"/>
            <a:t> </a:t>
          </a:r>
          <a:r>
            <a:rPr lang="en-GB" sz="1400" dirty="0" err="1"/>
            <a:t>potřebné</a:t>
          </a:r>
          <a:r>
            <a:rPr lang="en-GB" sz="1400" dirty="0"/>
            <a:t> pro</a:t>
          </a:r>
          <a:r>
            <a:rPr lang="cs-CZ" sz="1400" dirty="0"/>
            <a:t> </a:t>
          </a:r>
          <a:r>
            <a:rPr lang="en-GB" sz="1400" dirty="0" err="1"/>
            <a:t>podniky</a:t>
          </a:r>
          <a:endParaRPr lang="cs-CZ" sz="1400" dirty="0"/>
        </a:p>
        <a:p>
          <a:r>
            <a:rPr lang="cs-CZ" sz="1400" dirty="0"/>
            <a:t>Dvojí tempo digitalizace začal být problém v momentě požadavku podniků na bezpapírovou fakturaci</a:t>
          </a:r>
        </a:p>
        <a:p>
          <a:endParaRPr lang="en-GB" sz="1400" dirty="0"/>
        </a:p>
      </dgm:t>
    </dgm:pt>
    <dgm:pt modelId="{A808B153-34C9-4CD3-BB49-B84F2BF9082B}" type="parTrans" cxnId="{0C37D19C-A5A1-47CF-B8D3-7A30D23B7020}">
      <dgm:prSet/>
      <dgm:spPr/>
      <dgm:t>
        <a:bodyPr/>
        <a:lstStyle/>
        <a:p>
          <a:endParaRPr lang="en-GB"/>
        </a:p>
      </dgm:t>
    </dgm:pt>
    <dgm:pt modelId="{827E7ACB-2B96-4344-B4DD-94CA2E49AD86}" type="sibTrans" cxnId="{0C37D19C-A5A1-47CF-B8D3-7A30D23B7020}">
      <dgm:prSet/>
      <dgm:spPr/>
      <dgm:t>
        <a:bodyPr/>
        <a:lstStyle/>
        <a:p>
          <a:endParaRPr lang="en-GB"/>
        </a:p>
      </dgm:t>
    </dgm:pt>
    <dgm:pt modelId="{E81CFABD-7DF8-410E-B124-3EBFFAB9AF16}">
      <dgm:prSet phldrT="[Text]"/>
      <dgm:spPr/>
      <dgm:t>
        <a:bodyPr/>
        <a:lstStyle/>
        <a:p>
          <a:r>
            <a:rPr lang="cs-CZ" dirty="0"/>
            <a:t>FINANČNÍ ÚŘADY</a:t>
          </a:r>
          <a:endParaRPr lang="en-GB" dirty="0"/>
        </a:p>
      </dgm:t>
    </dgm:pt>
    <dgm:pt modelId="{62AE6B87-1D62-48B3-A4FA-EB3B505824B7}" type="parTrans" cxnId="{E1FFE54A-D94A-45B2-B4F2-80082ED7FE27}">
      <dgm:prSet/>
      <dgm:spPr/>
      <dgm:t>
        <a:bodyPr/>
        <a:lstStyle/>
        <a:p>
          <a:endParaRPr lang="en-GB"/>
        </a:p>
      </dgm:t>
    </dgm:pt>
    <dgm:pt modelId="{DC6FAF8E-10B8-4EEE-B69E-2F9251484926}" type="sibTrans" cxnId="{E1FFE54A-D94A-45B2-B4F2-80082ED7FE27}">
      <dgm:prSet/>
      <dgm:spPr/>
      <dgm:t>
        <a:bodyPr/>
        <a:lstStyle/>
        <a:p>
          <a:endParaRPr lang="en-GB"/>
        </a:p>
      </dgm:t>
    </dgm:pt>
    <dgm:pt modelId="{A2D60E14-7463-4717-A9C1-1325B9F8E2F5}">
      <dgm:prSet phldrT="[Text]" custT="1"/>
      <dgm:spPr/>
      <dgm:t>
        <a:bodyPr/>
        <a:lstStyle/>
        <a:p>
          <a:r>
            <a:rPr lang="cs-CZ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Představa, že by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neměly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správné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nástroje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pro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kontrolu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digitálních</a:t>
          </a:r>
          <a:r>
            <a:rPr lang="cs-CZ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toků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faktur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a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archivovaných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dat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,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způsobily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,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že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se</a:t>
          </a:r>
          <a:r>
            <a:rPr lang="cs-CZ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finanční úřady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zdráhaly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povolit</a:t>
          </a:r>
          <a:r>
            <a:rPr lang="cs-CZ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podnikům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udělat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krok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k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úplné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elektronické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fakturaci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. </a:t>
          </a:r>
          <a:endParaRPr lang="cs-CZ" sz="1400" kern="1200" dirty="0">
            <a:solidFill>
              <a:srgbClr val="373D41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  <a:p>
          <a:r>
            <a:rPr lang="cs-CZ" sz="1400" kern="1200" dirty="0"/>
            <a:t>P</a:t>
          </a:r>
          <a:r>
            <a:rPr lang="en-GB" sz="1400" kern="1200" dirty="0" err="1"/>
            <a:t>oprvé</a:t>
          </a:r>
          <a:r>
            <a:rPr lang="cs-CZ" sz="1400" kern="1200" dirty="0"/>
            <a:t> se tak</a:t>
          </a:r>
          <a:r>
            <a:rPr lang="en-GB" sz="1400" kern="1200" dirty="0"/>
            <a:t> </a:t>
          </a:r>
          <a:r>
            <a:rPr lang="en-GB" sz="1400" kern="1200" dirty="0" err="1"/>
            <a:t>digitální</a:t>
          </a:r>
          <a:r>
            <a:rPr lang="en-GB" sz="1400" kern="1200" dirty="0"/>
            <a:t> </a:t>
          </a:r>
          <a:r>
            <a:rPr lang="en-GB" sz="1400" kern="1200" dirty="0" err="1"/>
            <a:t>transformace</a:t>
          </a:r>
          <a:r>
            <a:rPr lang="en-GB" sz="1400" kern="1200" dirty="0"/>
            <a:t> </a:t>
          </a:r>
          <a:r>
            <a:rPr lang="en-GB" sz="1400" kern="1200" dirty="0" err="1"/>
            <a:t>společností</a:t>
          </a:r>
          <a:r>
            <a:rPr lang="cs-CZ" sz="1400" kern="1200" dirty="0"/>
            <a:t> </a:t>
          </a:r>
          <a:r>
            <a:rPr lang="en-GB" sz="1400" kern="1200" dirty="0" err="1"/>
            <a:t>konkrétně</a:t>
          </a:r>
          <a:r>
            <a:rPr lang="en-GB" sz="1400" kern="1200" dirty="0"/>
            <a:t> </a:t>
          </a:r>
          <a:r>
            <a:rPr lang="en-GB" sz="1400" kern="1200" dirty="0" err="1"/>
            <a:t>prota</a:t>
          </a:r>
          <a:r>
            <a:rPr lang="en-GB" sz="1400" kern="1200" dirty="0"/>
            <a:t> s </a:t>
          </a:r>
          <a:r>
            <a:rPr lang="en-GB" sz="1400" kern="1200" dirty="0" err="1"/>
            <a:t>digitální</a:t>
          </a:r>
          <a:r>
            <a:rPr lang="en-GB" sz="1400" kern="1200" dirty="0"/>
            <a:t> </a:t>
          </a:r>
          <a:r>
            <a:rPr lang="en-GB" sz="1400" kern="1200" dirty="0" err="1"/>
            <a:t>transformací</a:t>
          </a:r>
          <a:r>
            <a:rPr lang="en-GB" sz="1400" kern="1200" dirty="0"/>
            <a:t> -</a:t>
          </a:r>
          <a:r>
            <a:rPr lang="cs-CZ" sz="1400" kern="1200" dirty="0"/>
            <a:t> </a:t>
          </a:r>
          <a:r>
            <a:rPr lang="en-GB" sz="1400" kern="1200" dirty="0" err="1"/>
            <a:t>nebo</a:t>
          </a:r>
          <a:r>
            <a:rPr lang="en-GB" sz="1400" kern="1200" dirty="0"/>
            <a:t> </a:t>
          </a:r>
          <a:r>
            <a:rPr lang="en-GB" sz="1400" kern="1200" dirty="0" err="1"/>
            <a:t>její</a:t>
          </a:r>
          <a:r>
            <a:rPr lang="en-GB" sz="1400" kern="1200" dirty="0"/>
            <a:t> </a:t>
          </a:r>
          <a:r>
            <a:rPr lang="en-GB" sz="1400" kern="1200" dirty="0" err="1"/>
            <a:t>nedostate</a:t>
          </a:r>
          <a:r>
            <a:rPr lang="cs-CZ" sz="1400" kern="1200" dirty="0" err="1"/>
            <a:t>čností</a:t>
          </a:r>
          <a:r>
            <a:rPr lang="en-GB" sz="1400" kern="1200" dirty="0"/>
            <a:t> - u </a:t>
          </a:r>
          <a:r>
            <a:rPr lang="en-GB" sz="1400" kern="1200" dirty="0" err="1"/>
            <a:t>finančních</a:t>
          </a:r>
          <a:r>
            <a:rPr lang="en-GB" sz="1400" kern="1200" dirty="0"/>
            <a:t> </a:t>
          </a:r>
          <a:r>
            <a:rPr lang="en-GB" sz="1400" kern="1200" dirty="0" err="1"/>
            <a:t>úřadů</a:t>
          </a:r>
          <a:r>
            <a:rPr lang="en-GB" sz="1400" kern="1200" dirty="0"/>
            <a:t>. </a:t>
          </a:r>
          <a:endParaRPr lang="cs-CZ" sz="1400" kern="1200" dirty="0"/>
        </a:p>
        <a:p>
          <a:r>
            <a:rPr lang="cs-CZ" sz="1400" kern="1200" dirty="0"/>
            <a:t>Od </a:t>
          </a:r>
          <a:r>
            <a:rPr lang="en-GB" sz="1400" kern="1200" dirty="0" err="1"/>
            <a:t>té</a:t>
          </a:r>
          <a:r>
            <a:rPr lang="en-GB" sz="1400" kern="1200" dirty="0"/>
            <a:t> </a:t>
          </a:r>
          <a:r>
            <a:rPr lang="en-GB" sz="1400" kern="1200" dirty="0" err="1"/>
            <a:t>doby</a:t>
          </a:r>
          <a:r>
            <a:rPr lang="en-GB" sz="1400" kern="1200" dirty="0"/>
            <a:t> </a:t>
          </a:r>
          <a:r>
            <a:rPr lang="en-GB" sz="1400" kern="1200" dirty="0" err="1"/>
            <a:t>začal</a:t>
          </a:r>
          <a:r>
            <a:rPr lang="cs-CZ" sz="1400" kern="1200" dirty="0"/>
            <a:t>a digitalizace ve</a:t>
          </a:r>
          <a:r>
            <a:rPr lang="en-GB" sz="1400" kern="1200" dirty="0"/>
            <a:t> </a:t>
          </a:r>
          <a:r>
            <a:rPr lang="en-GB" sz="1400" kern="1200" dirty="0" err="1"/>
            <a:t>velkém</a:t>
          </a:r>
          <a:r>
            <a:rPr lang="en-GB" sz="1400" kern="1200" dirty="0"/>
            <a:t> </a:t>
          </a:r>
          <a:r>
            <a:rPr lang="en-GB" sz="1400" kern="1200" dirty="0" err="1"/>
            <a:t>ovlivňovat</a:t>
          </a:r>
          <a:r>
            <a:rPr lang="en-GB" sz="1400" kern="1200" dirty="0"/>
            <a:t> </a:t>
          </a:r>
          <a:r>
            <a:rPr lang="en-GB" sz="1400" kern="1200" dirty="0" err="1"/>
            <a:t>světovou</a:t>
          </a:r>
          <a:r>
            <a:rPr lang="en-GB" sz="1400" kern="1200" dirty="0"/>
            <a:t> </a:t>
          </a:r>
          <a:r>
            <a:rPr lang="en-GB" sz="1400" kern="1200" dirty="0" err="1"/>
            <a:t>ekonomiku.Strach</a:t>
          </a:r>
          <a:r>
            <a:rPr lang="en-GB" sz="1400" kern="1200" dirty="0"/>
            <a:t> ze </a:t>
          </a:r>
          <a:r>
            <a:rPr lang="en-GB" sz="1400" kern="1200" dirty="0" err="1"/>
            <a:t>ztráty</a:t>
          </a:r>
          <a:r>
            <a:rPr lang="en-GB" sz="1400" kern="1200" dirty="0"/>
            <a:t> </a:t>
          </a:r>
          <a:r>
            <a:rPr lang="en-GB" sz="1400" kern="1200" dirty="0" err="1"/>
            <a:t>kontroly</a:t>
          </a:r>
          <a:r>
            <a:rPr lang="en-GB" sz="1400" kern="1200" dirty="0"/>
            <a:t> </a:t>
          </a:r>
          <a:r>
            <a:rPr lang="en-GB" sz="1400" kern="1200" dirty="0" err="1"/>
            <a:t>nad</a:t>
          </a:r>
          <a:r>
            <a:rPr lang="en-GB" sz="1400" kern="1200" dirty="0"/>
            <a:t> </a:t>
          </a:r>
          <a:r>
            <a:rPr lang="en-GB" sz="1400" kern="1200" dirty="0" err="1"/>
            <a:t>výběrem</a:t>
          </a:r>
          <a:r>
            <a:rPr lang="en-GB" sz="1400" kern="1200" dirty="0"/>
            <a:t> </a:t>
          </a:r>
          <a:r>
            <a:rPr lang="cs-CZ" sz="1400" kern="1200" dirty="0"/>
            <a:t>daní</a:t>
          </a:r>
          <a:r>
            <a:rPr lang="en-GB" sz="1400" kern="1200" dirty="0"/>
            <a:t> </a:t>
          </a:r>
          <a:r>
            <a:rPr lang="en-GB" sz="1400" kern="1200" dirty="0" err="1"/>
            <a:t>způsobil</a:t>
          </a:r>
          <a:r>
            <a:rPr lang="en-GB" sz="1400" kern="1200" dirty="0"/>
            <a:t>, </a:t>
          </a:r>
          <a:r>
            <a:rPr lang="en-GB" sz="1400" kern="1200" dirty="0" err="1"/>
            <a:t>že</a:t>
          </a:r>
          <a:r>
            <a:rPr lang="en-GB" sz="1400" kern="1200" dirty="0"/>
            <a:t> se </a:t>
          </a:r>
          <a:r>
            <a:rPr lang="en-GB" sz="1400" kern="1200" dirty="0" err="1"/>
            <a:t>daňov</a:t>
          </a:r>
          <a:r>
            <a:rPr lang="cs-CZ" sz="1400" kern="1200" dirty="0"/>
            <a:t>é </a:t>
          </a:r>
          <a:r>
            <a:rPr lang="en-GB" sz="1400" kern="1200" dirty="0" err="1"/>
            <a:t>úřady</a:t>
          </a:r>
          <a:r>
            <a:rPr lang="en-GB" sz="1400" kern="1200" dirty="0"/>
            <a:t> </a:t>
          </a:r>
          <a:r>
            <a:rPr lang="en-GB" sz="1400" kern="1200" dirty="0" err="1"/>
            <a:t>odváž</a:t>
          </a:r>
          <a:r>
            <a:rPr lang="cs-CZ" sz="1400" kern="1200" dirty="0" err="1"/>
            <a:t>ili</a:t>
          </a:r>
          <a:r>
            <a:rPr lang="en-GB" sz="1400" kern="1200" dirty="0"/>
            <a:t> </a:t>
          </a:r>
          <a:r>
            <a:rPr lang="en-GB" sz="1400" kern="1200" dirty="0" err="1"/>
            <a:t>urychlit</a:t>
          </a:r>
          <a:r>
            <a:rPr lang="en-GB" sz="1400" kern="1200" dirty="0"/>
            <a:t> </a:t>
          </a:r>
          <a:r>
            <a:rPr lang="en-GB" sz="1400" kern="1200" dirty="0" err="1"/>
            <a:t>svou</a:t>
          </a:r>
          <a:r>
            <a:rPr lang="en-GB" sz="1400" kern="1200" dirty="0"/>
            <a:t> </a:t>
          </a:r>
          <a:r>
            <a:rPr lang="en-GB" sz="1400" kern="1200" dirty="0" err="1"/>
            <a:t>digitální</a:t>
          </a:r>
          <a:r>
            <a:rPr lang="en-GB" sz="1400" kern="1200" dirty="0"/>
            <a:t> </a:t>
          </a:r>
          <a:r>
            <a:rPr lang="en-GB" sz="1400" kern="1200" dirty="0" err="1"/>
            <a:t>transformaci</a:t>
          </a:r>
          <a:r>
            <a:rPr lang="cs-CZ" sz="1400" kern="1200" dirty="0"/>
            <a:t> </a:t>
          </a:r>
          <a:r>
            <a:rPr lang="en-GB" sz="1400" kern="1200" dirty="0" err="1"/>
            <a:t>neočekávanými</a:t>
          </a:r>
          <a:r>
            <a:rPr lang="en-GB" sz="1400" kern="1200" dirty="0"/>
            <a:t> </a:t>
          </a:r>
          <a:r>
            <a:rPr lang="en-GB" sz="1400" kern="1200" dirty="0" err="1"/>
            <a:t>způsoby</a:t>
          </a:r>
          <a:r>
            <a:rPr lang="cs-CZ" sz="1400" kern="1200" dirty="0"/>
            <a:t>, které teď mění samotné paradigma správy daní</a:t>
          </a:r>
          <a:endParaRPr lang="en-GB" sz="1400" kern="1200" dirty="0">
            <a:solidFill>
              <a:srgbClr val="373D41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gm:t>
    </dgm:pt>
    <dgm:pt modelId="{80985EEC-5413-4C96-BE56-709A894E360D}" type="parTrans" cxnId="{8BBA4611-8368-4FC0-8E6D-FB3A69800346}">
      <dgm:prSet/>
      <dgm:spPr/>
      <dgm:t>
        <a:bodyPr/>
        <a:lstStyle/>
        <a:p>
          <a:endParaRPr lang="en-GB"/>
        </a:p>
      </dgm:t>
    </dgm:pt>
    <dgm:pt modelId="{90B9999E-2B39-4748-B42A-1557C2349848}" type="sibTrans" cxnId="{8BBA4611-8368-4FC0-8E6D-FB3A69800346}">
      <dgm:prSet/>
      <dgm:spPr/>
      <dgm:t>
        <a:bodyPr/>
        <a:lstStyle/>
        <a:p>
          <a:endParaRPr lang="en-GB"/>
        </a:p>
      </dgm:t>
    </dgm:pt>
    <dgm:pt modelId="{5F772592-EA62-4673-8B03-AC72F4798CEC}" type="pres">
      <dgm:prSet presAssocID="{5F958A7E-A25D-4C54-9847-1AF5849A5318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76D2302C-76E8-4276-91DC-DB8AE9059394}" type="pres">
      <dgm:prSet presAssocID="{9D0FBB30-1361-496F-8012-6D4DB06FB31A}" presName="parentText1" presStyleLbl="node1" presStyleIdx="0" presStyleCnt="2">
        <dgm:presLayoutVars>
          <dgm:chMax/>
          <dgm:chPref val="3"/>
          <dgm:bulletEnabled val="1"/>
        </dgm:presLayoutVars>
      </dgm:prSet>
      <dgm:spPr/>
    </dgm:pt>
    <dgm:pt modelId="{524F5807-6565-4498-BBE3-2C044B5E5E80}" type="pres">
      <dgm:prSet presAssocID="{9D0FBB30-1361-496F-8012-6D4DB06FB31A}" presName="childText1" presStyleLbl="solidAlignAcc1" presStyleIdx="0" presStyleCnt="2" custScaleX="106352" custLinFactNeighborX="3070" custLinFactNeighborY="518">
        <dgm:presLayoutVars>
          <dgm:chMax val="0"/>
          <dgm:chPref val="0"/>
          <dgm:bulletEnabled val="1"/>
        </dgm:presLayoutVars>
      </dgm:prSet>
      <dgm:spPr/>
    </dgm:pt>
    <dgm:pt modelId="{D6FAA44C-8F7F-4D1D-A5D2-1DF08F8594DF}" type="pres">
      <dgm:prSet presAssocID="{E81CFABD-7DF8-410E-B124-3EBFFAB9AF16}" presName="parentText2" presStyleLbl="node1" presStyleIdx="1" presStyleCnt="2" custScaleX="95192" custLinFactNeighborX="3531" custLinFactNeighborY="1834">
        <dgm:presLayoutVars>
          <dgm:chMax/>
          <dgm:chPref val="3"/>
          <dgm:bulletEnabled val="1"/>
        </dgm:presLayoutVars>
      </dgm:prSet>
      <dgm:spPr/>
    </dgm:pt>
    <dgm:pt modelId="{2FD62AA4-40B6-4A7A-BAE9-3A985C487FCE}" type="pres">
      <dgm:prSet presAssocID="{E81CFABD-7DF8-410E-B124-3EBFFAB9AF16}" presName="childText2" presStyleLbl="solidAlignAcc1" presStyleIdx="1" presStyleCnt="2" custScaleX="92243" custLinFactNeighborX="3376" custLinFactNeighborY="1309">
        <dgm:presLayoutVars>
          <dgm:chMax val="0"/>
          <dgm:chPref val="0"/>
          <dgm:bulletEnabled val="1"/>
        </dgm:presLayoutVars>
      </dgm:prSet>
      <dgm:spPr/>
    </dgm:pt>
  </dgm:ptLst>
  <dgm:cxnLst>
    <dgm:cxn modelId="{8BBA4611-8368-4FC0-8E6D-FB3A69800346}" srcId="{E81CFABD-7DF8-410E-B124-3EBFFAB9AF16}" destId="{A2D60E14-7463-4717-A9C1-1325B9F8E2F5}" srcOrd="0" destOrd="0" parTransId="{80985EEC-5413-4C96-BE56-709A894E360D}" sibTransId="{90B9999E-2B39-4748-B42A-1557C2349848}"/>
    <dgm:cxn modelId="{87867946-7996-4369-9D74-EEB30BE9BC35}" type="presOf" srcId="{53B51EEC-897C-4A50-827A-1E563E58D04D}" destId="{524F5807-6565-4498-BBE3-2C044B5E5E80}" srcOrd="0" destOrd="0" presId="urn:microsoft.com/office/officeart/2009/3/layout/IncreasingArrowsProcess"/>
    <dgm:cxn modelId="{ABC8EE46-E7A0-46EC-B1AD-776FFEDE069B}" type="presOf" srcId="{A2D60E14-7463-4717-A9C1-1325B9F8E2F5}" destId="{2FD62AA4-40B6-4A7A-BAE9-3A985C487FCE}" srcOrd="0" destOrd="0" presId="urn:microsoft.com/office/officeart/2009/3/layout/IncreasingArrowsProcess"/>
    <dgm:cxn modelId="{E1FFE54A-D94A-45B2-B4F2-80082ED7FE27}" srcId="{5F958A7E-A25D-4C54-9847-1AF5849A5318}" destId="{E81CFABD-7DF8-410E-B124-3EBFFAB9AF16}" srcOrd="1" destOrd="0" parTransId="{62AE6B87-1D62-48B3-A4FA-EB3B505824B7}" sibTransId="{DC6FAF8E-10B8-4EEE-B69E-2F9251484926}"/>
    <dgm:cxn modelId="{03C9944D-22E1-4F44-A8B6-33986F810843}" type="presOf" srcId="{5F958A7E-A25D-4C54-9847-1AF5849A5318}" destId="{5F772592-EA62-4673-8B03-AC72F4798CEC}" srcOrd="0" destOrd="0" presId="urn:microsoft.com/office/officeart/2009/3/layout/IncreasingArrowsProcess"/>
    <dgm:cxn modelId="{D0D22483-BF2E-43CA-980C-D91C3D574341}" type="presOf" srcId="{9D0FBB30-1361-496F-8012-6D4DB06FB31A}" destId="{76D2302C-76E8-4276-91DC-DB8AE9059394}" srcOrd="0" destOrd="0" presId="urn:microsoft.com/office/officeart/2009/3/layout/IncreasingArrowsProcess"/>
    <dgm:cxn modelId="{D7587391-C87E-47E6-83AE-D40ABAC99833}" type="presOf" srcId="{E81CFABD-7DF8-410E-B124-3EBFFAB9AF16}" destId="{D6FAA44C-8F7F-4D1D-A5D2-1DF08F8594DF}" srcOrd="0" destOrd="0" presId="urn:microsoft.com/office/officeart/2009/3/layout/IncreasingArrowsProcess"/>
    <dgm:cxn modelId="{0C37D19C-A5A1-47CF-B8D3-7A30D23B7020}" srcId="{9D0FBB30-1361-496F-8012-6D4DB06FB31A}" destId="{53B51EEC-897C-4A50-827A-1E563E58D04D}" srcOrd="0" destOrd="0" parTransId="{A808B153-34C9-4CD3-BB49-B84F2BF9082B}" sibTransId="{827E7ACB-2B96-4344-B4DD-94CA2E49AD86}"/>
    <dgm:cxn modelId="{CA310AF6-79FB-41FF-9AFD-28542258A30E}" srcId="{5F958A7E-A25D-4C54-9847-1AF5849A5318}" destId="{9D0FBB30-1361-496F-8012-6D4DB06FB31A}" srcOrd="0" destOrd="0" parTransId="{FC221AEB-BC7B-43A1-AEF5-C094148226E9}" sibTransId="{84D18E2A-F3A0-4A86-88FE-7BF1D4AE64FA}"/>
    <dgm:cxn modelId="{9D8F4128-16D9-46C7-8223-F48177707C17}" type="presParOf" srcId="{5F772592-EA62-4673-8B03-AC72F4798CEC}" destId="{76D2302C-76E8-4276-91DC-DB8AE9059394}" srcOrd="0" destOrd="0" presId="urn:microsoft.com/office/officeart/2009/3/layout/IncreasingArrowsProcess"/>
    <dgm:cxn modelId="{E99FB407-B653-4746-8CA2-153331DAE097}" type="presParOf" srcId="{5F772592-EA62-4673-8B03-AC72F4798CEC}" destId="{524F5807-6565-4498-BBE3-2C044B5E5E80}" srcOrd="1" destOrd="0" presId="urn:microsoft.com/office/officeart/2009/3/layout/IncreasingArrowsProcess"/>
    <dgm:cxn modelId="{314E51D1-018F-49AB-895D-DBCAD91B8FBA}" type="presParOf" srcId="{5F772592-EA62-4673-8B03-AC72F4798CEC}" destId="{D6FAA44C-8F7F-4D1D-A5D2-1DF08F8594DF}" srcOrd="2" destOrd="0" presId="urn:microsoft.com/office/officeart/2009/3/layout/IncreasingArrowsProcess"/>
    <dgm:cxn modelId="{C72E4F3E-97A2-43BD-9D68-D0E408B5DC4F}" type="presParOf" srcId="{5F772592-EA62-4673-8B03-AC72F4798CEC}" destId="{2FD62AA4-40B6-4A7A-BAE9-3A985C487FCE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957FA5-16C7-45D9-B02C-359D6DB33E0D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05E0D873-A389-4DC6-A8C4-1D954420E318}">
      <dgm:prSet phldrT="[Text]" custT="1"/>
      <dgm:spPr/>
      <dgm:t>
        <a:bodyPr/>
        <a:lstStyle/>
        <a:p>
          <a:r>
            <a:rPr lang="cs-CZ" sz="1800" dirty="0"/>
            <a:t>Elektronická fakturace</a:t>
          </a:r>
          <a:endParaRPr lang="en-GB" sz="1800" dirty="0"/>
        </a:p>
      </dgm:t>
    </dgm:pt>
    <dgm:pt modelId="{1AF0A2BE-1D7C-46F0-8AE5-07BA87DEC6A9}" type="parTrans" cxnId="{CBB680C2-50FF-4409-AE7D-E46ADAB1197C}">
      <dgm:prSet/>
      <dgm:spPr/>
      <dgm:t>
        <a:bodyPr/>
        <a:lstStyle/>
        <a:p>
          <a:endParaRPr lang="en-GB"/>
        </a:p>
      </dgm:t>
    </dgm:pt>
    <dgm:pt modelId="{0EA9D999-D7C5-4FD4-82F6-C96B43630516}" type="sibTrans" cxnId="{CBB680C2-50FF-4409-AE7D-E46ADAB1197C}">
      <dgm:prSet/>
      <dgm:spPr/>
      <dgm:t>
        <a:bodyPr/>
        <a:lstStyle/>
        <a:p>
          <a:endParaRPr lang="en-GB"/>
        </a:p>
      </dgm:t>
    </dgm:pt>
    <dgm:pt modelId="{7E7E9266-FA7E-4AB2-949B-C1C6F853CE52}">
      <dgm:prSet phldrT="[Text]" custT="1"/>
      <dgm:spPr/>
      <dgm:t>
        <a:bodyPr/>
        <a:lstStyle/>
        <a:p>
          <a:r>
            <a:rPr lang="cs-CZ" sz="1800" dirty="0" err="1"/>
            <a:t>Continuous</a:t>
          </a:r>
          <a:r>
            <a:rPr lang="cs-CZ" sz="1800" dirty="0"/>
            <a:t> </a:t>
          </a:r>
          <a:r>
            <a:rPr lang="cs-CZ" sz="1800" dirty="0" err="1"/>
            <a:t>Transaction</a:t>
          </a:r>
          <a:r>
            <a:rPr lang="cs-CZ" sz="1800" dirty="0"/>
            <a:t> Controls – </a:t>
          </a:r>
          <a:r>
            <a:rPr lang="cs-CZ" sz="1800" dirty="0" err="1"/>
            <a:t>CTCs</a:t>
          </a:r>
          <a:endParaRPr lang="cs-CZ" sz="1800" dirty="0"/>
        </a:p>
        <a:p>
          <a:r>
            <a:rPr lang="cs-CZ" sz="1600" i="1" dirty="0"/>
            <a:t>(„průběžná kontrola transakcí“)</a:t>
          </a:r>
        </a:p>
        <a:p>
          <a:r>
            <a:rPr lang="cs-CZ" sz="1800" dirty="0"/>
            <a:t>E-audit (Standard Audit </a:t>
          </a:r>
          <a:r>
            <a:rPr lang="cs-CZ" sz="1800" dirty="0" err="1"/>
            <a:t>File</a:t>
          </a:r>
          <a:r>
            <a:rPr lang="cs-CZ" sz="1800" dirty="0"/>
            <a:t> – SAF)</a:t>
          </a:r>
          <a:endParaRPr lang="en-GB" sz="1800" i="1" dirty="0"/>
        </a:p>
      </dgm:t>
    </dgm:pt>
    <dgm:pt modelId="{BA571914-B286-4EC4-A457-5E087DC981A4}" type="parTrans" cxnId="{CD2CEAC9-C7C2-4C4A-A5BA-75904C000D88}">
      <dgm:prSet/>
      <dgm:spPr/>
      <dgm:t>
        <a:bodyPr/>
        <a:lstStyle/>
        <a:p>
          <a:endParaRPr lang="en-GB"/>
        </a:p>
      </dgm:t>
    </dgm:pt>
    <dgm:pt modelId="{32601784-7AAA-4EEC-B069-6FD46EE15516}" type="sibTrans" cxnId="{CD2CEAC9-C7C2-4C4A-A5BA-75904C000D88}">
      <dgm:prSet/>
      <dgm:spPr/>
      <dgm:t>
        <a:bodyPr/>
        <a:lstStyle/>
        <a:p>
          <a:endParaRPr lang="en-GB"/>
        </a:p>
      </dgm:t>
    </dgm:pt>
    <dgm:pt modelId="{7A149BAF-B572-4A54-8154-5E83BB07EB80}">
      <dgm:prSet phldrT="[Text]" custT="1"/>
      <dgm:spPr/>
      <dgm:t>
        <a:bodyPr/>
        <a:lstStyle/>
        <a:p>
          <a:r>
            <a:rPr lang="cs-CZ" sz="1800" dirty="0" err="1"/>
            <a:t>CTCs</a:t>
          </a:r>
          <a:r>
            <a:rPr lang="cs-CZ" sz="1800" dirty="0"/>
            <a:t>  </a:t>
          </a:r>
        </a:p>
        <a:p>
          <a:r>
            <a:rPr lang="cs-CZ" sz="1800" dirty="0"/>
            <a:t>(</a:t>
          </a:r>
          <a:r>
            <a:rPr lang="cs-CZ" sz="1800" dirty="0" err="1"/>
            <a:t>near</a:t>
          </a:r>
          <a:r>
            <a:rPr lang="cs-CZ" sz="1800" dirty="0"/>
            <a:t>) Real Time Reporting </a:t>
          </a:r>
        </a:p>
        <a:p>
          <a:r>
            <a:rPr lang="cs-CZ" sz="1800" dirty="0"/>
            <a:t> Digitální fakturace</a:t>
          </a:r>
          <a:endParaRPr lang="en-GB" sz="1800" dirty="0"/>
        </a:p>
      </dgm:t>
    </dgm:pt>
    <dgm:pt modelId="{F28122C4-BD10-4C17-9A5C-D03552A61770}" type="parTrans" cxnId="{177A1939-E4D5-48F5-BADB-AA096DD59B87}">
      <dgm:prSet/>
      <dgm:spPr/>
      <dgm:t>
        <a:bodyPr/>
        <a:lstStyle/>
        <a:p>
          <a:endParaRPr lang="en-GB"/>
        </a:p>
      </dgm:t>
    </dgm:pt>
    <dgm:pt modelId="{0F90C121-F490-49EB-BDCF-C6E05A41BDFD}" type="sibTrans" cxnId="{177A1939-E4D5-48F5-BADB-AA096DD59B87}">
      <dgm:prSet/>
      <dgm:spPr/>
      <dgm:t>
        <a:bodyPr/>
        <a:lstStyle/>
        <a:p>
          <a:endParaRPr lang="en-GB"/>
        </a:p>
      </dgm:t>
    </dgm:pt>
    <dgm:pt modelId="{677AA758-EE13-4D32-A592-B7F54B591201}" type="pres">
      <dgm:prSet presAssocID="{16957FA5-16C7-45D9-B02C-359D6DB33E0D}" presName="Name0" presStyleCnt="0">
        <dgm:presLayoutVars>
          <dgm:dir/>
          <dgm:resizeHandles val="exact"/>
        </dgm:presLayoutVars>
      </dgm:prSet>
      <dgm:spPr/>
    </dgm:pt>
    <dgm:pt modelId="{8A8A268D-174F-4C0B-99B3-B5E7807D72FD}" type="pres">
      <dgm:prSet presAssocID="{16957FA5-16C7-45D9-B02C-359D6DB33E0D}" presName="arrow" presStyleLbl="bgShp" presStyleIdx="0" presStyleCnt="1"/>
      <dgm:spPr/>
    </dgm:pt>
    <dgm:pt modelId="{FFC39E60-9DD2-4156-B6A6-8388607A6B59}" type="pres">
      <dgm:prSet presAssocID="{16957FA5-16C7-45D9-B02C-359D6DB33E0D}" presName="points" presStyleCnt="0"/>
      <dgm:spPr/>
    </dgm:pt>
    <dgm:pt modelId="{2A82ADEF-826F-448D-8F58-342AE55CD83E}" type="pres">
      <dgm:prSet presAssocID="{05E0D873-A389-4DC6-A8C4-1D954420E318}" presName="compositeA" presStyleCnt="0"/>
      <dgm:spPr/>
    </dgm:pt>
    <dgm:pt modelId="{3D4572BB-059E-4A16-8B16-9057C92B0BFB}" type="pres">
      <dgm:prSet presAssocID="{05E0D873-A389-4DC6-A8C4-1D954420E318}" presName="textA" presStyleLbl="revTx" presStyleIdx="0" presStyleCnt="3">
        <dgm:presLayoutVars>
          <dgm:bulletEnabled val="1"/>
        </dgm:presLayoutVars>
      </dgm:prSet>
      <dgm:spPr/>
    </dgm:pt>
    <dgm:pt modelId="{85F50830-C7F1-4F8B-979D-0DEBAC662362}" type="pres">
      <dgm:prSet presAssocID="{05E0D873-A389-4DC6-A8C4-1D954420E318}" presName="circleA" presStyleLbl="node1" presStyleIdx="0" presStyleCnt="3" custScaleX="199346" custScaleY="189244"/>
      <dgm:spPr/>
    </dgm:pt>
    <dgm:pt modelId="{A1D8BE87-58C2-4E7A-89A0-E0198408D890}" type="pres">
      <dgm:prSet presAssocID="{05E0D873-A389-4DC6-A8C4-1D954420E318}" presName="spaceA" presStyleCnt="0"/>
      <dgm:spPr/>
    </dgm:pt>
    <dgm:pt modelId="{58A582D3-9BF4-4E20-9B41-29D0CD4E4CC0}" type="pres">
      <dgm:prSet presAssocID="{0EA9D999-D7C5-4FD4-82F6-C96B43630516}" presName="space" presStyleCnt="0"/>
      <dgm:spPr/>
    </dgm:pt>
    <dgm:pt modelId="{0E2D598B-2491-47F3-930B-F5F1BFE7F35A}" type="pres">
      <dgm:prSet presAssocID="{7E7E9266-FA7E-4AB2-949B-C1C6F853CE52}" presName="compositeB" presStyleCnt="0"/>
      <dgm:spPr/>
    </dgm:pt>
    <dgm:pt modelId="{4F2D6D67-7E72-49E4-BDA8-2A0F15FC7CFB}" type="pres">
      <dgm:prSet presAssocID="{7E7E9266-FA7E-4AB2-949B-C1C6F853CE52}" presName="textB" presStyleLbl="revTx" presStyleIdx="1" presStyleCnt="3" custScaleX="150236">
        <dgm:presLayoutVars>
          <dgm:bulletEnabled val="1"/>
        </dgm:presLayoutVars>
      </dgm:prSet>
      <dgm:spPr/>
    </dgm:pt>
    <dgm:pt modelId="{8EC4C822-AFFC-429F-B60D-85AC4A87C86E}" type="pres">
      <dgm:prSet presAssocID="{7E7E9266-FA7E-4AB2-949B-C1C6F853CE52}" presName="circleB" presStyleLbl="node1" presStyleIdx="1" presStyleCnt="3" custScaleX="199117" custScaleY="188794" custLinFactNeighborX="-40" custLinFactNeighborY="2786"/>
      <dgm:spPr/>
    </dgm:pt>
    <dgm:pt modelId="{96B28694-E414-43B0-9C39-94EF72EA0C01}" type="pres">
      <dgm:prSet presAssocID="{7E7E9266-FA7E-4AB2-949B-C1C6F853CE52}" presName="spaceB" presStyleCnt="0"/>
      <dgm:spPr/>
    </dgm:pt>
    <dgm:pt modelId="{F0592CD7-F1B5-4236-AE6C-B2EE58ECD48C}" type="pres">
      <dgm:prSet presAssocID="{32601784-7AAA-4EEC-B069-6FD46EE15516}" presName="space" presStyleCnt="0"/>
      <dgm:spPr/>
    </dgm:pt>
    <dgm:pt modelId="{096E506C-F77C-4753-B509-9E04AF3F7D93}" type="pres">
      <dgm:prSet presAssocID="{7A149BAF-B572-4A54-8154-5E83BB07EB80}" presName="compositeA" presStyleCnt="0"/>
      <dgm:spPr/>
    </dgm:pt>
    <dgm:pt modelId="{1A172700-96C5-44EC-8CFE-B29695D8EAFB}" type="pres">
      <dgm:prSet presAssocID="{7A149BAF-B572-4A54-8154-5E83BB07EB80}" presName="textA" presStyleLbl="revTx" presStyleIdx="2" presStyleCnt="3" custScaleX="109917">
        <dgm:presLayoutVars>
          <dgm:bulletEnabled val="1"/>
        </dgm:presLayoutVars>
      </dgm:prSet>
      <dgm:spPr/>
    </dgm:pt>
    <dgm:pt modelId="{44D877B6-8B37-4ECF-9930-32C228E19DF7}" type="pres">
      <dgm:prSet presAssocID="{7A149BAF-B572-4A54-8154-5E83BB07EB80}" presName="circleA" presStyleLbl="node1" presStyleIdx="2" presStyleCnt="3" custScaleX="186580" custScaleY="188794" custLinFactNeighborX="-6596" custLinFactNeighborY="2786"/>
      <dgm:spPr/>
    </dgm:pt>
    <dgm:pt modelId="{E9F7B29C-83DA-4421-86A0-79D23CAB7E57}" type="pres">
      <dgm:prSet presAssocID="{7A149BAF-B572-4A54-8154-5E83BB07EB80}" presName="spaceA" presStyleCnt="0"/>
      <dgm:spPr/>
    </dgm:pt>
  </dgm:ptLst>
  <dgm:cxnLst>
    <dgm:cxn modelId="{EFF8F927-CA65-4F9E-A339-6DD8DBC63191}" type="presOf" srcId="{05E0D873-A389-4DC6-A8C4-1D954420E318}" destId="{3D4572BB-059E-4A16-8B16-9057C92B0BFB}" srcOrd="0" destOrd="0" presId="urn:microsoft.com/office/officeart/2005/8/layout/hProcess11"/>
    <dgm:cxn modelId="{177A1939-E4D5-48F5-BADB-AA096DD59B87}" srcId="{16957FA5-16C7-45D9-B02C-359D6DB33E0D}" destId="{7A149BAF-B572-4A54-8154-5E83BB07EB80}" srcOrd="2" destOrd="0" parTransId="{F28122C4-BD10-4C17-9A5C-D03552A61770}" sibTransId="{0F90C121-F490-49EB-BDCF-C6E05A41BDFD}"/>
    <dgm:cxn modelId="{4237F95B-D1E9-4B20-BA1E-260FFF5E470C}" type="presOf" srcId="{7E7E9266-FA7E-4AB2-949B-C1C6F853CE52}" destId="{4F2D6D67-7E72-49E4-BDA8-2A0F15FC7CFB}" srcOrd="0" destOrd="0" presId="urn:microsoft.com/office/officeart/2005/8/layout/hProcess11"/>
    <dgm:cxn modelId="{0C4E8A7F-A75C-4AC7-B067-280B6BC4114E}" type="presOf" srcId="{16957FA5-16C7-45D9-B02C-359D6DB33E0D}" destId="{677AA758-EE13-4D32-A592-B7F54B591201}" srcOrd="0" destOrd="0" presId="urn:microsoft.com/office/officeart/2005/8/layout/hProcess11"/>
    <dgm:cxn modelId="{CBB680C2-50FF-4409-AE7D-E46ADAB1197C}" srcId="{16957FA5-16C7-45D9-B02C-359D6DB33E0D}" destId="{05E0D873-A389-4DC6-A8C4-1D954420E318}" srcOrd="0" destOrd="0" parTransId="{1AF0A2BE-1D7C-46F0-8AE5-07BA87DEC6A9}" sibTransId="{0EA9D999-D7C5-4FD4-82F6-C96B43630516}"/>
    <dgm:cxn modelId="{CD2CEAC9-C7C2-4C4A-A5BA-75904C000D88}" srcId="{16957FA5-16C7-45D9-B02C-359D6DB33E0D}" destId="{7E7E9266-FA7E-4AB2-949B-C1C6F853CE52}" srcOrd="1" destOrd="0" parTransId="{BA571914-B286-4EC4-A457-5E087DC981A4}" sibTransId="{32601784-7AAA-4EEC-B069-6FD46EE15516}"/>
    <dgm:cxn modelId="{82C12ACA-E11F-49B4-91BC-1ED0C779753F}" type="presOf" srcId="{7A149BAF-B572-4A54-8154-5E83BB07EB80}" destId="{1A172700-96C5-44EC-8CFE-B29695D8EAFB}" srcOrd="0" destOrd="0" presId="urn:microsoft.com/office/officeart/2005/8/layout/hProcess11"/>
    <dgm:cxn modelId="{3484C9A9-EDC0-404A-BB01-7255659D38AE}" type="presParOf" srcId="{677AA758-EE13-4D32-A592-B7F54B591201}" destId="{8A8A268D-174F-4C0B-99B3-B5E7807D72FD}" srcOrd="0" destOrd="0" presId="urn:microsoft.com/office/officeart/2005/8/layout/hProcess11"/>
    <dgm:cxn modelId="{4A5F245C-CE07-45FC-8B6B-A7C144436CD4}" type="presParOf" srcId="{677AA758-EE13-4D32-A592-B7F54B591201}" destId="{FFC39E60-9DD2-4156-B6A6-8388607A6B59}" srcOrd="1" destOrd="0" presId="urn:microsoft.com/office/officeart/2005/8/layout/hProcess11"/>
    <dgm:cxn modelId="{5B67E232-BAE5-4FE7-8091-9194A45AAE2A}" type="presParOf" srcId="{FFC39E60-9DD2-4156-B6A6-8388607A6B59}" destId="{2A82ADEF-826F-448D-8F58-342AE55CD83E}" srcOrd="0" destOrd="0" presId="urn:microsoft.com/office/officeart/2005/8/layout/hProcess11"/>
    <dgm:cxn modelId="{0C6A95E1-A18A-4E11-AB5C-C74E66B784C1}" type="presParOf" srcId="{2A82ADEF-826F-448D-8F58-342AE55CD83E}" destId="{3D4572BB-059E-4A16-8B16-9057C92B0BFB}" srcOrd="0" destOrd="0" presId="urn:microsoft.com/office/officeart/2005/8/layout/hProcess11"/>
    <dgm:cxn modelId="{AE855F5F-BCD8-4416-B8C4-9A4A53484E94}" type="presParOf" srcId="{2A82ADEF-826F-448D-8F58-342AE55CD83E}" destId="{85F50830-C7F1-4F8B-979D-0DEBAC662362}" srcOrd="1" destOrd="0" presId="urn:microsoft.com/office/officeart/2005/8/layout/hProcess11"/>
    <dgm:cxn modelId="{CF91CB89-A8FF-490A-9DC1-B459DBAD0E61}" type="presParOf" srcId="{2A82ADEF-826F-448D-8F58-342AE55CD83E}" destId="{A1D8BE87-58C2-4E7A-89A0-E0198408D890}" srcOrd="2" destOrd="0" presId="urn:microsoft.com/office/officeart/2005/8/layout/hProcess11"/>
    <dgm:cxn modelId="{8D2E5330-15A7-4650-AECD-8114A172CD02}" type="presParOf" srcId="{FFC39E60-9DD2-4156-B6A6-8388607A6B59}" destId="{58A582D3-9BF4-4E20-9B41-29D0CD4E4CC0}" srcOrd="1" destOrd="0" presId="urn:microsoft.com/office/officeart/2005/8/layout/hProcess11"/>
    <dgm:cxn modelId="{4187EEF7-E5C8-46AC-AC0D-422322C4006D}" type="presParOf" srcId="{FFC39E60-9DD2-4156-B6A6-8388607A6B59}" destId="{0E2D598B-2491-47F3-930B-F5F1BFE7F35A}" srcOrd="2" destOrd="0" presId="urn:microsoft.com/office/officeart/2005/8/layout/hProcess11"/>
    <dgm:cxn modelId="{E4B9DEB2-AE3C-4317-94AB-35F47F26BFDD}" type="presParOf" srcId="{0E2D598B-2491-47F3-930B-F5F1BFE7F35A}" destId="{4F2D6D67-7E72-49E4-BDA8-2A0F15FC7CFB}" srcOrd="0" destOrd="0" presId="urn:microsoft.com/office/officeart/2005/8/layout/hProcess11"/>
    <dgm:cxn modelId="{F71638C4-6FF5-4A1A-B035-E2C072620343}" type="presParOf" srcId="{0E2D598B-2491-47F3-930B-F5F1BFE7F35A}" destId="{8EC4C822-AFFC-429F-B60D-85AC4A87C86E}" srcOrd="1" destOrd="0" presId="urn:microsoft.com/office/officeart/2005/8/layout/hProcess11"/>
    <dgm:cxn modelId="{6A09EE16-618F-455B-867F-F687965FCA8A}" type="presParOf" srcId="{0E2D598B-2491-47F3-930B-F5F1BFE7F35A}" destId="{96B28694-E414-43B0-9C39-94EF72EA0C01}" srcOrd="2" destOrd="0" presId="urn:microsoft.com/office/officeart/2005/8/layout/hProcess11"/>
    <dgm:cxn modelId="{619B0AA8-3580-4A24-A873-9BC5CCA2301F}" type="presParOf" srcId="{FFC39E60-9DD2-4156-B6A6-8388607A6B59}" destId="{F0592CD7-F1B5-4236-AE6C-B2EE58ECD48C}" srcOrd="3" destOrd="0" presId="urn:microsoft.com/office/officeart/2005/8/layout/hProcess11"/>
    <dgm:cxn modelId="{EE92EC80-8A9F-4FD9-9490-AEC12FCCC18D}" type="presParOf" srcId="{FFC39E60-9DD2-4156-B6A6-8388607A6B59}" destId="{096E506C-F77C-4753-B509-9E04AF3F7D93}" srcOrd="4" destOrd="0" presId="urn:microsoft.com/office/officeart/2005/8/layout/hProcess11"/>
    <dgm:cxn modelId="{E6B48180-EDE8-4C1C-81A6-C3FD10D6F3C6}" type="presParOf" srcId="{096E506C-F77C-4753-B509-9E04AF3F7D93}" destId="{1A172700-96C5-44EC-8CFE-B29695D8EAFB}" srcOrd="0" destOrd="0" presId="urn:microsoft.com/office/officeart/2005/8/layout/hProcess11"/>
    <dgm:cxn modelId="{A474F3C7-6430-473C-B298-3A038F28F8B8}" type="presParOf" srcId="{096E506C-F77C-4753-B509-9E04AF3F7D93}" destId="{44D877B6-8B37-4ECF-9930-32C228E19DF7}" srcOrd="1" destOrd="0" presId="urn:microsoft.com/office/officeart/2005/8/layout/hProcess11"/>
    <dgm:cxn modelId="{3061E8F8-A22F-4CD6-B325-2802FD9DC0EF}" type="presParOf" srcId="{096E506C-F77C-4753-B509-9E04AF3F7D93}" destId="{E9F7B29C-83DA-4421-86A0-79D23CAB7E5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D2302C-76E8-4276-91DC-DB8AE9059394}">
      <dsp:nvSpPr>
        <dsp:cNvPr id="0" name=""/>
        <dsp:cNvSpPr/>
      </dsp:nvSpPr>
      <dsp:spPr>
        <a:xfrm>
          <a:off x="445028" y="0"/>
          <a:ext cx="9768882" cy="142283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254000" bIns="22587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PODNIKY</a:t>
          </a:r>
          <a:endParaRPr lang="en-GB" sz="2700" kern="1200" dirty="0"/>
        </a:p>
      </dsp:txBody>
      <dsp:txXfrm>
        <a:off x="445028" y="355709"/>
        <a:ext cx="9413173" cy="711419"/>
      </dsp:txXfrm>
    </dsp:sp>
    <dsp:sp modelId="{524F5807-6565-4498-BBE3-2C044B5E5E80}">
      <dsp:nvSpPr>
        <dsp:cNvPr id="0" name=""/>
        <dsp:cNvSpPr/>
      </dsp:nvSpPr>
      <dsp:spPr>
        <a:xfrm>
          <a:off x="440244" y="1117190"/>
          <a:ext cx="4799903" cy="31758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Globalizace a potřeba přizpůsobit se lokálním daňovým legislativám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Digitalizace interních administrativních procesů (každodenních, administrativních, manuálních, papírových)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Období relativní svobody – digitalizace nevyvolávala dodatečné požadavky ze strany finančních úřadů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R</a:t>
          </a:r>
          <a:r>
            <a:rPr lang="en-GB" sz="1400" kern="1200" dirty="0" err="1"/>
            <a:t>ozhodování</a:t>
          </a:r>
          <a:r>
            <a:rPr lang="en-GB" sz="1400" kern="1200" dirty="0"/>
            <a:t> a </a:t>
          </a:r>
          <a:r>
            <a:rPr lang="en-GB" sz="1400" kern="1200" dirty="0" err="1"/>
            <a:t>plánování</a:t>
          </a:r>
          <a:r>
            <a:rPr lang="en-GB" sz="1400" kern="1200" dirty="0"/>
            <a:t> </a:t>
          </a:r>
          <a:r>
            <a:rPr lang="en-GB" sz="1400" kern="1200" dirty="0" err="1"/>
            <a:t>nezbytné</a:t>
          </a:r>
          <a:r>
            <a:rPr lang="en-GB" sz="1400" kern="1200" dirty="0"/>
            <a:t> k </a:t>
          </a:r>
          <a:r>
            <a:rPr lang="en-GB" sz="1400" kern="1200" dirty="0" err="1"/>
            <a:t>modernizaci</a:t>
          </a:r>
          <a:r>
            <a:rPr lang="cs-CZ" sz="1400" kern="1200" dirty="0"/>
            <a:t> </a:t>
          </a:r>
          <a:r>
            <a:rPr lang="en-GB" sz="1400" kern="1200" dirty="0" err="1"/>
            <a:t>státní</a:t>
          </a:r>
          <a:r>
            <a:rPr lang="en-GB" sz="1400" kern="1200" dirty="0"/>
            <a:t> </a:t>
          </a:r>
          <a:r>
            <a:rPr lang="en-GB" sz="1400" kern="1200" dirty="0" err="1"/>
            <a:t>správy</a:t>
          </a:r>
          <a:r>
            <a:rPr lang="en-GB" sz="1400" kern="1200" dirty="0"/>
            <a:t> </a:t>
          </a:r>
          <a:r>
            <a:rPr lang="cs-CZ" sz="1400" kern="1200" dirty="0"/>
            <a:t>je</a:t>
          </a:r>
          <a:r>
            <a:rPr lang="en-GB" sz="1400" kern="1200" dirty="0"/>
            <a:t> </a:t>
          </a:r>
          <a:r>
            <a:rPr lang="en-GB" sz="1400" kern="1200" dirty="0" err="1"/>
            <a:t>mnohem</a:t>
          </a:r>
          <a:r>
            <a:rPr lang="en-GB" sz="1400" kern="1200" dirty="0"/>
            <a:t> </a:t>
          </a:r>
          <a:r>
            <a:rPr lang="en-GB" sz="1400" kern="1200" dirty="0" err="1"/>
            <a:t>pomalejší</a:t>
          </a:r>
          <a:r>
            <a:rPr lang="en-GB" sz="1400" kern="1200" dirty="0"/>
            <a:t> a </a:t>
          </a:r>
          <a:r>
            <a:rPr lang="en-GB" sz="1400" kern="1200" dirty="0" err="1"/>
            <a:t>politicky</a:t>
          </a:r>
          <a:r>
            <a:rPr lang="en-GB" sz="1400" kern="1200" dirty="0"/>
            <a:t> </a:t>
          </a:r>
          <a:r>
            <a:rPr lang="en-GB" sz="1400" kern="1200" dirty="0" err="1"/>
            <a:t>složitější</a:t>
          </a:r>
          <a:r>
            <a:rPr lang="en-GB" sz="1400" kern="1200" dirty="0"/>
            <a:t> </a:t>
          </a:r>
          <a:r>
            <a:rPr lang="en-GB" sz="1400" kern="1200" dirty="0" err="1"/>
            <a:t>než</a:t>
          </a:r>
          <a:r>
            <a:rPr lang="en-GB" sz="1400" kern="1200" dirty="0"/>
            <a:t> </a:t>
          </a:r>
          <a:r>
            <a:rPr lang="en-GB" sz="1400" kern="1200" dirty="0" err="1"/>
            <a:t>ekvivalentní</a:t>
          </a:r>
          <a:r>
            <a:rPr lang="en-GB" sz="1400" kern="1200" dirty="0"/>
            <a:t> </a:t>
          </a:r>
          <a:r>
            <a:rPr lang="en-GB" sz="1400" kern="1200" dirty="0" err="1"/>
            <a:t>změny</a:t>
          </a:r>
          <a:r>
            <a:rPr lang="en-GB" sz="1400" kern="1200" dirty="0"/>
            <a:t> </a:t>
          </a:r>
          <a:r>
            <a:rPr lang="en-GB" sz="1400" kern="1200" dirty="0" err="1"/>
            <a:t>potřebné</a:t>
          </a:r>
          <a:r>
            <a:rPr lang="en-GB" sz="1400" kern="1200" dirty="0"/>
            <a:t> pro</a:t>
          </a:r>
          <a:r>
            <a:rPr lang="cs-CZ" sz="1400" kern="1200" dirty="0"/>
            <a:t> </a:t>
          </a:r>
          <a:r>
            <a:rPr lang="en-GB" sz="1400" kern="1200" dirty="0" err="1"/>
            <a:t>podniky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Dvojí tempo digitalizace začal být problém v momentě požadavku podniků na bezpapírovou fakturaci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440244" y="1117190"/>
        <a:ext cx="4799903" cy="3175848"/>
      </dsp:txXfrm>
    </dsp:sp>
    <dsp:sp modelId="{D6FAA44C-8F7F-4D1D-A5D2-1DF08F8594DF}">
      <dsp:nvSpPr>
        <dsp:cNvPr id="0" name=""/>
        <dsp:cNvSpPr/>
      </dsp:nvSpPr>
      <dsp:spPr>
        <a:xfrm>
          <a:off x="5270175" y="500215"/>
          <a:ext cx="5002966" cy="1422837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254000" bIns="22587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FINANČNÍ ÚŘADY</a:t>
          </a:r>
          <a:endParaRPr lang="en-GB" sz="2700" kern="1200" dirty="0"/>
        </a:p>
      </dsp:txBody>
      <dsp:txXfrm>
        <a:off x="5270175" y="855924"/>
        <a:ext cx="4647257" cy="711419"/>
      </dsp:txXfrm>
    </dsp:sp>
    <dsp:sp modelId="{2FD62AA4-40B6-4A7A-BAE9-3A985C487FCE}">
      <dsp:nvSpPr>
        <dsp:cNvPr id="0" name=""/>
        <dsp:cNvSpPr/>
      </dsp:nvSpPr>
      <dsp:spPr>
        <a:xfrm>
          <a:off x="5285664" y="1574860"/>
          <a:ext cx="4163133" cy="31758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Představa, že by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neměly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správné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nástroje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pro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kontrolu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digitálních</a:t>
          </a:r>
          <a:r>
            <a:rPr lang="cs-CZ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toků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faktur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a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archivovaných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dat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,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způsobily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,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že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se</a:t>
          </a:r>
          <a:r>
            <a:rPr lang="cs-CZ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finanční úřady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zdráhaly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povolit</a:t>
          </a:r>
          <a:r>
            <a:rPr lang="cs-CZ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podnikům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udělat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krok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k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úplné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elektronické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 </a:t>
          </a:r>
          <a:r>
            <a:rPr lang="en-GB" sz="1400" kern="1200" dirty="0" err="1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fakturaci</a:t>
          </a:r>
          <a:r>
            <a:rPr lang="en-GB" sz="1400" kern="1200" dirty="0">
              <a:solidFill>
                <a:srgbClr val="373D41">
                  <a:hueOff val="0"/>
                  <a:satOff val="0"/>
                  <a:lumOff val="0"/>
                  <a:alphaOff val="0"/>
                </a:srgbClr>
              </a:solidFill>
              <a:latin typeface="Calibri"/>
              <a:ea typeface="+mn-ea"/>
              <a:cs typeface="+mn-cs"/>
            </a:rPr>
            <a:t>. </a:t>
          </a:r>
          <a:endParaRPr lang="cs-CZ" sz="1400" kern="1200" dirty="0">
            <a:solidFill>
              <a:srgbClr val="373D41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</a:t>
          </a:r>
          <a:r>
            <a:rPr lang="en-GB" sz="1400" kern="1200" dirty="0" err="1"/>
            <a:t>oprvé</a:t>
          </a:r>
          <a:r>
            <a:rPr lang="cs-CZ" sz="1400" kern="1200" dirty="0"/>
            <a:t> se tak</a:t>
          </a:r>
          <a:r>
            <a:rPr lang="en-GB" sz="1400" kern="1200" dirty="0"/>
            <a:t> </a:t>
          </a:r>
          <a:r>
            <a:rPr lang="en-GB" sz="1400" kern="1200" dirty="0" err="1"/>
            <a:t>digitální</a:t>
          </a:r>
          <a:r>
            <a:rPr lang="en-GB" sz="1400" kern="1200" dirty="0"/>
            <a:t> </a:t>
          </a:r>
          <a:r>
            <a:rPr lang="en-GB" sz="1400" kern="1200" dirty="0" err="1"/>
            <a:t>transformace</a:t>
          </a:r>
          <a:r>
            <a:rPr lang="en-GB" sz="1400" kern="1200" dirty="0"/>
            <a:t> </a:t>
          </a:r>
          <a:r>
            <a:rPr lang="en-GB" sz="1400" kern="1200" dirty="0" err="1"/>
            <a:t>společností</a:t>
          </a:r>
          <a:r>
            <a:rPr lang="cs-CZ" sz="1400" kern="1200" dirty="0"/>
            <a:t> </a:t>
          </a:r>
          <a:r>
            <a:rPr lang="en-GB" sz="1400" kern="1200" dirty="0" err="1"/>
            <a:t>konkrétně</a:t>
          </a:r>
          <a:r>
            <a:rPr lang="en-GB" sz="1400" kern="1200" dirty="0"/>
            <a:t> </a:t>
          </a:r>
          <a:r>
            <a:rPr lang="en-GB" sz="1400" kern="1200" dirty="0" err="1"/>
            <a:t>prota</a:t>
          </a:r>
          <a:r>
            <a:rPr lang="en-GB" sz="1400" kern="1200" dirty="0"/>
            <a:t> s </a:t>
          </a:r>
          <a:r>
            <a:rPr lang="en-GB" sz="1400" kern="1200" dirty="0" err="1"/>
            <a:t>digitální</a:t>
          </a:r>
          <a:r>
            <a:rPr lang="en-GB" sz="1400" kern="1200" dirty="0"/>
            <a:t> </a:t>
          </a:r>
          <a:r>
            <a:rPr lang="en-GB" sz="1400" kern="1200" dirty="0" err="1"/>
            <a:t>transformací</a:t>
          </a:r>
          <a:r>
            <a:rPr lang="en-GB" sz="1400" kern="1200" dirty="0"/>
            <a:t> -</a:t>
          </a:r>
          <a:r>
            <a:rPr lang="cs-CZ" sz="1400" kern="1200" dirty="0"/>
            <a:t> </a:t>
          </a:r>
          <a:r>
            <a:rPr lang="en-GB" sz="1400" kern="1200" dirty="0" err="1"/>
            <a:t>nebo</a:t>
          </a:r>
          <a:r>
            <a:rPr lang="en-GB" sz="1400" kern="1200" dirty="0"/>
            <a:t> </a:t>
          </a:r>
          <a:r>
            <a:rPr lang="en-GB" sz="1400" kern="1200" dirty="0" err="1"/>
            <a:t>její</a:t>
          </a:r>
          <a:r>
            <a:rPr lang="en-GB" sz="1400" kern="1200" dirty="0"/>
            <a:t> </a:t>
          </a:r>
          <a:r>
            <a:rPr lang="en-GB" sz="1400" kern="1200" dirty="0" err="1"/>
            <a:t>nedostate</a:t>
          </a:r>
          <a:r>
            <a:rPr lang="cs-CZ" sz="1400" kern="1200" dirty="0" err="1"/>
            <a:t>čností</a:t>
          </a:r>
          <a:r>
            <a:rPr lang="en-GB" sz="1400" kern="1200" dirty="0"/>
            <a:t> - u </a:t>
          </a:r>
          <a:r>
            <a:rPr lang="en-GB" sz="1400" kern="1200" dirty="0" err="1"/>
            <a:t>finančních</a:t>
          </a:r>
          <a:r>
            <a:rPr lang="en-GB" sz="1400" kern="1200" dirty="0"/>
            <a:t> </a:t>
          </a:r>
          <a:r>
            <a:rPr lang="en-GB" sz="1400" kern="1200" dirty="0" err="1"/>
            <a:t>úřadů</a:t>
          </a:r>
          <a:r>
            <a:rPr lang="en-GB" sz="1400" kern="1200" dirty="0"/>
            <a:t>. </a:t>
          </a:r>
          <a:endParaRPr lang="cs-CZ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Od </a:t>
          </a:r>
          <a:r>
            <a:rPr lang="en-GB" sz="1400" kern="1200" dirty="0" err="1"/>
            <a:t>té</a:t>
          </a:r>
          <a:r>
            <a:rPr lang="en-GB" sz="1400" kern="1200" dirty="0"/>
            <a:t> </a:t>
          </a:r>
          <a:r>
            <a:rPr lang="en-GB" sz="1400" kern="1200" dirty="0" err="1"/>
            <a:t>doby</a:t>
          </a:r>
          <a:r>
            <a:rPr lang="en-GB" sz="1400" kern="1200" dirty="0"/>
            <a:t> </a:t>
          </a:r>
          <a:r>
            <a:rPr lang="en-GB" sz="1400" kern="1200" dirty="0" err="1"/>
            <a:t>začal</a:t>
          </a:r>
          <a:r>
            <a:rPr lang="cs-CZ" sz="1400" kern="1200" dirty="0"/>
            <a:t>a digitalizace ve</a:t>
          </a:r>
          <a:r>
            <a:rPr lang="en-GB" sz="1400" kern="1200" dirty="0"/>
            <a:t> </a:t>
          </a:r>
          <a:r>
            <a:rPr lang="en-GB" sz="1400" kern="1200" dirty="0" err="1"/>
            <a:t>velkém</a:t>
          </a:r>
          <a:r>
            <a:rPr lang="en-GB" sz="1400" kern="1200" dirty="0"/>
            <a:t> </a:t>
          </a:r>
          <a:r>
            <a:rPr lang="en-GB" sz="1400" kern="1200" dirty="0" err="1"/>
            <a:t>ovlivňovat</a:t>
          </a:r>
          <a:r>
            <a:rPr lang="en-GB" sz="1400" kern="1200" dirty="0"/>
            <a:t> </a:t>
          </a:r>
          <a:r>
            <a:rPr lang="en-GB" sz="1400" kern="1200" dirty="0" err="1"/>
            <a:t>světovou</a:t>
          </a:r>
          <a:r>
            <a:rPr lang="en-GB" sz="1400" kern="1200" dirty="0"/>
            <a:t> </a:t>
          </a:r>
          <a:r>
            <a:rPr lang="en-GB" sz="1400" kern="1200" dirty="0" err="1"/>
            <a:t>ekonomiku.Strach</a:t>
          </a:r>
          <a:r>
            <a:rPr lang="en-GB" sz="1400" kern="1200" dirty="0"/>
            <a:t> ze </a:t>
          </a:r>
          <a:r>
            <a:rPr lang="en-GB" sz="1400" kern="1200" dirty="0" err="1"/>
            <a:t>ztráty</a:t>
          </a:r>
          <a:r>
            <a:rPr lang="en-GB" sz="1400" kern="1200" dirty="0"/>
            <a:t> </a:t>
          </a:r>
          <a:r>
            <a:rPr lang="en-GB" sz="1400" kern="1200" dirty="0" err="1"/>
            <a:t>kontroly</a:t>
          </a:r>
          <a:r>
            <a:rPr lang="en-GB" sz="1400" kern="1200" dirty="0"/>
            <a:t> </a:t>
          </a:r>
          <a:r>
            <a:rPr lang="en-GB" sz="1400" kern="1200" dirty="0" err="1"/>
            <a:t>nad</a:t>
          </a:r>
          <a:r>
            <a:rPr lang="en-GB" sz="1400" kern="1200" dirty="0"/>
            <a:t> </a:t>
          </a:r>
          <a:r>
            <a:rPr lang="en-GB" sz="1400" kern="1200" dirty="0" err="1"/>
            <a:t>výběrem</a:t>
          </a:r>
          <a:r>
            <a:rPr lang="en-GB" sz="1400" kern="1200" dirty="0"/>
            <a:t> </a:t>
          </a:r>
          <a:r>
            <a:rPr lang="cs-CZ" sz="1400" kern="1200" dirty="0"/>
            <a:t>daní</a:t>
          </a:r>
          <a:r>
            <a:rPr lang="en-GB" sz="1400" kern="1200" dirty="0"/>
            <a:t> </a:t>
          </a:r>
          <a:r>
            <a:rPr lang="en-GB" sz="1400" kern="1200" dirty="0" err="1"/>
            <a:t>způsobil</a:t>
          </a:r>
          <a:r>
            <a:rPr lang="en-GB" sz="1400" kern="1200" dirty="0"/>
            <a:t>, </a:t>
          </a:r>
          <a:r>
            <a:rPr lang="en-GB" sz="1400" kern="1200" dirty="0" err="1"/>
            <a:t>že</a:t>
          </a:r>
          <a:r>
            <a:rPr lang="en-GB" sz="1400" kern="1200" dirty="0"/>
            <a:t> se </a:t>
          </a:r>
          <a:r>
            <a:rPr lang="en-GB" sz="1400" kern="1200" dirty="0" err="1"/>
            <a:t>daňov</a:t>
          </a:r>
          <a:r>
            <a:rPr lang="cs-CZ" sz="1400" kern="1200" dirty="0"/>
            <a:t>é </a:t>
          </a:r>
          <a:r>
            <a:rPr lang="en-GB" sz="1400" kern="1200" dirty="0" err="1"/>
            <a:t>úřady</a:t>
          </a:r>
          <a:r>
            <a:rPr lang="en-GB" sz="1400" kern="1200" dirty="0"/>
            <a:t> </a:t>
          </a:r>
          <a:r>
            <a:rPr lang="en-GB" sz="1400" kern="1200" dirty="0" err="1"/>
            <a:t>odváž</a:t>
          </a:r>
          <a:r>
            <a:rPr lang="cs-CZ" sz="1400" kern="1200" dirty="0" err="1"/>
            <a:t>ili</a:t>
          </a:r>
          <a:r>
            <a:rPr lang="en-GB" sz="1400" kern="1200" dirty="0"/>
            <a:t> </a:t>
          </a:r>
          <a:r>
            <a:rPr lang="en-GB" sz="1400" kern="1200" dirty="0" err="1"/>
            <a:t>urychlit</a:t>
          </a:r>
          <a:r>
            <a:rPr lang="en-GB" sz="1400" kern="1200" dirty="0"/>
            <a:t> </a:t>
          </a:r>
          <a:r>
            <a:rPr lang="en-GB" sz="1400" kern="1200" dirty="0" err="1"/>
            <a:t>svou</a:t>
          </a:r>
          <a:r>
            <a:rPr lang="en-GB" sz="1400" kern="1200" dirty="0"/>
            <a:t> </a:t>
          </a:r>
          <a:r>
            <a:rPr lang="en-GB" sz="1400" kern="1200" dirty="0" err="1"/>
            <a:t>digitální</a:t>
          </a:r>
          <a:r>
            <a:rPr lang="en-GB" sz="1400" kern="1200" dirty="0"/>
            <a:t> </a:t>
          </a:r>
          <a:r>
            <a:rPr lang="en-GB" sz="1400" kern="1200" dirty="0" err="1"/>
            <a:t>transformaci</a:t>
          </a:r>
          <a:r>
            <a:rPr lang="cs-CZ" sz="1400" kern="1200" dirty="0"/>
            <a:t> </a:t>
          </a:r>
          <a:r>
            <a:rPr lang="en-GB" sz="1400" kern="1200" dirty="0" err="1"/>
            <a:t>neočekávanými</a:t>
          </a:r>
          <a:r>
            <a:rPr lang="en-GB" sz="1400" kern="1200" dirty="0"/>
            <a:t> </a:t>
          </a:r>
          <a:r>
            <a:rPr lang="en-GB" sz="1400" kern="1200" dirty="0" err="1"/>
            <a:t>způsoby</a:t>
          </a:r>
          <a:r>
            <a:rPr lang="cs-CZ" sz="1400" kern="1200" dirty="0"/>
            <a:t>, které teď mění samotné paradigma správy daní</a:t>
          </a:r>
          <a:endParaRPr lang="en-GB" sz="1400" kern="1200" dirty="0">
            <a:solidFill>
              <a:srgbClr val="373D41">
                <a:hueOff val="0"/>
                <a:satOff val="0"/>
                <a:lumOff val="0"/>
                <a:alphaOff val="0"/>
              </a:srgbClr>
            </a:solidFill>
            <a:latin typeface="Calibri"/>
            <a:ea typeface="+mn-ea"/>
            <a:cs typeface="+mn-cs"/>
          </a:endParaRPr>
        </a:p>
      </dsp:txBody>
      <dsp:txXfrm>
        <a:off x="5285664" y="1574860"/>
        <a:ext cx="4163133" cy="3175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A268D-174F-4C0B-99B3-B5E7807D72FD}">
      <dsp:nvSpPr>
        <dsp:cNvPr id="0" name=""/>
        <dsp:cNvSpPr/>
      </dsp:nvSpPr>
      <dsp:spPr>
        <a:xfrm>
          <a:off x="0" y="1294447"/>
          <a:ext cx="11156950" cy="172593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4572BB-059E-4A16-8B16-9057C92B0BFB}">
      <dsp:nvSpPr>
        <dsp:cNvPr id="0" name=""/>
        <dsp:cNvSpPr/>
      </dsp:nvSpPr>
      <dsp:spPr>
        <a:xfrm>
          <a:off x="2583" y="0"/>
          <a:ext cx="2711334" cy="17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Elektronická fakturace</a:t>
          </a:r>
          <a:endParaRPr lang="en-GB" sz="1800" kern="1200" dirty="0"/>
        </a:p>
      </dsp:txBody>
      <dsp:txXfrm>
        <a:off x="2583" y="0"/>
        <a:ext cx="2711334" cy="1725930"/>
      </dsp:txXfrm>
    </dsp:sp>
    <dsp:sp modelId="{85F50830-C7F1-4F8B-979D-0DEBAC662362}">
      <dsp:nvSpPr>
        <dsp:cNvPr id="0" name=""/>
        <dsp:cNvSpPr/>
      </dsp:nvSpPr>
      <dsp:spPr>
        <a:xfrm>
          <a:off x="928179" y="1749135"/>
          <a:ext cx="860143" cy="816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D6D67-7E72-49E4-BDA8-2A0F15FC7CFB}">
      <dsp:nvSpPr>
        <dsp:cNvPr id="0" name=""/>
        <dsp:cNvSpPr/>
      </dsp:nvSpPr>
      <dsp:spPr>
        <a:xfrm>
          <a:off x="2849485" y="2588894"/>
          <a:ext cx="4073401" cy="17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Continuous</a:t>
          </a:r>
          <a:r>
            <a:rPr lang="cs-CZ" sz="1800" kern="1200" dirty="0"/>
            <a:t> </a:t>
          </a:r>
          <a:r>
            <a:rPr lang="cs-CZ" sz="1800" kern="1200" dirty="0" err="1"/>
            <a:t>Transaction</a:t>
          </a:r>
          <a:r>
            <a:rPr lang="cs-CZ" sz="1800" kern="1200" dirty="0"/>
            <a:t> Controls – </a:t>
          </a:r>
          <a:r>
            <a:rPr lang="cs-CZ" sz="1800" kern="1200" dirty="0" err="1"/>
            <a:t>CTCs</a:t>
          </a:r>
          <a:endParaRPr lang="cs-CZ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(„průběžná kontrola transakcí“)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E-audit (Standard Audit </a:t>
          </a:r>
          <a:r>
            <a:rPr lang="cs-CZ" sz="1800" kern="1200" dirty="0" err="1"/>
            <a:t>File</a:t>
          </a:r>
          <a:r>
            <a:rPr lang="cs-CZ" sz="1800" kern="1200" dirty="0"/>
            <a:t> – SAF)</a:t>
          </a:r>
          <a:endParaRPr lang="en-GB" sz="1800" i="1" kern="1200" dirty="0"/>
        </a:p>
      </dsp:txBody>
      <dsp:txXfrm>
        <a:off x="2849485" y="2588894"/>
        <a:ext cx="4073401" cy="1725930"/>
      </dsp:txXfrm>
    </dsp:sp>
    <dsp:sp modelId="{8EC4C822-AFFC-429F-B60D-85AC4A87C86E}">
      <dsp:nvSpPr>
        <dsp:cNvPr id="0" name=""/>
        <dsp:cNvSpPr/>
      </dsp:nvSpPr>
      <dsp:spPr>
        <a:xfrm>
          <a:off x="4456435" y="1762127"/>
          <a:ext cx="859155" cy="8146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72700-96C5-44EC-8CFE-B29695D8EAFB}">
      <dsp:nvSpPr>
        <dsp:cNvPr id="0" name=""/>
        <dsp:cNvSpPr/>
      </dsp:nvSpPr>
      <dsp:spPr>
        <a:xfrm>
          <a:off x="7058453" y="0"/>
          <a:ext cx="2980218" cy="1725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/>
            <a:t>CTCs</a:t>
          </a:r>
          <a:r>
            <a:rPr lang="cs-CZ" sz="1800" kern="1200" dirty="0"/>
            <a:t>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(</a:t>
          </a:r>
          <a:r>
            <a:rPr lang="cs-CZ" sz="1800" kern="1200" dirty="0" err="1"/>
            <a:t>near</a:t>
          </a:r>
          <a:r>
            <a:rPr lang="cs-CZ" sz="1800" kern="1200" dirty="0"/>
            <a:t>) Real Time Reporting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 Digitální fakturace</a:t>
          </a:r>
          <a:endParaRPr lang="en-GB" sz="1800" kern="1200" dirty="0"/>
        </a:p>
      </dsp:txBody>
      <dsp:txXfrm>
        <a:off x="7058453" y="0"/>
        <a:ext cx="2980218" cy="1725930"/>
      </dsp:txXfrm>
    </dsp:sp>
    <dsp:sp modelId="{44D877B6-8B37-4ECF-9930-32C228E19DF7}">
      <dsp:nvSpPr>
        <dsp:cNvPr id="0" name=""/>
        <dsp:cNvSpPr/>
      </dsp:nvSpPr>
      <dsp:spPr>
        <a:xfrm>
          <a:off x="8117571" y="1762127"/>
          <a:ext cx="805060" cy="81461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41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ABD1A-54CB-4E2B-9D4B-C0978150103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0F8F7-5BDC-4F49-B5CB-056CC793DF76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89084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E949D-929C-418A-B028-D77EC64098F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C7B89-0826-436A-A05D-5164DEBE8E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32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69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97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869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61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57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67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4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54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79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90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16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33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08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5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051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16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088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86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020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567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543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97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19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76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87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02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6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2C7B89-0826-436A-A05D-5164DEBE8E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6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0">
            <a:extLst>
              <a:ext uri="{FF2B5EF4-FFF2-40B4-BE49-F238E27FC236}">
                <a16:creationId xmlns:a16="http://schemas.microsoft.com/office/drawing/2014/main" id="{496713F7-002A-4A2F-9BA9-2A07F13364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3"/>
          </p:nvPr>
        </p:nvSpPr>
        <p:spPr>
          <a:xfrm>
            <a:off x="-1" y="2072508"/>
            <a:ext cx="5682075" cy="4802825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559129 h 4839941"/>
              <a:gd name="connsiteX5" fmla="*/ 1086393 w 5691478"/>
              <a:gd name="connsiteY5" fmla="*/ 0 h 4839941"/>
              <a:gd name="connsiteX0" fmla="*/ 941115 w 5691478"/>
              <a:gd name="connsiteY0" fmla="*/ 0 h 4788667"/>
              <a:gd name="connsiteX1" fmla="*/ 5691478 w 5691478"/>
              <a:gd name="connsiteY1" fmla="*/ 2826303 h 4788667"/>
              <a:gd name="connsiteX2" fmla="*/ 4465256 w 5691478"/>
              <a:gd name="connsiteY2" fmla="*/ 4788667 h 4788667"/>
              <a:gd name="connsiteX3" fmla="*/ 0 w 5691478"/>
              <a:gd name="connsiteY3" fmla="*/ 4788667 h 4788667"/>
              <a:gd name="connsiteX4" fmla="*/ 0 w 5691478"/>
              <a:gd name="connsiteY4" fmla="*/ 1507855 h 4788667"/>
              <a:gd name="connsiteX5" fmla="*/ 941115 w 5691478"/>
              <a:gd name="connsiteY5" fmla="*/ 0 h 4788667"/>
              <a:gd name="connsiteX0" fmla="*/ 941115 w 5665840"/>
              <a:gd name="connsiteY0" fmla="*/ 0 h 4788667"/>
              <a:gd name="connsiteX1" fmla="*/ 5665840 w 5665840"/>
              <a:gd name="connsiteY1" fmla="*/ 2945944 h 4788667"/>
              <a:gd name="connsiteX2" fmla="*/ 4465256 w 5665840"/>
              <a:gd name="connsiteY2" fmla="*/ 4788667 h 4788667"/>
              <a:gd name="connsiteX3" fmla="*/ 0 w 5665840"/>
              <a:gd name="connsiteY3" fmla="*/ 4788667 h 4788667"/>
              <a:gd name="connsiteX4" fmla="*/ 0 w 5665840"/>
              <a:gd name="connsiteY4" fmla="*/ 1507855 h 4788667"/>
              <a:gd name="connsiteX5" fmla="*/ 941115 w 5665840"/>
              <a:gd name="connsiteY5" fmla="*/ 0 h 4788667"/>
              <a:gd name="connsiteX0" fmla="*/ 941115 w 5665840"/>
              <a:gd name="connsiteY0" fmla="*/ 0 h 4788667"/>
              <a:gd name="connsiteX1" fmla="*/ 5665840 w 5665840"/>
              <a:gd name="connsiteY1" fmla="*/ 2945944 h 4788667"/>
              <a:gd name="connsiteX2" fmla="*/ 4465256 w 5665840"/>
              <a:gd name="connsiteY2" fmla="*/ 4788667 h 4788667"/>
              <a:gd name="connsiteX3" fmla="*/ 0 w 5665840"/>
              <a:gd name="connsiteY3" fmla="*/ 4788667 h 4788667"/>
              <a:gd name="connsiteX4" fmla="*/ 0 w 5665840"/>
              <a:gd name="connsiteY4" fmla="*/ 1507855 h 4788667"/>
              <a:gd name="connsiteX5" fmla="*/ 941115 w 5665840"/>
              <a:gd name="connsiteY5" fmla="*/ 0 h 4788667"/>
              <a:gd name="connsiteX0" fmla="*/ 941115 w 5682932"/>
              <a:gd name="connsiteY0" fmla="*/ 0 h 4788667"/>
              <a:gd name="connsiteX1" fmla="*/ 5682932 w 5682932"/>
              <a:gd name="connsiteY1" fmla="*/ 2971581 h 4788667"/>
              <a:gd name="connsiteX2" fmla="*/ 4465256 w 5682932"/>
              <a:gd name="connsiteY2" fmla="*/ 4788667 h 4788667"/>
              <a:gd name="connsiteX3" fmla="*/ 0 w 5682932"/>
              <a:gd name="connsiteY3" fmla="*/ 4788667 h 4788667"/>
              <a:gd name="connsiteX4" fmla="*/ 0 w 5682932"/>
              <a:gd name="connsiteY4" fmla="*/ 1507855 h 4788667"/>
              <a:gd name="connsiteX5" fmla="*/ 941115 w 5682932"/>
              <a:gd name="connsiteY5" fmla="*/ 0 h 4788667"/>
              <a:gd name="connsiteX0" fmla="*/ 941115 w 5682932"/>
              <a:gd name="connsiteY0" fmla="*/ 0 h 4788667"/>
              <a:gd name="connsiteX1" fmla="*/ 5682932 w 5682932"/>
              <a:gd name="connsiteY1" fmla="*/ 2971581 h 4788667"/>
              <a:gd name="connsiteX2" fmla="*/ 4542168 w 5682932"/>
              <a:gd name="connsiteY2" fmla="*/ 4780121 h 4788667"/>
              <a:gd name="connsiteX3" fmla="*/ 0 w 5682932"/>
              <a:gd name="connsiteY3" fmla="*/ 4788667 h 4788667"/>
              <a:gd name="connsiteX4" fmla="*/ 0 w 5682932"/>
              <a:gd name="connsiteY4" fmla="*/ 1507855 h 4788667"/>
              <a:gd name="connsiteX5" fmla="*/ 941115 w 5682932"/>
              <a:gd name="connsiteY5" fmla="*/ 0 h 4788667"/>
              <a:gd name="connsiteX0" fmla="*/ 941115 w 5673422"/>
              <a:gd name="connsiteY0" fmla="*/ 0 h 4788667"/>
              <a:gd name="connsiteX1" fmla="*/ 5673422 w 5673422"/>
              <a:gd name="connsiteY1" fmla="*/ 2981072 h 4788667"/>
              <a:gd name="connsiteX2" fmla="*/ 4542168 w 5673422"/>
              <a:gd name="connsiteY2" fmla="*/ 4780121 h 4788667"/>
              <a:gd name="connsiteX3" fmla="*/ 0 w 5673422"/>
              <a:gd name="connsiteY3" fmla="*/ 4788667 h 4788667"/>
              <a:gd name="connsiteX4" fmla="*/ 0 w 5673422"/>
              <a:gd name="connsiteY4" fmla="*/ 1507855 h 4788667"/>
              <a:gd name="connsiteX5" fmla="*/ 941115 w 5673422"/>
              <a:gd name="connsiteY5" fmla="*/ 0 h 4788667"/>
              <a:gd name="connsiteX0" fmla="*/ 928434 w 5673422"/>
              <a:gd name="connsiteY0" fmla="*/ 0 h 4785503"/>
              <a:gd name="connsiteX1" fmla="*/ 5673422 w 5673422"/>
              <a:gd name="connsiteY1" fmla="*/ 2977908 h 4785503"/>
              <a:gd name="connsiteX2" fmla="*/ 4542168 w 5673422"/>
              <a:gd name="connsiteY2" fmla="*/ 4776957 h 4785503"/>
              <a:gd name="connsiteX3" fmla="*/ 0 w 5673422"/>
              <a:gd name="connsiteY3" fmla="*/ 4785503 h 4785503"/>
              <a:gd name="connsiteX4" fmla="*/ 0 w 5673422"/>
              <a:gd name="connsiteY4" fmla="*/ 1504691 h 4785503"/>
              <a:gd name="connsiteX5" fmla="*/ 928434 w 5673422"/>
              <a:gd name="connsiteY5" fmla="*/ 0 h 478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3422" h="4785503">
                <a:moveTo>
                  <a:pt x="928434" y="0"/>
                </a:moveTo>
                <a:lnTo>
                  <a:pt x="5673422" y="2977908"/>
                </a:lnTo>
                <a:lnTo>
                  <a:pt x="4542168" y="4776957"/>
                </a:lnTo>
                <a:lnTo>
                  <a:pt x="0" y="4785503"/>
                </a:lnTo>
                <a:lnTo>
                  <a:pt x="0" y="1504691"/>
                </a:lnTo>
                <a:lnTo>
                  <a:pt x="928434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C36D962-405D-465C-8C41-BCC999E5628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14152" y="5715000"/>
            <a:ext cx="3888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4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E8DB099-8D6B-44D2-899F-F8053BB12D0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14153" y="4166311"/>
            <a:ext cx="3888000" cy="1510589"/>
          </a:xfrm>
          <a:custGeom>
            <a:avLst/>
            <a:gdLst>
              <a:gd name="connsiteX0" fmla="*/ 0 w 3883633"/>
              <a:gd name="connsiteY0" fmla="*/ 0 h 1497889"/>
              <a:gd name="connsiteX1" fmla="*/ 3883633 w 3883633"/>
              <a:gd name="connsiteY1" fmla="*/ 0 h 1497889"/>
              <a:gd name="connsiteX2" fmla="*/ 3883633 w 3883633"/>
              <a:gd name="connsiteY2" fmla="*/ 1497889 h 1497889"/>
              <a:gd name="connsiteX3" fmla="*/ 0 w 3883633"/>
              <a:gd name="connsiteY3" fmla="*/ 1497889 h 1497889"/>
              <a:gd name="connsiteX4" fmla="*/ 0 w 3883633"/>
              <a:gd name="connsiteY4" fmla="*/ 0 h 1497889"/>
              <a:gd name="connsiteX0" fmla="*/ 0 w 3883633"/>
              <a:gd name="connsiteY0" fmla="*/ 0 h 1497889"/>
              <a:gd name="connsiteX1" fmla="*/ 3883633 w 3883633"/>
              <a:gd name="connsiteY1" fmla="*/ 0 h 1497889"/>
              <a:gd name="connsiteX2" fmla="*/ 3867347 w 3883633"/>
              <a:gd name="connsiteY2" fmla="*/ 799389 h 1497889"/>
              <a:gd name="connsiteX3" fmla="*/ 3883633 w 3883633"/>
              <a:gd name="connsiteY3" fmla="*/ 1497889 h 1497889"/>
              <a:gd name="connsiteX4" fmla="*/ 0 w 3883633"/>
              <a:gd name="connsiteY4" fmla="*/ 1497889 h 1497889"/>
              <a:gd name="connsiteX5" fmla="*/ 0 w 3883633"/>
              <a:gd name="connsiteY5" fmla="*/ 0 h 1497889"/>
              <a:gd name="connsiteX0" fmla="*/ 0 w 3883633"/>
              <a:gd name="connsiteY0" fmla="*/ 0 h 1497889"/>
              <a:gd name="connsiteX1" fmla="*/ 3388333 w 3883633"/>
              <a:gd name="connsiteY1" fmla="*/ 25400 h 1497889"/>
              <a:gd name="connsiteX2" fmla="*/ 3867347 w 3883633"/>
              <a:gd name="connsiteY2" fmla="*/ 799389 h 1497889"/>
              <a:gd name="connsiteX3" fmla="*/ 3883633 w 3883633"/>
              <a:gd name="connsiteY3" fmla="*/ 1497889 h 1497889"/>
              <a:gd name="connsiteX4" fmla="*/ 0 w 3883633"/>
              <a:gd name="connsiteY4" fmla="*/ 1497889 h 1497889"/>
              <a:gd name="connsiteX5" fmla="*/ 0 w 3883633"/>
              <a:gd name="connsiteY5" fmla="*/ 0 h 1497889"/>
              <a:gd name="connsiteX0" fmla="*/ 0 w 3883633"/>
              <a:gd name="connsiteY0" fmla="*/ 0 h 1497889"/>
              <a:gd name="connsiteX1" fmla="*/ 3172433 w 3883633"/>
              <a:gd name="connsiteY1" fmla="*/ 12700 h 1497889"/>
              <a:gd name="connsiteX2" fmla="*/ 3867347 w 3883633"/>
              <a:gd name="connsiteY2" fmla="*/ 799389 h 1497889"/>
              <a:gd name="connsiteX3" fmla="*/ 3883633 w 3883633"/>
              <a:gd name="connsiteY3" fmla="*/ 1497889 h 1497889"/>
              <a:gd name="connsiteX4" fmla="*/ 0 w 3883633"/>
              <a:gd name="connsiteY4" fmla="*/ 1497889 h 1497889"/>
              <a:gd name="connsiteX5" fmla="*/ 0 w 3883633"/>
              <a:gd name="connsiteY5" fmla="*/ 0 h 1497889"/>
              <a:gd name="connsiteX0" fmla="*/ 0 w 3883633"/>
              <a:gd name="connsiteY0" fmla="*/ 0 h 1497889"/>
              <a:gd name="connsiteX1" fmla="*/ 2981933 w 3883633"/>
              <a:gd name="connsiteY1" fmla="*/ 0 h 1497889"/>
              <a:gd name="connsiteX2" fmla="*/ 3867347 w 3883633"/>
              <a:gd name="connsiteY2" fmla="*/ 799389 h 1497889"/>
              <a:gd name="connsiteX3" fmla="*/ 3883633 w 3883633"/>
              <a:gd name="connsiteY3" fmla="*/ 1497889 h 1497889"/>
              <a:gd name="connsiteX4" fmla="*/ 0 w 3883633"/>
              <a:gd name="connsiteY4" fmla="*/ 1497889 h 1497889"/>
              <a:gd name="connsiteX5" fmla="*/ 0 w 3883633"/>
              <a:gd name="connsiteY5" fmla="*/ 0 h 1497889"/>
              <a:gd name="connsiteX0" fmla="*/ 0 w 3883633"/>
              <a:gd name="connsiteY0" fmla="*/ 12700 h 1510589"/>
              <a:gd name="connsiteX1" fmla="*/ 2880333 w 3883633"/>
              <a:gd name="connsiteY1" fmla="*/ 0 h 1510589"/>
              <a:gd name="connsiteX2" fmla="*/ 3867347 w 3883633"/>
              <a:gd name="connsiteY2" fmla="*/ 812089 h 1510589"/>
              <a:gd name="connsiteX3" fmla="*/ 3883633 w 3883633"/>
              <a:gd name="connsiteY3" fmla="*/ 1510589 h 1510589"/>
              <a:gd name="connsiteX4" fmla="*/ 0 w 3883633"/>
              <a:gd name="connsiteY4" fmla="*/ 1510589 h 1510589"/>
              <a:gd name="connsiteX5" fmla="*/ 0 w 3883633"/>
              <a:gd name="connsiteY5" fmla="*/ 12700 h 1510589"/>
              <a:gd name="connsiteX0" fmla="*/ 0 w 3883633"/>
              <a:gd name="connsiteY0" fmla="*/ 12700 h 1510589"/>
              <a:gd name="connsiteX1" fmla="*/ 2778733 w 3883633"/>
              <a:gd name="connsiteY1" fmla="*/ 0 h 1510589"/>
              <a:gd name="connsiteX2" fmla="*/ 3867347 w 3883633"/>
              <a:gd name="connsiteY2" fmla="*/ 812089 h 1510589"/>
              <a:gd name="connsiteX3" fmla="*/ 3883633 w 3883633"/>
              <a:gd name="connsiteY3" fmla="*/ 1510589 h 1510589"/>
              <a:gd name="connsiteX4" fmla="*/ 0 w 3883633"/>
              <a:gd name="connsiteY4" fmla="*/ 1510589 h 1510589"/>
              <a:gd name="connsiteX5" fmla="*/ 0 w 3883633"/>
              <a:gd name="connsiteY5" fmla="*/ 12700 h 1510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3633" h="1510589">
                <a:moveTo>
                  <a:pt x="0" y="12700"/>
                </a:moveTo>
                <a:lnTo>
                  <a:pt x="2778733" y="0"/>
                </a:lnTo>
                <a:lnTo>
                  <a:pt x="3867347" y="812089"/>
                </a:lnTo>
                <a:lnTo>
                  <a:pt x="3883633" y="1510589"/>
                </a:lnTo>
                <a:lnTo>
                  <a:pt x="0" y="1510589"/>
                </a:lnTo>
                <a:lnTo>
                  <a:pt x="0" y="12700"/>
                </a:ln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>
              <a:defRPr sz="3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4F55F94-E0EE-4D85-A09A-8608257A93C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300763" y="451051"/>
            <a:ext cx="1371243" cy="9000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picture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95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4E209E4F-4AE0-4CF4-BA46-30067A88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400"/>
            <a:ext cx="11156400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FF88376B-194F-4A87-B72B-71794631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266365-AE6E-48E5-B5D4-2F6F4A48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7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F5AE6270-DA41-40AD-805B-D20F63EF3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65" y="446012"/>
            <a:ext cx="11156400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B610D29E-7861-4D82-B064-81358FA093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1" y="957945"/>
            <a:ext cx="11156400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2AA537F-1AA1-4D36-BB20-D5C4BF856CD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B8A5A81-3CE8-4A4F-ADC5-E5A009F6680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0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14665" y="446012"/>
            <a:ext cx="11156400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CB910776-A0BC-4190-9215-970F4B54F90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665" y="1514476"/>
            <a:ext cx="11157095" cy="4314825"/>
          </a:xfrm>
        </p:spPr>
        <p:txBody>
          <a:bodyPr>
            <a:noAutofit/>
          </a:bodyPr>
          <a:lstStyle>
            <a:lvl1pPr marL="228600" indent="-228600">
              <a:buFont typeface="Calibri" panose="020F0502020204030204" pitchFamily="34" charset="0"/>
              <a:buChar char="•"/>
              <a:defRPr sz="1799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 marL="595313" indent="-163513">
              <a:buClr>
                <a:schemeClr val="tx1"/>
              </a:buClr>
              <a:buFont typeface="Calibri" panose="020F0502020204030204" pitchFamily="34" charset="0"/>
              <a:buChar char="•"/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 marL="944563" indent="-184150">
              <a:buClr>
                <a:schemeClr val="tx1"/>
              </a:buClr>
              <a:buFont typeface="Calibri" panose="020F050202020403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B12249-61D8-4E89-94F9-FC446535A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49636F-1A48-4245-BB39-1797B06A8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">
            <a:extLst>
              <a:ext uri="{FF2B5EF4-FFF2-40B4-BE49-F238E27FC236}">
                <a16:creationId xmlns:a16="http://schemas.microsoft.com/office/drawing/2014/main" id="{D8CB6212-F0DD-40E8-A7AD-DEEEED0DAB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87796EEA-10FC-424C-87C1-E4709DBC77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242" y="1514476"/>
            <a:ext cx="11157095" cy="4314825"/>
          </a:xfrm>
        </p:spPr>
        <p:txBody>
          <a:bodyPr>
            <a:noAutofit/>
          </a:bodyPr>
          <a:lstStyle>
            <a:lvl1pPr>
              <a:defRPr sz="1799">
                <a:latin typeface="+mn-lt"/>
              </a:defRPr>
            </a:lvl1pPr>
            <a:lvl2pPr>
              <a:buClr>
                <a:schemeClr val="tx1"/>
              </a:buClr>
              <a:defRPr sz="1600">
                <a:latin typeface="+mn-lt"/>
              </a:defRPr>
            </a:lvl2pPr>
            <a:lvl3pPr>
              <a:buClr>
                <a:schemeClr val="tx1"/>
              </a:buClr>
              <a:defRPr sz="1400">
                <a:latin typeface="+mn-lt"/>
              </a:defRPr>
            </a:lvl3pPr>
            <a:lvl4pPr>
              <a:buClr>
                <a:schemeClr val="tx1"/>
              </a:buClr>
              <a:defRPr sz="1200"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C4F19B2-E3BB-406C-B54F-A0073F3B0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242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1135E0-D41A-4E27-B210-AC44EE1189A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5C778-F838-4D29-83CE-90A9922DA59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5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9D5D00-F662-460E-A3EF-EE5473951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9F99BD-BD67-407F-AB36-20A305FB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578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B890BA-AD05-4E4A-9EF9-37C8825C15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303" y="-9000"/>
            <a:ext cx="12220606" cy="687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A0AEB-8DE8-4B42-8B76-CA38CFE9607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16063" y="3281956"/>
            <a:ext cx="7200000" cy="572400"/>
          </a:xfrm>
        </p:spPr>
        <p:txBody>
          <a:bodyPr rIns="0" anchor="t"/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3582F9C-D650-42C5-8F60-F5C06B4B3E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063" y="2670296"/>
            <a:ext cx="7200000" cy="572400"/>
          </a:xfrm>
        </p:spPr>
        <p:txBody>
          <a:bodyPr anchor="t"/>
          <a:lstStyle>
            <a:lvl1pPr>
              <a:defRPr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Click to add section header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937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6400"/>
            <a:ext cx="11156400" cy="525401"/>
          </a:xfrm>
        </p:spPr>
        <p:txBody>
          <a:bodyPr/>
          <a:lstStyle>
            <a:lvl1pPr>
              <a:defRPr cap="none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4800" y="1514476"/>
            <a:ext cx="5308815" cy="4316400"/>
          </a:xfrm>
        </p:spPr>
        <p:txBody>
          <a:bodyPr rIns="0"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 marL="944563" indent="-184150">
              <a:buFont typeface="Calibri" panose="020F0502020204030204" pitchFamily="34" charset="0"/>
              <a:buChar char="•"/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7542" y="1514476"/>
            <a:ext cx="5312784" cy="4316400"/>
          </a:xfrm>
        </p:spPr>
        <p:txBody>
          <a:bodyPr rIns="0"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04D6F504-E9DC-484F-9834-967580088B77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1126" y="1543050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3C27BBCE-7E4A-489E-9776-65E443FF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4590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6400"/>
            <a:ext cx="11156400" cy="525401"/>
          </a:xfrm>
        </p:spPr>
        <p:txBody>
          <a:bodyPr anchor="t"/>
          <a:lstStyle>
            <a:lvl1pPr>
              <a:defRPr cap="none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CFDB65C5-7CFA-4542-927C-503416845A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4800" y="1514476"/>
            <a:ext cx="5308815" cy="4316400"/>
          </a:xfrm>
        </p:spPr>
        <p:txBody>
          <a:bodyPr rIns="0"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 marL="944563" indent="-184150">
              <a:buFont typeface="Calibri" panose="020F0502020204030204" pitchFamily="34" charset="0"/>
              <a:buChar char="•"/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47542" y="1514476"/>
            <a:ext cx="5312784" cy="4316400"/>
          </a:xfrm>
        </p:spPr>
        <p:txBody>
          <a:bodyPr rIns="0"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buClr>
                <a:schemeClr val="tx1"/>
              </a:buClr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">
            <a:extLst>
              <a:ext uri="{FF2B5EF4-FFF2-40B4-BE49-F238E27FC236}">
                <a16:creationId xmlns:a16="http://schemas.microsoft.com/office/drawing/2014/main" id="{04D6F504-E9DC-484F-9834-967580088B77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1126" y="1543050"/>
            <a:ext cx="0" cy="43053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63116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6400"/>
            <a:ext cx="11156400" cy="525401"/>
          </a:xfrm>
        </p:spPr>
        <p:txBody>
          <a:bodyPr anchor="t"/>
          <a:lstStyle>
            <a:lvl1pPr>
              <a:defRPr cap="none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5242" y="1514476"/>
            <a:ext cx="6093641" cy="4316400"/>
          </a:xfrm>
        </p:spPr>
        <p:txBody>
          <a:bodyPr rIns="0">
            <a:noAutofit/>
          </a:bodyPr>
          <a:lstStyle>
            <a:lvl1pPr marL="228600" indent="-228600">
              <a:spcBef>
                <a:spcPts val="800"/>
              </a:spcBef>
              <a:buFont typeface="Calibri" panose="020F0502020204030204" pitchFamily="34" charset="0"/>
              <a:buChar char="•"/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/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7132368" y="1514476"/>
            <a:ext cx="4527958" cy="4316400"/>
          </a:xfrm>
        </p:spPr>
        <p:txBody>
          <a:bodyPr wrap="none" tIns="1080000" rIns="0" rtlCol="0" anchor="ctr">
            <a:normAutofit/>
          </a:bodyPr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D0C4F598-CF97-493C-9CD6-A244394933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13" name="Straight Connector">
            <a:extLst>
              <a:ext uri="{FF2B5EF4-FFF2-40B4-BE49-F238E27FC236}">
                <a16:creationId xmlns:a16="http://schemas.microsoft.com/office/drawing/2014/main" id="{FA8DD6C8-00C5-4B4F-AD04-912091926A2A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870626" y="1514476"/>
            <a:ext cx="0" cy="43164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1EA698F1-C153-4162-B364-BD354B7F906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B1C2EB0-1E2F-4D98-9EBD-57697C17B74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2704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799" y="446400"/>
            <a:ext cx="11156400" cy="525401"/>
          </a:xfrm>
        </p:spPr>
        <p:txBody>
          <a:bodyPr anchor="t"/>
          <a:lstStyle>
            <a:lvl1pPr>
              <a:defRPr cap="none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93084" y="1514476"/>
            <a:ext cx="6081715" cy="4316400"/>
          </a:xfrm>
        </p:spPr>
        <p:txBody>
          <a:bodyPr rIns="0">
            <a:noAutofit/>
          </a:bodyPr>
          <a:lstStyle>
            <a:lvl1pPr>
              <a:spcBef>
                <a:spcPts val="800"/>
              </a:spcBef>
              <a:defRPr sz="1798">
                <a:latin typeface="+mn-lt"/>
              </a:defRPr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  <a:lvl6pPr>
              <a:defRPr sz="1798"/>
            </a:lvl6pPr>
            <a:lvl7pPr>
              <a:defRPr sz="1798"/>
            </a:lvl7pPr>
            <a:lvl8pPr>
              <a:defRPr sz="1798"/>
            </a:lvl8pPr>
            <a:lvl9pPr>
              <a:defRPr sz="1798"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14800" y="1514476"/>
            <a:ext cx="4522796" cy="4316400"/>
          </a:xfrm>
        </p:spPr>
        <p:txBody>
          <a:bodyPr wrap="none" tIns="1080000" rIns="0" rtlCol="0" anchor="ctr">
            <a:normAutofit/>
          </a:bodyPr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514799" y="957600"/>
            <a:ext cx="11156400" cy="395302"/>
          </a:xfrm>
        </p:spPr>
        <p:txBody>
          <a:bodyPr wrap="square" lIns="0" tIns="46800" rIns="9000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12" name="Straight Connector">
            <a:extLst>
              <a:ext uri="{FF2B5EF4-FFF2-40B4-BE49-F238E27FC236}">
                <a16:creationId xmlns:a16="http://schemas.microsoft.com/office/drawing/2014/main" id="{61652C24-7502-43B1-B1A4-119196E2DE1B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5315340" y="1514476"/>
            <a:ext cx="0" cy="43164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85E4-FA3F-49C8-99D0-2E53CF4E628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8DDC7-8B1D-46F5-9204-0234A65C93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0611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Lef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0">
            <a:extLst>
              <a:ext uri="{FF2B5EF4-FFF2-40B4-BE49-F238E27FC236}">
                <a16:creationId xmlns:a16="http://schemas.microsoft.com/office/drawing/2014/main" id="{8A783B67-AD74-4CDC-ADE2-DDECAC277D7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A15F6D1-58A5-47DE-8B41-AF97614F34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99600" y="450000"/>
            <a:ext cx="1371243" cy="900000"/>
          </a:xfrm>
          <a:blipFill dpi="0" rotWithShape="0">
            <a:blip r:embed="rId3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3"/>
          </p:nvPr>
        </p:nvSpPr>
        <p:spPr>
          <a:xfrm>
            <a:off x="-15240" y="2079019"/>
            <a:ext cx="5691600" cy="4788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101633 w 5706718"/>
              <a:gd name="connsiteY0" fmla="*/ 0 h 4839941"/>
              <a:gd name="connsiteX1" fmla="*/ 5706718 w 5706718"/>
              <a:gd name="connsiteY1" fmla="*/ 2877577 h 4839941"/>
              <a:gd name="connsiteX2" fmla="*/ 4480496 w 5706718"/>
              <a:gd name="connsiteY2" fmla="*/ 4839941 h 4839941"/>
              <a:gd name="connsiteX3" fmla="*/ 15240 w 5706718"/>
              <a:gd name="connsiteY3" fmla="*/ 4839941 h 4839941"/>
              <a:gd name="connsiteX4" fmla="*/ 0 w 5706718"/>
              <a:gd name="connsiteY4" fmla="*/ 1578571 h 4839941"/>
              <a:gd name="connsiteX5" fmla="*/ 1101633 w 5706718"/>
              <a:gd name="connsiteY5" fmla="*/ 0 h 4839941"/>
              <a:gd name="connsiteX0" fmla="*/ 956853 w 5706718"/>
              <a:gd name="connsiteY0" fmla="*/ 0 h 4794221"/>
              <a:gd name="connsiteX1" fmla="*/ 5706718 w 5706718"/>
              <a:gd name="connsiteY1" fmla="*/ 2831857 h 4794221"/>
              <a:gd name="connsiteX2" fmla="*/ 4480496 w 5706718"/>
              <a:gd name="connsiteY2" fmla="*/ 4794221 h 4794221"/>
              <a:gd name="connsiteX3" fmla="*/ 15240 w 5706718"/>
              <a:gd name="connsiteY3" fmla="*/ 4794221 h 4794221"/>
              <a:gd name="connsiteX4" fmla="*/ 0 w 5706718"/>
              <a:gd name="connsiteY4" fmla="*/ 1532851 h 4794221"/>
              <a:gd name="connsiteX5" fmla="*/ 956853 w 5706718"/>
              <a:gd name="connsiteY5" fmla="*/ 0 h 4794221"/>
              <a:gd name="connsiteX0" fmla="*/ 956853 w 5683858"/>
              <a:gd name="connsiteY0" fmla="*/ 0 h 4794221"/>
              <a:gd name="connsiteX1" fmla="*/ 5683858 w 5683858"/>
              <a:gd name="connsiteY1" fmla="*/ 2961397 h 4794221"/>
              <a:gd name="connsiteX2" fmla="*/ 4480496 w 5683858"/>
              <a:gd name="connsiteY2" fmla="*/ 4794221 h 4794221"/>
              <a:gd name="connsiteX3" fmla="*/ 15240 w 5683858"/>
              <a:gd name="connsiteY3" fmla="*/ 4794221 h 4794221"/>
              <a:gd name="connsiteX4" fmla="*/ 0 w 5683858"/>
              <a:gd name="connsiteY4" fmla="*/ 1532851 h 4794221"/>
              <a:gd name="connsiteX5" fmla="*/ 956853 w 5683858"/>
              <a:gd name="connsiteY5" fmla="*/ 0 h 4794221"/>
              <a:gd name="connsiteX0" fmla="*/ 956853 w 5683858"/>
              <a:gd name="connsiteY0" fmla="*/ 0 h 4794221"/>
              <a:gd name="connsiteX1" fmla="*/ 5683858 w 5683858"/>
              <a:gd name="connsiteY1" fmla="*/ 2961397 h 4794221"/>
              <a:gd name="connsiteX2" fmla="*/ 4480496 w 5683858"/>
              <a:gd name="connsiteY2" fmla="*/ 4794221 h 4794221"/>
              <a:gd name="connsiteX3" fmla="*/ 15240 w 5683858"/>
              <a:gd name="connsiteY3" fmla="*/ 4794221 h 4794221"/>
              <a:gd name="connsiteX4" fmla="*/ 0 w 5683858"/>
              <a:gd name="connsiteY4" fmla="*/ 1532851 h 4794221"/>
              <a:gd name="connsiteX5" fmla="*/ 956853 w 5683858"/>
              <a:gd name="connsiteY5" fmla="*/ 0 h 4794221"/>
              <a:gd name="connsiteX0" fmla="*/ 941613 w 5683858"/>
              <a:gd name="connsiteY0" fmla="*/ 0 h 4778981"/>
              <a:gd name="connsiteX1" fmla="*/ 5683858 w 5683858"/>
              <a:gd name="connsiteY1" fmla="*/ 2946157 h 4778981"/>
              <a:gd name="connsiteX2" fmla="*/ 4480496 w 5683858"/>
              <a:gd name="connsiteY2" fmla="*/ 4778981 h 4778981"/>
              <a:gd name="connsiteX3" fmla="*/ 15240 w 5683858"/>
              <a:gd name="connsiteY3" fmla="*/ 4778981 h 4778981"/>
              <a:gd name="connsiteX4" fmla="*/ 0 w 5683858"/>
              <a:gd name="connsiteY4" fmla="*/ 1517611 h 4778981"/>
              <a:gd name="connsiteX5" fmla="*/ 941613 w 5683858"/>
              <a:gd name="connsiteY5" fmla="*/ 0 h 477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83858" h="4778981">
                <a:moveTo>
                  <a:pt x="941613" y="0"/>
                </a:moveTo>
                <a:lnTo>
                  <a:pt x="5683858" y="2946157"/>
                </a:lnTo>
                <a:cubicBezTo>
                  <a:pt x="5328457" y="3572338"/>
                  <a:pt x="4881617" y="4168040"/>
                  <a:pt x="4480496" y="4778981"/>
                </a:cubicBezTo>
                <a:lnTo>
                  <a:pt x="15240" y="4778981"/>
                </a:lnTo>
                <a:lnTo>
                  <a:pt x="0" y="1517611"/>
                </a:lnTo>
                <a:lnTo>
                  <a:pt x="941613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1D27A07-22B7-4A76-B9A1-449B4C7C8E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514152" y="5715000"/>
            <a:ext cx="3888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400" b="0" baseline="0">
                <a:solidFill>
                  <a:schemeClr val="tx2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D8AD650-E85E-46E8-9F33-91B4CC9B53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514152" y="4179011"/>
            <a:ext cx="3888000" cy="1497889"/>
          </a:xfrm>
          <a:custGeom>
            <a:avLst/>
            <a:gdLst>
              <a:gd name="connsiteX0" fmla="*/ 0 w 3892747"/>
              <a:gd name="connsiteY0" fmla="*/ 0 h 1497889"/>
              <a:gd name="connsiteX1" fmla="*/ 3892747 w 3892747"/>
              <a:gd name="connsiteY1" fmla="*/ 0 h 1497889"/>
              <a:gd name="connsiteX2" fmla="*/ 3892747 w 3892747"/>
              <a:gd name="connsiteY2" fmla="*/ 1497889 h 1497889"/>
              <a:gd name="connsiteX3" fmla="*/ 0 w 3892747"/>
              <a:gd name="connsiteY3" fmla="*/ 1497889 h 1497889"/>
              <a:gd name="connsiteX4" fmla="*/ 0 w 3892747"/>
              <a:gd name="connsiteY4" fmla="*/ 0 h 1497889"/>
              <a:gd name="connsiteX0" fmla="*/ 0 w 3892747"/>
              <a:gd name="connsiteY0" fmla="*/ 0 h 1497889"/>
              <a:gd name="connsiteX1" fmla="*/ 3892747 w 3892747"/>
              <a:gd name="connsiteY1" fmla="*/ 0 h 1497889"/>
              <a:gd name="connsiteX2" fmla="*/ 3892747 w 3892747"/>
              <a:gd name="connsiteY2" fmla="*/ 799389 h 1497889"/>
              <a:gd name="connsiteX3" fmla="*/ 3892747 w 3892747"/>
              <a:gd name="connsiteY3" fmla="*/ 1497889 h 1497889"/>
              <a:gd name="connsiteX4" fmla="*/ 0 w 3892747"/>
              <a:gd name="connsiteY4" fmla="*/ 1497889 h 1497889"/>
              <a:gd name="connsiteX5" fmla="*/ 0 w 3892747"/>
              <a:gd name="connsiteY5" fmla="*/ 0 h 1497889"/>
              <a:gd name="connsiteX0" fmla="*/ 0 w 3892747"/>
              <a:gd name="connsiteY0" fmla="*/ 0 h 1497889"/>
              <a:gd name="connsiteX1" fmla="*/ 2749747 w 3892747"/>
              <a:gd name="connsiteY1" fmla="*/ 0 h 1497889"/>
              <a:gd name="connsiteX2" fmla="*/ 3892747 w 3892747"/>
              <a:gd name="connsiteY2" fmla="*/ 799389 h 1497889"/>
              <a:gd name="connsiteX3" fmla="*/ 3892747 w 3892747"/>
              <a:gd name="connsiteY3" fmla="*/ 1497889 h 1497889"/>
              <a:gd name="connsiteX4" fmla="*/ 0 w 3892747"/>
              <a:gd name="connsiteY4" fmla="*/ 1497889 h 1497889"/>
              <a:gd name="connsiteX5" fmla="*/ 0 w 3892747"/>
              <a:gd name="connsiteY5" fmla="*/ 0 h 149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2747" h="1497889">
                <a:moveTo>
                  <a:pt x="0" y="0"/>
                </a:moveTo>
                <a:lnTo>
                  <a:pt x="2749747" y="0"/>
                </a:lnTo>
                <a:lnTo>
                  <a:pt x="3892747" y="799389"/>
                </a:lnTo>
                <a:lnTo>
                  <a:pt x="3892747" y="1497889"/>
                </a:lnTo>
                <a:lnTo>
                  <a:pt x="0" y="1497889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>
              <a:defRPr sz="3000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93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ext and Wid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">
            <a:extLst>
              <a:ext uri="{FF2B5EF4-FFF2-40B4-BE49-F238E27FC236}">
                <a16:creationId xmlns:a16="http://schemas.microsoft.com/office/drawing/2014/main" id="{A3F21AEB-9EB3-41BB-9110-F6EACB40A4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99" y="957945"/>
            <a:ext cx="11156400" cy="395302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7489697A-2964-4055-9D20-3E699F1858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799" y="446012"/>
            <a:ext cx="11156400" cy="5254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FD0FAA9-BC58-4C79-BB53-B6B192E6DB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14800" y="1514476"/>
            <a:ext cx="3701835" cy="3844924"/>
          </a:xfrm>
        </p:spPr>
        <p:txBody>
          <a:bodyPr rIns="0">
            <a:noAutofit/>
          </a:bodyPr>
          <a:lstStyle>
            <a:lvl1pPr marL="228600" indent="-228600">
              <a:buFont typeface="Calibri" panose="020F0502020204030204" pitchFamily="34" charset="0"/>
              <a:buChar char="•"/>
              <a:defRPr sz="1799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05B9C819-349B-4C1A-B40A-BB7DF4FF8D5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03061" y="1514475"/>
            <a:ext cx="7188627" cy="3844924"/>
          </a:xfrm>
        </p:spPr>
        <p:txBody>
          <a:bodyPr rIns="0"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EA85A8-500F-476E-BB71-9146A602134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C5911-8CE1-4A8A-BEE5-FE015F68966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381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ext and Wide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33BDB91-DB15-4193-A618-77005A02E2F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973525" y="1514476"/>
            <a:ext cx="3701835" cy="3844924"/>
          </a:xfrm>
        </p:spPr>
        <p:txBody>
          <a:bodyPr rIns="0">
            <a:noAutofit/>
          </a:bodyPr>
          <a:lstStyle>
            <a:lvl1pPr>
              <a:defRPr sz="1799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9CF433A4-34B4-42E2-B082-D34B22F904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4800" y="1514475"/>
            <a:ext cx="7188627" cy="3844924"/>
          </a:xfrm>
        </p:spPr>
        <p:txBody>
          <a:bodyPr rIns="0"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CBFC6761-E9A5-45FF-8B53-2DA809A37F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8265" y="957945"/>
            <a:ext cx="11157095" cy="395302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62FF28CD-229F-4150-A034-29D0730E96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9A7A73-1FB0-48F1-9259-2CD1263D7B7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0CE0F-81FE-4566-8142-2DD207F08CE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25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800" y="446400"/>
            <a:ext cx="11156400" cy="525401"/>
          </a:xfrm>
        </p:spPr>
        <p:txBody>
          <a:bodyPr anchor="t"/>
          <a:lstStyle>
            <a:lvl1pPr>
              <a:defRPr cap="none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514800" y="1514476"/>
            <a:ext cx="5300869" cy="4248000"/>
          </a:xfrm>
        </p:spPr>
        <p:txBody>
          <a:bodyPr wrap="none" tIns="0" rIns="0" bIns="0" rtlCol="0" anchor="ctr">
            <a:normAutofit/>
          </a:bodyPr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6357869" y="1514476"/>
            <a:ext cx="5302457" cy="4248000"/>
          </a:xfrm>
        </p:spPr>
        <p:txBody>
          <a:bodyPr wrap="none" tIns="0" rIns="0" bIns="0" rtlCol="0" anchor="ctr">
            <a:normAutofit/>
          </a:bodyPr>
          <a:lstStyle>
            <a:lvl1pPr algn="ctr">
              <a:buNone/>
              <a:defRPr>
                <a:latin typeface="+mn-l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14799" y="957600"/>
            <a:ext cx="11156400" cy="395302"/>
          </a:xfrm>
        </p:spPr>
        <p:txBody>
          <a:bodyPr wrap="square" lIns="0" tIns="46800" rIns="9000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cxnSp>
        <p:nvCxnSpPr>
          <p:cNvPr id="11" name="Straight Connector">
            <a:extLst>
              <a:ext uri="{FF2B5EF4-FFF2-40B4-BE49-F238E27FC236}">
                <a16:creationId xmlns:a16="http://schemas.microsoft.com/office/drawing/2014/main" id="{5AE4799E-B01D-49D8-BC75-8B0FDBA5D4A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88569" y="1514476"/>
            <a:ext cx="0" cy="42480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42585-2B53-4B16-903F-6055779E071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72960-E744-4C7F-ADED-F7FB159002C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925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 picture to the left and Content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33BDB91-DB15-4193-A618-77005A02E2F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58075" y="0"/>
            <a:ext cx="4733925" cy="5962650"/>
          </a:xfrm>
        </p:spPr>
        <p:txBody>
          <a:bodyPr lIns="396000" tIns="756000">
            <a:noAutofit/>
          </a:bodyPr>
          <a:lstStyle>
            <a:lvl1pPr>
              <a:defRPr sz="1799">
                <a:solidFill>
                  <a:schemeClr val="tx1"/>
                </a:solidFill>
                <a:latin typeface="+mn-lt"/>
              </a:defRPr>
            </a:lvl1pPr>
            <a:lvl2pPr>
              <a:defRPr sz="1600">
                <a:solidFill>
                  <a:schemeClr val="tx1"/>
                </a:solidFill>
                <a:latin typeface="+mn-lt"/>
              </a:defRPr>
            </a:lvl2pPr>
            <a:lvl3pPr>
              <a:defRPr sz="1400">
                <a:solidFill>
                  <a:schemeClr val="tx1"/>
                </a:solidFill>
                <a:latin typeface="+mn-lt"/>
              </a:defRPr>
            </a:lvl3pPr>
            <a:lvl4pPr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9CF433A4-34B4-42E2-B082-D34B22F904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7458075" cy="5962650"/>
          </a:xfrm>
        </p:spPr>
        <p:txBody>
          <a:bodyPr rIns="0"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7583E-654C-406A-B3F2-6B3C445911C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E1CE5-4995-46FB-B029-0594C873576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7D9D7D-9396-4A09-B55A-CDBB46B37024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C77EC9CD-522A-41A5-A7D1-599A5D0A8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2DA8A2A-6CC7-4298-89D3-197207628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6BEF72A-8A41-4F3E-8729-AC1FC73D92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21503951-C2A0-42A2-A113-452445AEB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6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 picture to the right and Content 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633BDB91-DB15-4193-A618-77005A02E2FC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0" y="0"/>
            <a:ext cx="4733925" cy="5962650"/>
          </a:xfrm>
        </p:spPr>
        <p:txBody>
          <a:bodyPr lIns="396000" tIns="756000">
            <a:noAutofit/>
          </a:bodyPr>
          <a:lstStyle>
            <a:lvl1pPr marL="361950" indent="-230188">
              <a:defRPr sz="1799">
                <a:solidFill>
                  <a:schemeClr val="tx1"/>
                </a:solidFill>
                <a:latin typeface="+mn-lt"/>
              </a:defRPr>
            </a:lvl1pPr>
            <a:lvl2pPr marL="630238" indent="-227013">
              <a:defRPr sz="1600">
                <a:solidFill>
                  <a:schemeClr val="tx1"/>
                </a:solidFill>
                <a:latin typeface="+mn-lt"/>
              </a:defRPr>
            </a:lvl2pPr>
            <a:lvl3pPr marL="801688" indent="-171450">
              <a:defRPr sz="1400">
                <a:solidFill>
                  <a:schemeClr val="tx1"/>
                </a:solidFill>
                <a:latin typeface="+mn-lt"/>
              </a:defRPr>
            </a:lvl3pPr>
            <a:lvl4pPr marL="982663" indent="-180975"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9CF433A4-34B4-42E2-B082-D34B22F904C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737100" y="0"/>
            <a:ext cx="7458075" cy="596265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67583E-654C-406A-B3F2-6B3C445911C7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E1CE5-4995-46FB-B029-0594C873576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7D9D7D-9396-4A09-B55A-CDBB46B37024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C77EC9CD-522A-41A5-A7D1-599A5D0A8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92DA8A2A-6CC7-4298-89D3-197207628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6BEF72A-8A41-4F3E-8729-AC1FC73D92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21503951-C2A0-42A2-A113-452445AEB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1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High picture to the righ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9859AA7-4455-40DE-8D32-4F036B5B0A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282385" y="5198860"/>
            <a:ext cx="4373878" cy="379871"/>
          </a:xfrm>
        </p:spPr>
        <p:txBody>
          <a:bodyPr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F7441FFB-20D3-48D1-AA35-CF349493CBF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82385" y="4865485"/>
            <a:ext cx="4373878" cy="31750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32D9901-2BAF-4242-A685-7DAA89A18A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82385" y="3970135"/>
            <a:ext cx="4372425" cy="379871"/>
          </a:xfrm>
        </p:spPr>
        <p:txBody>
          <a:bodyPr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8DE687A-D298-48D3-9E89-CC544B023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282385" y="3636760"/>
            <a:ext cx="4372425" cy="31750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8A1CB8C-D1CE-4A34-A712-3276AA774D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82385" y="2760460"/>
            <a:ext cx="4372425" cy="379871"/>
          </a:xfrm>
        </p:spPr>
        <p:txBody>
          <a:bodyPr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0F5E6D4-946E-492D-8815-B63617571D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282385" y="2427085"/>
            <a:ext cx="4372425" cy="317500"/>
          </a:xfrm>
        </p:spPr>
        <p:txBody>
          <a:bodyPr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A3A932B-2261-4A77-9027-FE21E58148D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52115" y="4859238"/>
            <a:ext cx="612615" cy="727200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2CEF75-3461-4DB3-918E-7E69E8B8683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52115" y="3630054"/>
            <a:ext cx="612615" cy="727200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3F094854-10CD-42B2-8501-3E1E39F92F4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52115" y="2413131"/>
            <a:ext cx="612615" cy="727200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Left Picture Placeholder">
            <a:extLst>
              <a:ext uri="{FF2B5EF4-FFF2-40B4-BE49-F238E27FC236}">
                <a16:creationId xmlns:a16="http://schemas.microsoft.com/office/drawing/2014/main" id="{31266DEE-41CD-4CA2-B0C6-5C106494087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834131" y="0"/>
            <a:ext cx="6357869" cy="6858000"/>
          </a:xfrm>
        </p:spPr>
        <p:txBody>
          <a:bodyPr anchor="ctr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7A06F-3FB7-48BE-B95B-22C8B3242847}"/>
              </a:ext>
            </a:extLst>
          </p:cNvPr>
          <p:cNvCxnSpPr>
            <a:cxnSpLocks/>
          </p:cNvCxnSpPr>
          <p:nvPr userDrawn="1"/>
        </p:nvCxnSpPr>
        <p:spPr>
          <a:xfrm>
            <a:off x="552450" y="5955149"/>
            <a:ext cx="51023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">
            <a:extLst>
              <a:ext uri="{FF2B5EF4-FFF2-40B4-BE49-F238E27FC236}">
                <a16:creationId xmlns:a16="http://schemas.microsoft.com/office/drawing/2014/main" id="{C3C4CD36-E930-48C6-82EB-9004FE6A48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600"/>
            <a:ext cx="5104150" cy="396000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8704974E-84AF-478A-AF7D-B1C1D8897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5104150" cy="5254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9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 picture to the left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19859AA7-4455-40DE-8D32-4F036B5B0A3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02185" y="5198860"/>
            <a:ext cx="4373878" cy="379871"/>
          </a:xfrm>
        </p:spPr>
        <p:txBody>
          <a:bodyPr anchor="t"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F7441FFB-20D3-48D1-AA35-CF349493CBF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02185" y="4865485"/>
            <a:ext cx="4373878" cy="317500"/>
          </a:xfrm>
        </p:spPr>
        <p:txBody>
          <a:bodyPr anchor="t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32D9901-2BAF-4242-A685-7DAA89A18A7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02185" y="3970135"/>
            <a:ext cx="4372425" cy="379871"/>
          </a:xfrm>
        </p:spPr>
        <p:txBody>
          <a:bodyPr anchor="t"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68DE687A-D298-48D3-9E89-CC544B0231A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302185" y="3636760"/>
            <a:ext cx="4372425" cy="317500"/>
          </a:xfrm>
        </p:spPr>
        <p:txBody>
          <a:bodyPr anchor="t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8A1CB8C-D1CE-4A34-A712-3276AA774D6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302185" y="2760460"/>
            <a:ext cx="4372425" cy="379871"/>
          </a:xfrm>
        </p:spPr>
        <p:txBody>
          <a:bodyPr anchor="t"/>
          <a:lstStyle>
            <a:lvl1pPr marL="0" indent="0">
              <a:buFontTx/>
              <a:buNone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0F5E6D4-946E-492D-8815-B63617571DF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02185" y="2427085"/>
            <a:ext cx="4372425" cy="317500"/>
          </a:xfrm>
        </p:spPr>
        <p:txBody>
          <a:bodyPr anchor="t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A3A932B-2261-4A77-9027-FE21E58148DB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571915" y="4859238"/>
            <a:ext cx="612615" cy="727200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2CEF75-3461-4DB3-918E-7E69E8B8683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571915" y="3630054"/>
            <a:ext cx="612615" cy="727200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3F094854-10CD-42B2-8501-3E1E39F92F4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571915" y="2413131"/>
            <a:ext cx="612615" cy="727200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Left Picture Placeholder">
            <a:extLst>
              <a:ext uri="{FF2B5EF4-FFF2-40B4-BE49-F238E27FC236}">
                <a16:creationId xmlns:a16="http://schemas.microsoft.com/office/drawing/2014/main" id="{31266DEE-41CD-4CA2-B0C6-5C106494087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" y="0"/>
            <a:ext cx="6357869" cy="6858000"/>
          </a:xfrm>
        </p:spPr>
        <p:txBody>
          <a:bodyPr anchor="ctr"/>
          <a:lstStyle>
            <a:lvl1pPr marL="0" indent="0" algn="ctr">
              <a:buFontTx/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7A06F-3FB7-48BE-B95B-22C8B3242847}"/>
              </a:ext>
            </a:extLst>
          </p:cNvPr>
          <p:cNvCxnSpPr>
            <a:cxnSpLocks/>
          </p:cNvCxnSpPr>
          <p:nvPr userDrawn="1"/>
        </p:nvCxnSpPr>
        <p:spPr>
          <a:xfrm>
            <a:off x="6572250" y="5955149"/>
            <a:ext cx="51023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ubtitle">
            <a:extLst>
              <a:ext uri="{FF2B5EF4-FFF2-40B4-BE49-F238E27FC236}">
                <a16:creationId xmlns:a16="http://schemas.microsoft.com/office/drawing/2014/main" id="{C3C4CD36-E930-48C6-82EB-9004FE6A48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1913" y="971413"/>
            <a:ext cx="5104150" cy="396000"/>
          </a:xfrm>
        </p:spPr>
        <p:txBody>
          <a:bodyPr wrap="square" lIns="0" tIns="46800" rIns="0" bIns="46800" anchor="t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8704974E-84AF-478A-AF7D-B1C1D8897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1913" y="446012"/>
            <a:ext cx="5104150" cy="525401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FB7A32-C398-4552-BABD-E975E40E4BF2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3C349B5C-2794-4E80-851D-A3ED43CD4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6ACCB1F-4659-43E7-8DE1-C6366C40B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85DA69-7FAA-4062-8D99-0FB2B57928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C273246-5122-49FD-A190-BC8851D70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96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ictur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">
            <a:extLst>
              <a:ext uri="{FF2B5EF4-FFF2-40B4-BE49-F238E27FC236}">
                <a16:creationId xmlns:a16="http://schemas.microsoft.com/office/drawing/2014/main" id="{0C6DB4EE-00A4-454D-AB86-3BF110B504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666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AE08ECBD-0168-4B18-B856-4B3AE490D7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66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79086FA-6DE7-4D62-848D-69F2E0EA175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514475"/>
            <a:ext cx="12192000" cy="5343525"/>
          </a:xfrm>
        </p:spPr>
        <p:txBody>
          <a:bodyPr wrap="none" tIns="1080000" rtlCol="0" anchor="ctr">
            <a:norm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8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Full Image with bottom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">
            <a:extLst>
              <a:ext uri="{FF2B5EF4-FFF2-40B4-BE49-F238E27FC236}">
                <a16:creationId xmlns:a16="http://schemas.microsoft.com/office/drawing/2014/main" id="{429E5CD7-5DBA-4ED0-98A1-1C0E814384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666" y="5502860"/>
            <a:ext cx="11157095" cy="329615"/>
          </a:xfrm>
        </p:spPr>
        <p:txBody>
          <a:bodyPr rIns="0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257021" indent="0" algn="ctr">
              <a:buFontTx/>
              <a:buNone/>
              <a:defRPr/>
            </a:lvl2pPr>
            <a:lvl3pPr marL="542599" indent="0" algn="ctr">
              <a:buFontTx/>
              <a:buNone/>
              <a:defRPr/>
            </a:lvl3pPr>
            <a:lvl4pPr marL="752024" indent="0" algn="ctr">
              <a:buFontTx/>
              <a:buNone/>
              <a:defRPr/>
            </a:lvl4pPr>
            <a:lvl5pPr marL="990006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124A5642-8E35-48B6-9FB1-3548F0F8DE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666" y="4936824"/>
            <a:ext cx="11157095" cy="525401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/>
              <a:t>Click to add main text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AD5620A-F668-4766-8E52-84B0BC35DEB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4686299"/>
          </a:xfrm>
        </p:spPr>
        <p:txBody>
          <a:bodyPr wrap="none" tIns="1080000" rtlCol="0" anchor="ctr">
            <a:normAutofit/>
          </a:bodyPr>
          <a:lstStyle>
            <a:lvl1pPr marL="0" indent="0" algn="ctr">
              <a:buNone/>
              <a:defRPr sz="19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C796A-2D84-4A7B-A145-2C656B13780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9F6D7-8AF6-43D2-A33D-FFD60820CCE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325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1D92DC5-29CD-43A0-834C-109118ECD38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81539" y="3092280"/>
            <a:ext cx="3058900" cy="1740568"/>
          </a:xfrm>
        </p:spPr>
        <p:txBody>
          <a:bodyPr rIns="0"/>
          <a:lstStyle>
            <a:lvl1pPr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IN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7296648-43DF-486D-90AC-2A1A816D2C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67605" y="3092280"/>
            <a:ext cx="3059903" cy="1740738"/>
          </a:xfrm>
        </p:spPr>
        <p:txBody>
          <a:bodyPr rIns="0"/>
          <a:lstStyle>
            <a:lvl1pPr marL="228600" indent="-228600">
              <a:spcBef>
                <a:spcPts val="0"/>
              </a:spcBef>
              <a:buFont typeface="Calibri" panose="020F050202020403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IN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1523C04-FEF3-4473-9F9E-4486EB68B1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3671" y="3092280"/>
            <a:ext cx="3059903" cy="1740738"/>
          </a:xfrm>
        </p:spPr>
        <p:txBody>
          <a:bodyPr rIns="0"/>
          <a:lstStyle>
            <a:lvl1pPr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defRPr sz="14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Subtitle">
            <a:extLst>
              <a:ext uri="{FF2B5EF4-FFF2-40B4-BE49-F238E27FC236}">
                <a16:creationId xmlns:a16="http://schemas.microsoft.com/office/drawing/2014/main" id="{296CA895-A283-4839-B3BF-4E279E03D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136D102B-546C-409E-9E46-CCC05F10A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A22242-FA7C-46E1-91CE-454677010177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99184-E956-4DB7-928D-5DC522DFFFE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28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Straight Connector 3">
            <a:extLst>
              <a:ext uri="{FF2B5EF4-FFF2-40B4-BE49-F238E27FC236}">
                <a16:creationId xmlns:a16="http://schemas.microsoft.com/office/drawing/2014/main" id="{17541B87-63FD-4F28-857F-AB9520E869A9}"/>
              </a:ext>
            </a:extLst>
          </p:cNvPr>
          <p:cNvCxnSpPr/>
          <p:nvPr userDrawn="1"/>
        </p:nvCxnSpPr>
        <p:spPr>
          <a:xfrm>
            <a:off x="8997389" y="2094274"/>
            <a:ext cx="0" cy="602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">
            <a:extLst>
              <a:ext uri="{FF2B5EF4-FFF2-40B4-BE49-F238E27FC236}">
                <a16:creationId xmlns:a16="http://schemas.microsoft.com/office/drawing/2014/main" id="{3262F600-80FF-44B2-86C8-357E339E0049}"/>
              </a:ext>
            </a:extLst>
          </p:cNvPr>
          <p:cNvCxnSpPr/>
          <p:nvPr userDrawn="1"/>
        </p:nvCxnSpPr>
        <p:spPr>
          <a:xfrm>
            <a:off x="1570239" y="2094274"/>
            <a:ext cx="0" cy="602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BF1C209F-5735-4728-9EC3-59D344DFF0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663574" y="2038025"/>
            <a:ext cx="2250000" cy="718141"/>
          </a:xfrm>
        </p:spPr>
        <p:txBody>
          <a:bodyPr rIns="0"/>
          <a:lstStyle>
            <a:lvl1pPr marL="0" indent="0">
              <a:buFontTx/>
              <a:buNone/>
              <a:defRPr sz="2000">
                <a:latin typeface="+mj-lt"/>
              </a:defRPr>
            </a:lvl1pPr>
            <a:lvl2pPr>
              <a:defRPr sz="2399"/>
            </a:lvl2pPr>
            <a:lvl3pPr>
              <a:defRPr sz="2399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D4DF9E72-386D-4E9E-8A04-88ED16E485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77508" y="2038025"/>
            <a:ext cx="2250000" cy="718141"/>
          </a:xfrm>
        </p:spPr>
        <p:txBody>
          <a:bodyPr rIns="0"/>
          <a:lstStyle>
            <a:lvl1pPr marL="0" indent="0">
              <a:buFontTx/>
              <a:buNone/>
              <a:defRPr sz="2000">
                <a:latin typeface="+mj-lt"/>
              </a:defRPr>
            </a:lvl1pPr>
            <a:lvl2pPr>
              <a:defRPr sz="2399"/>
            </a:lvl2pPr>
            <a:lvl3pPr>
              <a:defRPr sz="2399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26" name="Straight Connector 1">
            <a:extLst>
              <a:ext uri="{FF2B5EF4-FFF2-40B4-BE49-F238E27FC236}">
                <a16:creationId xmlns:a16="http://schemas.microsoft.com/office/drawing/2014/main" id="{1952AF02-4E1C-4F73-B598-F096A0CCD5B3}"/>
              </a:ext>
            </a:extLst>
          </p:cNvPr>
          <p:cNvCxnSpPr/>
          <p:nvPr userDrawn="1"/>
        </p:nvCxnSpPr>
        <p:spPr>
          <a:xfrm>
            <a:off x="5283957" y="2094274"/>
            <a:ext cx="0" cy="60227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ED92FDA2-F5EC-46BC-AEDD-257F8E8A7C4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0439" y="2038025"/>
            <a:ext cx="2250000" cy="718141"/>
          </a:xfrm>
        </p:spPr>
        <p:txBody>
          <a:bodyPr rIns="0"/>
          <a:lstStyle>
            <a:lvl1pPr marL="0" indent="0">
              <a:buFontTx/>
              <a:buNone/>
              <a:defRPr sz="2000">
                <a:latin typeface="+mj-lt"/>
              </a:defRPr>
            </a:lvl1pPr>
            <a:lvl2pPr>
              <a:defRPr sz="2399"/>
            </a:lvl2pPr>
            <a:lvl3pPr>
              <a:defRPr sz="2399"/>
            </a:lvl3pPr>
            <a:lvl4pPr>
              <a:defRPr sz="2399"/>
            </a:lvl4pPr>
            <a:lvl5pPr>
              <a:defRPr sz="2399"/>
            </a:lvl5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Picture Placeholder 1">
            <a:extLst>
              <a:ext uri="{FF2B5EF4-FFF2-40B4-BE49-F238E27FC236}">
                <a16:creationId xmlns:a16="http://schemas.microsoft.com/office/drawing/2014/main" id="{58B11C54-6278-4E01-95C3-7B9044A58B8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53671" y="2043615"/>
            <a:ext cx="623233" cy="712551"/>
          </a:xfrm>
        </p:spPr>
        <p:txBody>
          <a:bodyPr tIns="0" rIns="0" bIns="0" anchor="ctr"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noProof="0" dirty="0"/>
              <a:t>Click to add Icon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55CF61D8-58B1-4D43-8895-0523B2EEDEA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567605" y="2043366"/>
            <a:ext cx="622800" cy="712800"/>
          </a:xfrm>
        </p:spPr>
        <p:txBody>
          <a:bodyPr tIns="0" rIns="0" bIns="0" anchor="ctr" anchorCtr="0"/>
          <a:lstStyle>
            <a:lvl1pPr marL="0" indent="0" algn="ctr" defTabSz="914400" rtl="0" eaLnBrk="1" latinLnBrk="0" hangingPunct="1">
              <a:lnSpc>
                <a:spcPct val="105000"/>
              </a:lnSpc>
              <a:spcBef>
                <a:spcPts val="1000"/>
              </a:spcBef>
              <a:buClr>
                <a:schemeClr val="tx2"/>
              </a:buClr>
              <a:buFontTx/>
              <a:buNone/>
              <a:defRPr lang="en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to add Icon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B4FFA350-5EEC-4F7D-BA17-3869E3A9FFF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281539" y="2043366"/>
            <a:ext cx="622800" cy="712800"/>
          </a:xfrm>
        </p:spPr>
        <p:txBody>
          <a:bodyPr tIns="0" rIns="0" bIns="0" anchor="ctr"/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tx2"/>
              </a:buClr>
              <a:buSzTx/>
              <a:buFontTx/>
              <a:buNone/>
              <a:tabLst/>
              <a:defRPr lang="en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 dirty="0"/>
              <a:t>Click to add Icon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27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Righ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0">
            <a:extLst>
              <a:ext uri="{FF2B5EF4-FFF2-40B4-BE49-F238E27FC236}">
                <a16:creationId xmlns:a16="http://schemas.microsoft.com/office/drawing/2014/main" id="{8C01F28A-86BD-495C-8981-B0F28501F6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3"/>
          </p:nvPr>
        </p:nvSpPr>
        <p:spPr>
          <a:xfrm flipH="1">
            <a:off x="6506054" y="2064146"/>
            <a:ext cx="5693123" cy="4806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55208 w 5691478"/>
              <a:gd name="connsiteY2" fmla="*/ 4819844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5" fmla="*/ 1086393 w 5691478"/>
              <a:gd name="connsiteY5" fmla="*/ 0 h 4839941"/>
              <a:gd name="connsiteX0" fmla="*/ 1086393 w 5691478"/>
              <a:gd name="connsiteY0" fmla="*/ 0 h 4819844"/>
              <a:gd name="connsiteX1" fmla="*/ 5691478 w 5691478"/>
              <a:gd name="connsiteY1" fmla="*/ 2877577 h 4819844"/>
              <a:gd name="connsiteX2" fmla="*/ 4455208 w 5691478"/>
              <a:gd name="connsiteY2" fmla="*/ 4819844 h 4819844"/>
              <a:gd name="connsiteX3" fmla="*/ 0 w 5691478"/>
              <a:gd name="connsiteY3" fmla="*/ 4809796 h 4819844"/>
              <a:gd name="connsiteX4" fmla="*/ 0 w 5691478"/>
              <a:gd name="connsiteY4" fmla="*/ 1738591 h 4819844"/>
              <a:gd name="connsiteX5" fmla="*/ 1086393 w 5691478"/>
              <a:gd name="connsiteY5" fmla="*/ 0 h 4819844"/>
              <a:gd name="connsiteX0" fmla="*/ 935564 w 5691478"/>
              <a:gd name="connsiteY0" fmla="*/ 0 h 4819844"/>
              <a:gd name="connsiteX1" fmla="*/ 5691478 w 5691478"/>
              <a:gd name="connsiteY1" fmla="*/ 2877577 h 4819844"/>
              <a:gd name="connsiteX2" fmla="*/ 4455208 w 5691478"/>
              <a:gd name="connsiteY2" fmla="*/ 4819844 h 4819844"/>
              <a:gd name="connsiteX3" fmla="*/ 0 w 5691478"/>
              <a:gd name="connsiteY3" fmla="*/ 4809796 h 4819844"/>
              <a:gd name="connsiteX4" fmla="*/ 0 w 5691478"/>
              <a:gd name="connsiteY4" fmla="*/ 1738591 h 4819844"/>
              <a:gd name="connsiteX5" fmla="*/ 935564 w 5691478"/>
              <a:gd name="connsiteY5" fmla="*/ 0 h 4819844"/>
              <a:gd name="connsiteX0" fmla="*/ 973271 w 5729185"/>
              <a:gd name="connsiteY0" fmla="*/ 0 h 4819844"/>
              <a:gd name="connsiteX1" fmla="*/ 5729185 w 5729185"/>
              <a:gd name="connsiteY1" fmla="*/ 2877577 h 4819844"/>
              <a:gd name="connsiteX2" fmla="*/ 4492915 w 5729185"/>
              <a:gd name="connsiteY2" fmla="*/ 4819844 h 4819844"/>
              <a:gd name="connsiteX3" fmla="*/ 37707 w 5729185"/>
              <a:gd name="connsiteY3" fmla="*/ 4809796 h 4819844"/>
              <a:gd name="connsiteX4" fmla="*/ 0 w 5729185"/>
              <a:gd name="connsiteY4" fmla="*/ 1531201 h 4819844"/>
              <a:gd name="connsiteX5" fmla="*/ 973271 w 5729185"/>
              <a:gd name="connsiteY5" fmla="*/ 0 h 4819844"/>
              <a:gd name="connsiteX0" fmla="*/ 973271 w 5710331"/>
              <a:gd name="connsiteY0" fmla="*/ 0 h 4819844"/>
              <a:gd name="connsiteX1" fmla="*/ 5710331 w 5710331"/>
              <a:gd name="connsiteY1" fmla="*/ 2990699 h 4819844"/>
              <a:gd name="connsiteX2" fmla="*/ 4492915 w 5710331"/>
              <a:gd name="connsiteY2" fmla="*/ 4819844 h 4819844"/>
              <a:gd name="connsiteX3" fmla="*/ 37707 w 5710331"/>
              <a:gd name="connsiteY3" fmla="*/ 4809796 h 4819844"/>
              <a:gd name="connsiteX4" fmla="*/ 0 w 5710331"/>
              <a:gd name="connsiteY4" fmla="*/ 1531201 h 4819844"/>
              <a:gd name="connsiteX5" fmla="*/ 973271 w 5710331"/>
              <a:gd name="connsiteY5" fmla="*/ 0 h 4819844"/>
              <a:gd name="connsiteX0" fmla="*/ 973271 w 5710331"/>
              <a:gd name="connsiteY0" fmla="*/ 0 h 4829271"/>
              <a:gd name="connsiteX1" fmla="*/ 5710331 w 5710331"/>
              <a:gd name="connsiteY1" fmla="*/ 2990699 h 4829271"/>
              <a:gd name="connsiteX2" fmla="*/ 4558903 w 5710331"/>
              <a:gd name="connsiteY2" fmla="*/ 4829271 h 4829271"/>
              <a:gd name="connsiteX3" fmla="*/ 37707 w 5710331"/>
              <a:gd name="connsiteY3" fmla="*/ 4809796 h 4829271"/>
              <a:gd name="connsiteX4" fmla="*/ 0 w 5710331"/>
              <a:gd name="connsiteY4" fmla="*/ 1531201 h 4829271"/>
              <a:gd name="connsiteX5" fmla="*/ 973271 w 5710331"/>
              <a:gd name="connsiteY5" fmla="*/ 0 h 4829271"/>
              <a:gd name="connsiteX0" fmla="*/ 986596 w 5723656"/>
              <a:gd name="connsiteY0" fmla="*/ 0 h 4861034"/>
              <a:gd name="connsiteX1" fmla="*/ 5723656 w 5723656"/>
              <a:gd name="connsiteY1" fmla="*/ 2990699 h 4861034"/>
              <a:gd name="connsiteX2" fmla="*/ 4572228 w 5723656"/>
              <a:gd name="connsiteY2" fmla="*/ 4829271 h 4861034"/>
              <a:gd name="connsiteX3" fmla="*/ 0 w 5723656"/>
              <a:gd name="connsiteY3" fmla="*/ 4861034 h 4861034"/>
              <a:gd name="connsiteX4" fmla="*/ 13325 w 5723656"/>
              <a:gd name="connsiteY4" fmla="*/ 1531201 h 4861034"/>
              <a:gd name="connsiteX5" fmla="*/ 986596 w 5723656"/>
              <a:gd name="connsiteY5" fmla="*/ 0 h 4861034"/>
              <a:gd name="connsiteX0" fmla="*/ 986596 w 5723656"/>
              <a:gd name="connsiteY0" fmla="*/ 0 h 4886694"/>
              <a:gd name="connsiteX1" fmla="*/ 5723656 w 5723656"/>
              <a:gd name="connsiteY1" fmla="*/ 2990699 h 4886694"/>
              <a:gd name="connsiteX2" fmla="*/ 4534260 w 5723656"/>
              <a:gd name="connsiteY2" fmla="*/ 4886694 h 4886694"/>
              <a:gd name="connsiteX3" fmla="*/ 0 w 5723656"/>
              <a:gd name="connsiteY3" fmla="*/ 4861034 h 4886694"/>
              <a:gd name="connsiteX4" fmla="*/ 13325 w 5723656"/>
              <a:gd name="connsiteY4" fmla="*/ 1531201 h 4886694"/>
              <a:gd name="connsiteX5" fmla="*/ 986596 w 5723656"/>
              <a:gd name="connsiteY5" fmla="*/ 0 h 4886694"/>
              <a:gd name="connsiteX0" fmla="*/ 1002296 w 5739356"/>
              <a:gd name="connsiteY0" fmla="*/ 0 h 4886694"/>
              <a:gd name="connsiteX1" fmla="*/ 5739356 w 5739356"/>
              <a:gd name="connsiteY1" fmla="*/ 2990699 h 4886694"/>
              <a:gd name="connsiteX2" fmla="*/ 4549960 w 5739356"/>
              <a:gd name="connsiteY2" fmla="*/ 4886694 h 4886694"/>
              <a:gd name="connsiteX3" fmla="*/ 15700 w 5739356"/>
              <a:gd name="connsiteY3" fmla="*/ 4861034 h 4886694"/>
              <a:gd name="connsiteX4" fmla="*/ 550 w 5739356"/>
              <a:gd name="connsiteY4" fmla="*/ 1550342 h 4886694"/>
              <a:gd name="connsiteX5" fmla="*/ 1002296 w 5739356"/>
              <a:gd name="connsiteY5" fmla="*/ 0 h 4886694"/>
              <a:gd name="connsiteX0" fmla="*/ 1003832 w 5740892"/>
              <a:gd name="connsiteY0" fmla="*/ 0 h 4886694"/>
              <a:gd name="connsiteX1" fmla="*/ 5740892 w 5740892"/>
              <a:gd name="connsiteY1" fmla="*/ 2990699 h 4886694"/>
              <a:gd name="connsiteX2" fmla="*/ 4551496 w 5740892"/>
              <a:gd name="connsiteY2" fmla="*/ 4886694 h 4886694"/>
              <a:gd name="connsiteX3" fmla="*/ 0 w 5740892"/>
              <a:gd name="connsiteY3" fmla="*/ 4878412 h 4886694"/>
              <a:gd name="connsiteX4" fmla="*/ 2086 w 5740892"/>
              <a:gd name="connsiteY4" fmla="*/ 1550342 h 4886694"/>
              <a:gd name="connsiteX5" fmla="*/ 1003832 w 5740892"/>
              <a:gd name="connsiteY5" fmla="*/ 0 h 488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0892" h="4886694">
                <a:moveTo>
                  <a:pt x="1003832" y="0"/>
                </a:moveTo>
                <a:lnTo>
                  <a:pt x="5740892" y="2990699"/>
                </a:lnTo>
                <a:lnTo>
                  <a:pt x="4551496" y="4886694"/>
                </a:lnTo>
                <a:lnTo>
                  <a:pt x="0" y="4878412"/>
                </a:lnTo>
                <a:cubicBezTo>
                  <a:pt x="4442" y="3768468"/>
                  <a:pt x="-2356" y="2660286"/>
                  <a:pt x="2086" y="1550342"/>
                </a:cubicBezTo>
                <a:lnTo>
                  <a:pt x="1003832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192A91D-B79D-4F60-A3D0-9DEB16BA75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9200" y="451844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F774C61-86B5-4D1A-B399-4A62967FBC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779803" y="5715000"/>
            <a:ext cx="3888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4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F3064B-29A4-4CB2-B89B-87A232C2E1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779803" y="4179011"/>
            <a:ext cx="3888000" cy="1497889"/>
          </a:xfrm>
          <a:custGeom>
            <a:avLst/>
            <a:gdLst>
              <a:gd name="connsiteX0" fmla="*/ 0 w 3883632"/>
              <a:gd name="connsiteY0" fmla="*/ 0 h 1497889"/>
              <a:gd name="connsiteX1" fmla="*/ 3883632 w 3883632"/>
              <a:gd name="connsiteY1" fmla="*/ 0 h 1497889"/>
              <a:gd name="connsiteX2" fmla="*/ 3883632 w 3883632"/>
              <a:gd name="connsiteY2" fmla="*/ 1497889 h 1497889"/>
              <a:gd name="connsiteX3" fmla="*/ 0 w 3883632"/>
              <a:gd name="connsiteY3" fmla="*/ 1497889 h 1497889"/>
              <a:gd name="connsiteX4" fmla="*/ 0 w 3883632"/>
              <a:gd name="connsiteY4" fmla="*/ 0 h 1497889"/>
              <a:gd name="connsiteX0" fmla="*/ 7405 w 3891037"/>
              <a:gd name="connsiteY0" fmla="*/ 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7405 w 3891037"/>
              <a:gd name="connsiteY5" fmla="*/ 0 h 1497889"/>
              <a:gd name="connsiteX0" fmla="*/ 7405 w 3891037"/>
              <a:gd name="connsiteY0" fmla="*/ 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7405 w 3891037"/>
              <a:gd name="connsiteY5" fmla="*/ 0 h 1497889"/>
              <a:gd name="connsiteX0" fmla="*/ 1188505 w 3891037"/>
              <a:gd name="connsiteY0" fmla="*/ 1270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1188505 w 3891037"/>
              <a:gd name="connsiteY5" fmla="*/ 12700 h 1497889"/>
              <a:gd name="connsiteX0" fmla="*/ 1188505 w 3891037"/>
              <a:gd name="connsiteY0" fmla="*/ 1270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1188505 w 3891037"/>
              <a:gd name="connsiteY5" fmla="*/ 12700 h 1497889"/>
              <a:gd name="connsiteX0" fmla="*/ 1188505 w 3891037"/>
              <a:gd name="connsiteY0" fmla="*/ 12700 h 1497889"/>
              <a:gd name="connsiteX1" fmla="*/ 3891037 w 3891037"/>
              <a:gd name="connsiteY1" fmla="*/ 0 h 1497889"/>
              <a:gd name="connsiteX2" fmla="*/ 3891037 w 3891037"/>
              <a:gd name="connsiteY2" fmla="*/ 1497889 h 1497889"/>
              <a:gd name="connsiteX3" fmla="*/ 7405 w 3891037"/>
              <a:gd name="connsiteY3" fmla="*/ 1497889 h 1497889"/>
              <a:gd name="connsiteX4" fmla="*/ 0 w 3891037"/>
              <a:gd name="connsiteY4" fmla="*/ 697789 h 1497889"/>
              <a:gd name="connsiteX5" fmla="*/ 1188505 w 3891037"/>
              <a:gd name="connsiteY5" fmla="*/ 12700 h 149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1037" h="1497889">
                <a:moveTo>
                  <a:pt x="1188505" y="12700"/>
                </a:moveTo>
                <a:lnTo>
                  <a:pt x="3891037" y="0"/>
                </a:lnTo>
                <a:lnTo>
                  <a:pt x="3891037" y="1497889"/>
                </a:lnTo>
                <a:lnTo>
                  <a:pt x="7405" y="1497889"/>
                </a:lnTo>
                <a:cubicBezTo>
                  <a:pt x="4937" y="1231189"/>
                  <a:pt x="2468" y="964489"/>
                  <a:pt x="0" y="697789"/>
                </a:cubicBezTo>
                <a:cubicBezTo>
                  <a:pt x="573968" y="401693"/>
                  <a:pt x="893937" y="181796"/>
                  <a:pt x="1188505" y="12700"/>
                </a:cubicBez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 algn="r">
              <a:defRPr sz="3000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41BCB700-DD8E-4425-955D-48418C87FC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D0F98D8F-A5AF-4E12-B691-B426930D8E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242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CCBE8B2-28E1-4F05-8041-9A12C4EF3A8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FE58BCA-B262-463F-96E6-E256B93D8A9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B85E9181-1821-493B-84AE-3673CE6C38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4800" y="1514475"/>
            <a:ext cx="2610000" cy="4316400"/>
          </a:xfrm>
        </p:spPr>
        <p:txBody>
          <a:bodyPr lIns="0" tIns="90000" bIns="90000">
            <a:no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100">
                <a:solidFill>
                  <a:schemeClr val="tx1"/>
                </a:solidFill>
                <a:latin typeface="+mn-lt"/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654EAFC-9935-4866-8AE6-78E832110AA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363980" y="1514475"/>
            <a:ext cx="2610000" cy="4316400"/>
          </a:xfrm>
        </p:spPr>
        <p:txBody>
          <a:bodyPr lIns="0" tIns="90000" bIns="90000">
            <a:no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tx1"/>
                </a:solidFill>
                <a:latin typeface="+mn-lt"/>
              </a:defRPr>
            </a:lvl3pPr>
            <a:lvl4pPr>
              <a:defRPr sz="1100">
                <a:solidFill>
                  <a:schemeClr val="tx1"/>
                </a:solidFill>
                <a:latin typeface="+mn-lt"/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0" name="Straight Connector">
            <a:extLst>
              <a:ext uri="{FF2B5EF4-FFF2-40B4-BE49-F238E27FC236}">
                <a16:creationId xmlns:a16="http://schemas.microsoft.com/office/drawing/2014/main" id="{BA3A5CF8-0603-46F9-A669-CC0FE931D618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3244390" y="1514475"/>
            <a:ext cx="0" cy="43164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9B80FCC-8AFA-4325-AEEF-1652CEDEB9A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13160" y="1514475"/>
            <a:ext cx="2610000" cy="4316413"/>
          </a:xfrm>
        </p:spPr>
        <p:txBody>
          <a:bodyPr lIns="0" tIns="90000" bIns="90000"/>
          <a:lstStyle>
            <a:lvl1pPr>
              <a:defRPr sz="16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D1E256D8-F826-4C33-8067-201A21A4ABA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9062337" y="1514475"/>
            <a:ext cx="2610000" cy="4316399"/>
          </a:xfrm>
        </p:spPr>
        <p:txBody>
          <a:bodyPr lIns="0" tIns="90000" bIns="90000"/>
          <a:lstStyle>
            <a:lvl1pPr>
              <a:defRPr sz="16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100">
                <a:latin typeface="+mn-lt"/>
              </a:defRPr>
            </a:lvl4pPr>
            <a:lvl5pPr>
              <a:defRPr sz="11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4" name="Straight Connector">
            <a:extLst>
              <a:ext uri="{FF2B5EF4-FFF2-40B4-BE49-F238E27FC236}">
                <a16:creationId xmlns:a16="http://schemas.microsoft.com/office/drawing/2014/main" id="{C43F212A-6EE7-4F74-83B7-7BD5DE5EE9D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6093570" y="1514475"/>
            <a:ext cx="0" cy="43164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">
            <a:extLst>
              <a:ext uri="{FF2B5EF4-FFF2-40B4-BE49-F238E27FC236}">
                <a16:creationId xmlns:a16="http://schemas.microsoft.com/office/drawing/2014/main" id="{0318658D-60BF-4F03-92EC-51EAEB68CDA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8942750" y="1514475"/>
            <a:ext cx="0" cy="431640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704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Text with Icon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rocess 4">
            <a:extLst>
              <a:ext uri="{FF2B5EF4-FFF2-40B4-BE49-F238E27FC236}">
                <a16:creationId xmlns:a16="http://schemas.microsoft.com/office/drawing/2014/main" id="{81EA39F4-D60A-4EF0-91B3-59AFA71C688C}"/>
              </a:ext>
            </a:extLst>
          </p:cNvPr>
          <p:cNvSpPr/>
          <p:nvPr userDrawn="1"/>
        </p:nvSpPr>
        <p:spPr>
          <a:xfrm>
            <a:off x="8906336" y="2694377"/>
            <a:ext cx="2366950" cy="3106349"/>
          </a:xfrm>
          <a:prstGeom prst="flowChartProcess">
            <a:avLst/>
          </a:prstGeom>
          <a:solidFill>
            <a:srgbClr val="F6F6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Flowchart: Process 3">
            <a:extLst>
              <a:ext uri="{FF2B5EF4-FFF2-40B4-BE49-F238E27FC236}">
                <a16:creationId xmlns:a16="http://schemas.microsoft.com/office/drawing/2014/main" id="{4ADFB8B6-E0E8-47A2-AFE2-E185047CE699}"/>
              </a:ext>
            </a:extLst>
          </p:cNvPr>
          <p:cNvSpPr/>
          <p:nvPr userDrawn="1"/>
        </p:nvSpPr>
        <p:spPr>
          <a:xfrm>
            <a:off x="6239870" y="2694377"/>
            <a:ext cx="2366950" cy="3106349"/>
          </a:xfrm>
          <a:prstGeom prst="flowChartProcess">
            <a:avLst/>
          </a:prstGeom>
          <a:solidFill>
            <a:srgbClr val="F6F6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Flowchart: Process 2">
            <a:extLst>
              <a:ext uri="{FF2B5EF4-FFF2-40B4-BE49-F238E27FC236}">
                <a16:creationId xmlns:a16="http://schemas.microsoft.com/office/drawing/2014/main" id="{CA02093E-5B9E-4B68-87B2-795AB7704707}"/>
              </a:ext>
            </a:extLst>
          </p:cNvPr>
          <p:cNvSpPr/>
          <p:nvPr userDrawn="1"/>
        </p:nvSpPr>
        <p:spPr>
          <a:xfrm>
            <a:off x="3570397" y="2694377"/>
            <a:ext cx="2366950" cy="3106349"/>
          </a:xfrm>
          <a:prstGeom prst="flowChartProcess">
            <a:avLst/>
          </a:prstGeom>
          <a:solidFill>
            <a:srgbClr val="F6F6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Flowchart: Process 1">
            <a:extLst>
              <a:ext uri="{FF2B5EF4-FFF2-40B4-BE49-F238E27FC236}">
                <a16:creationId xmlns:a16="http://schemas.microsoft.com/office/drawing/2014/main" id="{E59520D0-E558-46A0-8AF2-57D7DA295402}"/>
              </a:ext>
            </a:extLst>
          </p:cNvPr>
          <p:cNvSpPr/>
          <p:nvPr userDrawn="1"/>
        </p:nvSpPr>
        <p:spPr>
          <a:xfrm>
            <a:off x="922094" y="2694377"/>
            <a:ext cx="2366950" cy="3106349"/>
          </a:xfrm>
          <a:prstGeom prst="flowChartProcess">
            <a:avLst/>
          </a:prstGeom>
          <a:solidFill>
            <a:srgbClr val="F6F6F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Pentagon 4">
            <a:extLst>
              <a:ext uri="{FF2B5EF4-FFF2-40B4-BE49-F238E27FC236}">
                <a16:creationId xmlns:a16="http://schemas.microsoft.com/office/drawing/2014/main" id="{22F9F5FD-530E-49B1-815F-D4B9A80F391E}"/>
              </a:ext>
            </a:extLst>
          </p:cNvPr>
          <p:cNvSpPr/>
          <p:nvPr userDrawn="1"/>
        </p:nvSpPr>
        <p:spPr>
          <a:xfrm rot="5400000">
            <a:off x="9262193" y="1171110"/>
            <a:ext cx="1655236" cy="2366949"/>
          </a:xfrm>
          <a:prstGeom prst="homePlate">
            <a:avLst>
              <a:gd name="adj" fmla="val 8077"/>
            </a:avLst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Pentagon 3">
            <a:extLst>
              <a:ext uri="{FF2B5EF4-FFF2-40B4-BE49-F238E27FC236}">
                <a16:creationId xmlns:a16="http://schemas.microsoft.com/office/drawing/2014/main" id="{690AAD1C-1224-4B1D-8F58-27E82521E67F}"/>
              </a:ext>
            </a:extLst>
          </p:cNvPr>
          <p:cNvSpPr/>
          <p:nvPr userDrawn="1"/>
        </p:nvSpPr>
        <p:spPr>
          <a:xfrm rot="5400000">
            <a:off x="6595727" y="1171110"/>
            <a:ext cx="1655236" cy="2366949"/>
          </a:xfrm>
          <a:prstGeom prst="homePlate">
            <a:avLst>
              <a:gd name="adj" fmla="val 8077"/>
            </a:avLst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Pentagon 2">
            <a:extLst>
              <a:ext uri="{FF2B5EF4-FFF2-40B4-BE49-F238E27FC236}">
                <a16:creationId xmlns:a16="http://schemas.microsoft.com/office/drawing/2014/main" id="{719A9AE9-4617-4495-8104-8E7130E5970C}"/>
              </a:ext>
            </a:extLst>
          </p:cNvPr>
          <p:cNvSpPr/>
          <p:nvPr userDrawn="1"/>
        </p:nvSpPr>
        <p:spPr>
          <a:xfrm rot="5400000">
            <a:off x="3926254" y="1171110"/>
            <a:ext cx="1655236" cy="2366949"/>
          </a:xfrm>
          <a:prstGeom prst="homePlate">
            <a:avLst>
              <a:gd name="adj" fmla="val 8077"/>
            </a:avLst>
          </a:prstGeom>
          <a:solidFill>
            <a:srgbClr val="FFC20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Pentagon 1">
            <a:extLst>
              <a:ext uri="{FF2B5EF4-FFF2-40B4-BE49-F238E27FC236}">
                <a16:creationId xmlns:a16="http://schemas.microsoft.com/office/drawing/2014/main" id="{E04BEBC7-8568-49C6-A506-0524C54A4F2E}"/>
              </a:ext>
            </a:extLst>
          </p:cNvPr>
          <p:cNvSpPr/>
          <p:nvPr userDrawn="1"/>
        </p:nvSpPr>
        <p:spPr>
          <a:xfrm rot="5400000">
            <a:off x="1277951" y="1170926"/>
            <a:ext cx="1655236" cy="2366949"/>
          </a:xfrm>
          <a:prstGeom prst="homePlate">
            <a:avLst>
              <a:gd name="adj" fmla="val 8077"/>
            </a:avLst>
          </a:prstGeom>
          <a:solidFill>
            <a:srgbClr val="0066B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881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166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64DCA1C2-4959-4514-A1DE-89E240853545}"/>
              </a:ext>
            </a:extLst>
          </p:cNvPr>
          <p:cNvSpPr/>
          <p:nvPr userDrawn="1"/>
        </p:nvSpPr>
        <p:spPr bwMode="gray">
          <a:xfrm>
            <a:off x="8906335" y="1526781"/>
            <a:ext cx="2366952" cy="536400"/>
          </a:xfrm>
          <a:prstGeom prst="rect">
            <a:avLst/>
          </a:prstGeom>
          <a:solidFill>
            <a:srgbClr val="CAE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A1A89226-09BA-4E4F-9725-B48F3544FA4C}"/>
              </a:ext>
            </a:extLst>
          </p:cNvPr>
          <p:cNvSpPr/>
          <p:nvPr userDrawn="1"/>
        </p:nvSpPr>
        <p:spPr bwMode="gray">
          <a:xfrm>
            <a:off x="6239869" y="1526781"/>
            <a:ext cx="2366952" cy="536400"/>
          </a:xfrm>
          <a:prstGeom prst="rect">
            <a:avLst/>
          </a:prstGeom>
          <a:solidFill>
            <a:srgbClr val="B3DA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72" tIns="107972" rIns="107972" bIns="107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35" name="Rectangle 2">
            <a:extLst>
              <a:ext uri="{FF2B5EF4-FFF2-40B4-BE49-F238E27FC236}">
                <a16:creationId xmlns:a16="http://schemas.microsoft.com/office/drawing/2014/main" id="{0903CE20-C807-46A3-ABF4-CDDAE8D5240E}"/>
              </a:ext>
            </a:extLst>
          </p:cNvPr>
          <p:cNvSpPr/>
          <p:nvPr userDrawn="1"/>
        </p:nvSpPr>
        <p:spPr bwMode="gray">
          <a:xfrm>
            <a:off x="3570396" y="1526781"/>
            <a:ext cx="2366952" cy="536400"/>
          </a:xfrm>
          <a:prstGeom prst="rect">
            <a:avLst/>
          </a:prstGeom>
          <a:solidFill>
            <a:srgbClr val="FFE3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972" tIns="107972" rIns="107972" bIns="10797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2864607-7F83-4D5E-B9B9-C10C0923D36B}"/>
              </a:ext>
            </a:extLst>
          </p:cNvPr>
          <p:cNvSpPr/>
          <p:nvPr userDrawn="1"/>
        </p:nvSpPr>
        <p:spPr bwMode="gray">
          <a:xfrm>
            <a:off x="922093" y="1526781"/>
            <a:ext cx="2366952" cy="536400"/>
          </a:xfrm>
          <a:prstGeom prst="rect">
            <a:avLst/>
          </a:prstGeom>
          <a:solidFill>
            <a:srgbClr val="95A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IN" sz="1600" dirty="0">
              <a:latin typeface="Calibri" panose="020F0502020204030204" pitchFamily="34" charset="0"/>
            </a:endParaRPr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F7DC1CA1-7922-4740-B970-D8CA3E1610E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99469" y="3402014"/>
            <a:ext cx="1980684" cy="2189162"/>
          </a:xfrm>
        </p:spPr>
        <p:txBody>
          <a:bodyPr lIns="90000" tIns="90000" bIns="90000"/>
          <a:lstStyle>
            <a:lvl1pPr marL="0" indent="0" algn="ctr"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3B1D2A3C-0A94-494C-8F07-99EFBAADA6E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20098" y="1528019"/>
            <a:ext cx="2339427" cy="535162"/>
          </a:xfrm>
        </p:spPr>
        <p:txBody>
          <a:bodyPr anchor="ctr"/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634BE9B9-5F29-47C4-8C39-5A26E41A5E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433003" y="3402014"/>
            <a:ext cx="1980684" cy="2189162"/>
          </a:xfrm>
        </p:spPr>
        <p:txBody>
          <a:bodyPr lIns="90000" tIns="90000" bIns="90000"/>
          <a:lstStyle>
            <a:lvl1pPr marL="0" indent="0" algn="ctr"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34679C5B-27C2-47DA-8A8C-19D4EB9E65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253632" y="1528019"/>
            <a:ext cx="2339427" cy="535162"/>
          </a:xfrm>
        </p:spPr>
        <p:txBody>
          <a:bodyPr lIns="180000" tIns="180000" rIns="180000" bIns="180000" anchor="ctr"/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AF70A5DA-7A3D-4AE1-BC98-7C2B421D01B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63530" y="3402014"/>
            <a:ext cx="1980684" cy="2189162"/>
          </a:xfrm>
        </p:spPr>
        <p:txBody>
          <a:bodyPr lIns="90000" tIns="90000" bIns="90000"/>
          <a:lstStyle>
            <a:lvl1pPr marL="0" indent="0" algn="ctr"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13E3AE7B-53B7-4996-A0A0-D5F95039E17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84159" y="1528019"/>
            <a:ext cx="2339427" cy="535162"/>
          </a:xfrm>
        </p:spPr>
        <p:txBody>
          <a:bodyPr lIns="180000" tIns="180000" rIns="180000" bIns="180000" anchor="ctr"/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222B7-F0B2-457B-8D4B-AB21E1F4E7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5227" y="3402014"/>
            <a:ext cx="1980684" cy="2189162"/>
          </a:xfrm>
        </p:spPr>
        <p:txBody>
          <a:bodyPr lIns="90000" tIns="90000" bIns="90000"/>
          <a:lstStyle>
            <a:lvl1pPr marL="0" indent="0" algn="ctr">
              <a:buFontTx/>
              <a:buNone/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4FFDAE7E-3025-4485-B3C1-4404DA75B3A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5856" y="1528019"/>
            <a:ext cx="2339427" cy="535162"/>
          </a:xfrm>
        </p:spPr>
        <p:txBody>
          <a:bodyPr anchor="ctr"/>
          <a:lstStyle>
            <a:lvl1pPr marL="0" indent="0" algn="ctr">
              <a:buFontTx/>
              <a:buNone/>
              <a:defRPr sz="160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A7F662EA-29E1-4C2F-9DDB-07ED2D8F2DB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642528" y="2247900"/>
            <a:ext cx="926082" cy="690562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2" name="Picture Placeholder 2">
            <a:extLst>
              <a:ext uri="{FF2B5EF4-FFF2-40B4-BE49-F238E27FC236}">
                <a16:creationId xmlns:a16="http://schemas.microsoft.com/office/drawing/2014/main" id="{67F42A5B-C84E-4A80-80C5-CE513399D3B0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290831" y="2247900"/>
            <a:ext cx="926082" cy="690562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3" name="Picture Placeholder 3">
            <a:extLst>
              <a:ext uri="{FF2B5EF4-FFF2-40B4-BE49-F238E27FC236}">
                <a16:creationId xmlns:a16="http://schemas.microsoft.com/office/drawing/2014/main" id="{6729648B-4E98-4C96-BC17-5B353C77CC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960304" y="2247900"/>
            <a:ext cx="926082" cy="690562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4" name="Picture Placeholder 4">
            <a:extLst>
              <a:ext uri="{FF2B5EF4-FFF2-40B4-BE49-F238E27FC236}">
                <a16:creationId xmlns:a16="http://schemas.microsoft.com/office/drawing/2014/main" id="{79DD5C62-064E-4781-8EBE-FCAECA373FD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626770" y="2247900"/>
            <a:ext cx="926082" cy="690562"/>
          </a:xfrm>
        </p:spPr>
        <p:txBody>
          <a:bodyPr lIns="90000" anchor="ctr"/>
          <a:lstStyle>
            <a:lvl1pPr marL="0" indent="0" algn="ctr">
              <a:buFontTx/>
              <a:buNone/>
              <a:defRPr sz="1000"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Subtitle">
            <a:extLst>
              <a:ext uri="{FF2B5EF4-FFF2-40B4-BE49-F238E27FC236}">
                <a16:creationId xmlns:a16="http://schemas.microsoft.com/office/drawing/2014/main" id="{AAAFBE65-3270-4A44-8EAA-BB4B1F558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242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4B4DA10C-581F-4C74-8BFC-76EE369662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242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66760F-1ECB-4550-92C9-D16AE69281F2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2E84058-9BC0-4048-9BCE-CAB9741A7FB9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33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86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63E72827-BAE4-46D1-ACC8-FFFDC9D3B45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23467" y="1529562"/>
            <a:ext cx="2429367" cy="3323954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2DA89DC-F531-4D39-BE82-DD646F4E77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467" y="5018581"/>
            <a:ext cx="2430022" cy="638934"/>
          </a:xfrm>
        </p:spPr>
        <p:txBody>
          <a:bodyPr rIns="0"/>
          <a:lstStyle>
            <a:lvl1pPr marL="0" indent="0" algn="l" defTabSz="685594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IN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AD03A4DE-48F1-42E0-BF7A-B0AC7C03EC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475475" y="1529562"/>
            <a:ext cx="2429367" cy="3323954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5A12F69-C44E-4BE5-B42F-12CCD2BC1E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5476" y="5018581"/>
            <a:ext cx="2430022" cy="638934"/>
          </a:xfrm>
        </p:spPr>
        <p:txBody>
          <a:bodyPr rIns="0"/>
          <a:lstStyle>
            <a:lvl1pPr marL="0" indent="0" algn="l" defTabSz="685594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IN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13873F7-9D90-4BFD-B160-078F6BDBBD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37006" y="1529562"/>
            <a:ext cx="2429367" cy="3323954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CF6DF924-EDAE-44B4-85A0-D2072A5731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37006" y="5018581"/>
            <a:ext cx="2430022" cy="638934"/>
          </a:xfrm>
        </p:spPr>
        <p:txBody>
          <a:bodyPr rIns="0"/>
          <a:lstStyle>
            <a:lvl1pPr marL="0" indent="0" algn="l" defTabSz="685594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IN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435F61-5104-4F87-9B16-7D19BF8832A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008059" y="1529562"/>
            <a:ext cx="2429367" cy="3323954"/>
          </a:xfrm>
        </p:spPr>
        <p:txBody>
          <a:bodyPr rIns="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A3B41CE6-F9A3-475B-9680-33A8BBB590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08060" y="5018581"/>
            <a:ext cx="2430022" cy="638934"/>
          </a:xfrm>
        </p:spPr>
        <p:txBody>
          <a:bodyPr rIns="0"/>
          <a:lstStyle>
            <a:lvl1pPr marL="0" indent="0" algn="l" defTabSz="685594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IN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257021" indent="0">
              <a:buFontTx/>
              <a:buNone/>
              <a:defRPr/>
            </a:lvl2pPr>
            <a:lvl3pPr marL="542599" indent="0">
              <a:buFontTx/>
              <a:buNone/>
              <a:defRPr/>
            </a:lvl3pPr>
            <a:lvl4pPr marL="752024" indent="0">
              <a:buFontTx/>
              <a:buNone/>
              <a:defRPr/>
            </a:lvl4pPr>
            <a:lvl5pPr marL="990006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34A86A08-9874-4CA4-B232-D1FDC60B1D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E03D53F-C2D1-4CE4-AC7B-26AD24A8E8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C6B26-873A-4518-A442-C9794664A5BD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B384C-E3E1-4CE2-B5E2-4E424F51503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52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ven box Grid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1CFA6E3-52E7-461F-A026-D4A2140D6EA2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569338" y="1799999"/>
            <a:ext cx="3628800" cy="1800000"/>
          </a:xfrm>
          <a:ln>
            <a:noFill/>
          </a:ln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58C33B5-5046-4EC8-8F03-9B337F26347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8569338" y="3600000"/>
            <a:ext cx="3628800" cy="1800000"/>
          </a:xfrm>
          <a:ln>
            <a:noFill/>
          </a:ln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8836D2F1-B414-4353-8EF5-CEADF48C9637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138136" y="3600000"/>
            <a:ext cx="2440800" cy="1800000"/>
          </a:xfrm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D82BC7-7259-42AD-AD63-A19C5B24A8F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507473-9CEE-47B1-9D3C-6E3E82D29BD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59B42-52D4-4DFB-963F-9FEC33F58EF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0" y="1799565"/>
            <a:ext cx="3304319" cy="1800000"/>
          </a:xfrm>
        </p:spPr>
        <p:txBody>
          <a:bodyPr lIns="180000" tIns="180000" rIns="180000" bIns="180000"/>
          <a:lstStyle>
            <a:lvl1pPr algn="l"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 /picture</a:t>
            </a:r>
            <a:endParaRPr lang="en-IN" dirty="0"/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BE7EF68E-8418-4296-9997-06B7A8D832C6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0" y="3599744"/>
            <a:ext cx="3304319" cy="1800000"/>
          </a:xfrm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5CD9CD56-CB0C-472F-97D8-42A1AC031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800" y="957945"/>
            <a:ext cx="11157095" cy="395302"/>
          </a:xfrm>
        </p:spPr>
        <p:txBody>
          <a:bodyPr wrap="square" lIns="0" tIns="46800" rIns="0" bIns="46800">
            <a:noAutofit/>
          </a:bodyPr>
          <a:lstStyle>
            <a:lvl1pPr marL="0" indent="0">
              <a:spcBef>
                <a:spcPts val="830"/>
              </a:spcBef>
              <a:buFontTx/>
              <a:buNone/>
              <a:defRPr sz="1998" b="1"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D158B171-8B81-4BF3-A8F3-2A8275A78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EE41D6-D4DB-4EA5-B42B-04FE13930C8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304319" y="1800000"/>
            <a:ext cx="2836847" cy="3600000"/>
          </a:xfrm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CF22E4E-A419-4ECC-A2BE-F0CD3C12E79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138136" y="1799096"/>
            <a:ext cx="2440807" cy="1800000"/>
          </a:xfrm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8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ven box Grid with conten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364C0B7C-4879-4CD9-9059-65505078F8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840" y="4739192"/>
            <a:ext cx="11138400" cy="651600"/>
          </a:xfrm>
        </p:spPr>
        <p:txBody>
          <a:bodyPr anchor="t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F125A8A4-CC95-4FD2-9D5B-C51AF579D6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92" y="4167568"/>
            <a:ext cx="11138400" cy="525401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/>
              <a:t>Click to add main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D82BC7-7259-42AD-AD63-A19C5B24A8F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507473-9CEE-47B1-9D3C-6E3E82D29BDB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Content Placeholder 26">
            <a:extLst>
              <a:ext uri="{FF2B5EF4-FFF2-40B4-BE49-F238E27FC236}">
                <a16:creationId xmlns:a16="http://schemas.microsoft.com/office/drawing/2014/main" id="{02D64C6D-DF51-4A3C-99CF-152F0B7BA394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8569338" y="0"/>
            <a:ext cx="3619732" cy="1800450"/>
          </a:xfrm>
          <a:ln>
            <a:noFill/>
          </a:ln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4" name="Content Placeholder 22">
            <a:extLst>
              <a:ext uri="{FF2B5EF4-FFF2-40B4-BE49-F238E27FC236}">
                <a16:creationId xmlns:a16="http://schemas.microsoft.com/office/drawing/2014/main" id="{3B22D66F-B06A-4A6F-9451-4362868ADEEC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6138136" y="0"/>
            <a:ext cx="2440807" cy="1800000"/>
          </a:xfrm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BD06623B-BA1E-42E0-B2C2-8C66F12D1835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0" y="0"/>
            <a:ext cx="3304319" cy="1800000"/>
          </a:xfrm>
        </p:spPr>
        <p:txBody>
          <a:bodyPr lIns="180000" tIns="180000" rIns="180000" bIns="180000"/>
          <a:lstStyle>
            <a:lvl1pPr algn="l">
              <a:defRPr sz="1600">
                <a:latin typeface="+mn-lt"/>
              </a:defRPr>
            </a:lvl1pPr>
          </a:lstStyle>
          <a:p>
            <a:pPr lvl="0"/>
            <a:r>
              <a:rPr lang="en-US" dirty="0"/>
              <a:t>Click to add text /picture</a:t>
            </a:r>
            <a:endParaRPr lang="en-IN" dirty="0"/>
          </a:p>
        </p:txBody>
      </p:sp>
      <p:sp>
        <p:nvSpPr>
          <p:cNvPr id="27" name="Content Placeholder 11">
            <a:extLst>
              <a:ext uri="{FF2B5EF4-FFF2-40B4-BE49-F238E27FC236}">
                <a16:creationId xmlns:a16="http://schemas.microsoft.com/office/drawing/2014/main" id="{187BD372-0B99-4EC2-A841-B4BC77C366F7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3304319" y="0"/>
            <a:ext cx="2836847" cy="3600000"/>
          </a:xfrm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3" name="Content Placeholder 32">
            <a:extLst>
              <a:ext uri="{FF2B5EF4-FFF2-40B4-BE49-F238E27FC236}">
                <a16:creationId xmlns:a16="http://schemas.microsoft.com/office/drawing/2014/main" id="{E3F63D12-3EA7-44A8-9213-98CDE0A91B51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569338" y="1800000"/>
            <a:ext cx="3619710" cy="1800000"/>
          </a:xfrm>
          <a:ln>
            <a:noFill/>
          </a:ln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6" name="Content Placeholder 38">
            <a:extLst>
              <a:ext uri="{FF2B5EF4-FFF2-40B4-BE49-F238E27FC236}">
                <a16:creationId xmlns:a16="http://schemas.microsoft.com/office/drawing/2014/main" id="{BA11F973-CCEA-47DF-B1BA-F8CA36425B9B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0" y="1800000"/>
            <a:ext cx="3304319" cy="1800000"/>
          </a:xfrm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  <p:sp>
        <p:nvSpPr>
          <p:cNvPr id="29" name="Content Placeholder 42">
            <a:extLst>
              <a:ext uri="{FF2B5EF4-FFF2-40B4-BE49-F238E27FC236}">
                <a16:creationId xmlns:a16="http://schemas.microsoft.com/office/drawing/2014/main" id="{70E9F80C-1D31-44DF-BFE4-C929500539F1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38136" y="1800000"/>
            <a:ext cx="2440800" cy="1800000"/>
          </a:xfrm>
        </p:spPr>
        <p:txBody>
          <a:bodyPr lIns="180000" tIns="180000" rIns="180000" bIns="180000"/>
          <a:lstStyle>
            <a:lvl1pPr>
              <a:defRPr sz="16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 /picture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n box Gri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422C24-1B0E-4715-85DF-A64292DC264A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432A0B-F4E8-4DEB-972E-82BBF312DE2C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79DBB2-1A26-4A9B-BEC6-306786F7A70E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758EB7A-5303-49F8-BD68-7AB113E0D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C14E4BB-19FE-4F5E-93C0-E461092EA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CECA5B92-2849-435E-8108-FAF491E85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0A44676-2D58-4CD5-AD77-5D15D31223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sp>
        <p:nvSpPr>
          <p:cNvPr id="32" name="Title">
            <a:extLst>
              <a:ext uri="{FF2B5EF4-FFF2-40B4-BE49-F238E27FC236}">
                <a16:creationId xmlns:a16="http://schemas.microsoft.com/office/drawing/2014/main" id="{B299C081-2443-4A4D-8F7B-07355DE68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242" y="446012"/>
            <a:ext cx="11157095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  <p:sp>
        <p:nvSpPr>
          <p:cNvPr id="26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B888511A-0F45-4CFE-85CA-518E2EFDA7C3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0" y="1095375"/>
            <a:ext cx="2437200" cy="2437200"/>
          </a:xfrm>
          <a:noFill/>
        </p:spPr>
        <p:txBody>
          <a:bodyPr lIns="180000" tIns="180000" rIns="180000" bIns="180000"/>
          <a:lstStyle>
            <a:lvl1pPr marL="228600" indent="-228600" algn="l">
              <a:buFont typeface="Calibri" panose="020F0502020204030204" pitchFamily="34" charset="0"/>
              <a:buChar char="•"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text/picture</a:t>
            </a:r>
            <a:endParaRPr lang="en-IN" dirty="0"/>
          </a:p>
        </p:txBody>
      </p:sp>
      <p:sp>
        <p:nvSpPr>
          <p:cNvPr id="29" name="Content Placeholder 11">
            <a:extLst>
              <a:ext uri="{FF2B5EF4-FFF2-40B4-BE49-F238E27FC236}">
                <a16:creationId xmlns:a16="http://schemas.microsoft.com/office/drawing/2014/main" id="{B0F6D639-D689-4C5B-B62C-934968A5287A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437200" y="1095375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0" name="Content Placeholder 22">
            <a:extLst>
              <a:ext uri="{FF2B5EF4-FFF2-40B4-BE49-F238E27FC236}">
                <a16:creationId xmlns:a16="http://schemas.microsoft.com/office/drawing/2014/main" id="{E65C77D1-D0D7-4935-AC26-1A8B70E45AC7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873566" y="1095375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1" name="Content Placeholder 26">
            <a:extLst>
              <a:ext uri="{FF2B5EF4-FFF2-40B4-BE49-F238E27FC236}">
                <a16:creationId xmlns:a16="http://schemas.microsoft.com/office/drawing/2014/main" id="{AC0D9257-169C-4DC0-82CB-4AB25E1FED34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310798" y="1095375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4" name="Content Placeholder 32">
            <a:extLst>
              <a:ext uri="{FF2B5EF4-FFF2-40B4-BE49-F238E27FC236}">
                <a16:creationId xmlns:a16="http://schemas.microsoft.com/office/drawing/2014/main" id="{2647B18C-1CDB-436E-9DA0-651EB1A913F4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748031" y="1095375"/>
            <a:ext cx="24480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5" name="Content Placeholder 38">
            <a:extLst>
              <a:ext uri="{FF2B5EF4-FFF2-40B4-BE49-F238E27FC236}">
                <a16:creationId xmlns:a16="http://schemas.microsoft.com/office/drawing/2014/main" id="{656AA901-28A5-4168-9917-FB3CB7389679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0" y="3524246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6" name="Content Placeholder 40">
            <a:extLst>
              <a:ext uri="{FF2B5EF4-FFF2-40B4-BE49-F238E27FC236}">
                <a16:creationId xmlns:a16="http://schemas.microsoft.com/office/drawing/2014/main" id="{A691F1D6-7919-4FC8-8374-D0BCD3CDDE93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437200" y="3524246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7" name="Content Placeholder 42">
            <a:extLst>
              <a:ext uri="{FF2B5EF4-FFF2-40B4-BE49-F238E27FC236}">
                <a16:creationId xmlns:a16="http://schemas.microsoft.com/office/drawing/2014/main" id="{7276E3D6-7F62-4621-9756-70C7C066DED0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4873326" y="3524246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8" name="Content Placeholder 44">
            <a:extLst>
              <a:ext uri="{FF2B5EF4-FFF2-40B4-BE49-F238E27FC236}">
                <a16:creationId xmlns:a16="http://schemas.microsoft.com/office/drawing/2014/main" id="{B2504FD8-A838-455D-AC13-0A6FC1BA4091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312026" y="3524246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0" name="Content Placeholder 46">
            <a:extLst>
              <a:ext uri="{FF2B5EF4-FFF2-40B4-BE49-F238E27FC236}">
                <a16:creationId xmlns:a16="http://schemas.microsoft.com/office/drawing/2014/main" id="{3DAB4C9B-6960-46D0-B3AF-D52F263C5F06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9748326" y="3524246"/>
            <a:ext cx="24480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69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n box Grid with content a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364C0B7C-4879-4CD9-9059-65505078F85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2" y="5399592"/>
            <a:ext cx="12190861" cy="432884"/>
          </a:xfrm>
        </p:spPr>
        <p:txBody>
          <a:bodyPr anchor="t"/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F125A8A4-CC95-4FD2-9D5B-C51AF579D6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36" y="4954968"/>
            <a:ext cx="12192010" cy="525401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+mj-lt"/>
              </a:defRPr>
            </a:lvl1pPr>
          </a:lstStyle>
          <a:p>
            <a:r>
              <a:rPr lang="en-US" noProof="0" dirty="0"/>
              <a:t>Click to add main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59B42-52D4-4DFB-963F-9FEC33F58EF6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0" y="0"/>
            <a:ext cx="2437200" cy="2437200"/>
          </a:xfrm>
          <a:noFill/>
        </p:spPr>
        <p:txBody>
          <a:bodyPr lIns="180000" tIns="180000" rIns="180000" bIns="180000"/>
          <a:lstStyle>
            <a:lvl1pPr marL="228600" indent="-228600" algn="l">
              <a:buFont typeface="Calibri" panose="020F0502020204030204" pitchFamily="34" charset="0"/>
              <a:buChar char="•"/>
              <a:defRPr sz="1400">
                <a:latin typeface="+mn-lt"/>
              </a:defRPr>
            </a:lvl1pPr>
          </a:lstStyle>
          <a:p>
            <a:pPr lvl="0"/>
            <a:r>
              <a:rPr lang="en-US" dirty="0"/>
              <a:t>Click to add text/picture</a:t>
            </a:r>
            <a:endParaRPr lang="en-IN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4EE41D6-D4DB-4EA5-B42B-04FE13930C84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437200" y="0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CF22E4E-A419-4ECC-A2BE-F0CD3C12E79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873566" y="0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81CFA6E3-52E7-461F-A026-D4A2140D6EA2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7310798" y="0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858C33B5-5046-4EC8-8F03-9B337F263470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748031" y="0"/>
            <a:ext cx="24480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BE7EF68E-8418-4296-9997-06B7A8D832C6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0" y="2428871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1" name="Content Placeholder 40">
            <a:extLst>
              <a:ext uri="{FF2B5EF4-FFF2-40B4-BE49-F238E27FC236}">
                <a16:creationId xmlns:a16="http://schemas.microsoft.com/office/drawing/2014/main" id="{B6C920B2-4F30-4A7A-A489-8D5088BC8E19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2437200" y="2428871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8836D2F1-B414-4353-8EF5-CEADF48C9637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4873326" y="2428871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D5A63F9B-E3F2-49C2-8EEA-E5EDC8B0649F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7312026" y="2428871"/>
            <a:ext cx="24372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93933584-2454-4A85-B2E5-6584B9E2EEA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9748326" y="2428871"/>
            <a:ext cx="2448000" cy="2437200"/>
          </a:xfrm>
          <a:noFill/>
        </p:spPr>
        <p:txBody>
          <a:bodyPr lIns="180000" tIns="180000" rIns="180000" bIns="180000"/>
          <a:lstStyle>
            <a:lvl1pPr>
              <a:defRPr sz="1400">
                <a:latin typeface="+mn-lt"/>
              </a:defRPr>
            </a:lvl1pPr>
          </a:lstStyle>
          <a:p>
            <a:pPr lvl="0"/>
            <a:r>
              <a:rPr lang="en-US" noProof="0" dirty="0"/>
              <a:t>Click to add text/picture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04806E-1DED-4A0A-B71F-55DA256973B5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46FDC-7AA2-4694-BCDF-8EE9A9C81FBE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F5A37A22-DF5F-4270-B332-FBC9D40F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/>
          <a:lstStyle/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51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ss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815E25-1639-45D6-B5D5-9DE8CF9661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982" y="-9000"/>
            <a:ext cx="12221964" cy="6876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5DD630-3D40-418A-A9A3-58D3B78F158B}"/>
              </a:ext>
            </a:extLst>
          </p:cNvPr>
          <p:cNvGrpSpPr/>
          <p:nvPr userDrawn="1"/>
        </p:nvGrpSpPr>
        <p:grpSpPr>
          <a:xfrm>
            <a:off x="5129463" y="1700109"/>
            <a:ext cx="1933074" cy="930741"/>
            <a:chOff x="7392988" y="-223838"/>
            <a:chExt cx="936625" cy="450851"/>
          </a:xfrm>
          <a:solidFill>
            <a:schemeClr val="bg1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56610B8-5DD5-4F0F-AE24-7372DC2CF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-223838"/>
              <a:ext cx="927100" cy="103188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6AC766E1-065F-4D7A-8522-06510201D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127000"/>
              <a:ext cx="927100" cy="100013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BF104F0-4F2B-4C0F-B750-3444E560B4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8763" y="-76200"/>
              <a:ext cx="450850" cy="16986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5D180BA-833A-4927-863D-4804D2B926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2988" y="-76200"/>
              <a:ext cx="465138" cy="139700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</p:grpSp>
      <p:sp>
        <p:nvSpPr>
          <p:cNvPr id="23" name="Subtitle 2">
            <a:extLst>
              <a:ext uri="{FF2B5EF4-FFF2-40B4-BE49-F238E27FC236}">
                <a16:creationId xmlns:a16="http://schemas.microsoft.com/office/drawing/2014/main" id="{98A3BC37-0F27-43D4-A9B0-25D63B9F86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05062" y="3409349"/>
            <a:ext cx="10363675" cy="517065"/>
          </a:xfrm>
        </p:spPr>
        <p:txBody>
          <a:bodyPr>
            <a:noAutofit/>
          </a:bodyPr>
          <a:lstStyle>
            <a:lvl1pPr marL="0" indent="0" algn="ctr">
              <a:buNone/>
              <a:defRPr sz="2399">
                <a:solidFill>
                  <a:schemeClr val="bg1"/>
                </a:solidFill>
                <a:latin typeface="+mj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message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673AB-1F2F-4FD8-8886-B83E66502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4793" y="5999911"/>
            <a:ext cx="3224213" cy="289426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atlascopco.com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71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A6893C-D5A1-40A9-A0A8-8095F1AD57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982" y="-9000"/>
            <a:ext cx="12221964" cy="6876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5DD630-3D40-418A-A9A3-58D3B78F158B}"/>
              </a:ext>
            </a:extLst>
          </p:cNvPr>
          <p:cNvGrpSpPr/>
          <p:nvPr userDrawn="1"/>
        </p:nvGrpSpPr>
        <p:grpSpPr>
          <a:xfrm>
            <a:off x="4753324" y="2773000"/>
            <a:ext cx="2685353" cy="1292950"/>
            <a:chOff x="7392988" y="-223838"/>
            <a:chExt cx="936625" cy="450851"/>
          </a:xfrm>
          <a:solidFill>
            <a:schemeClr val="bg1"/>
          </a:soli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556610B8-5DD5-4F0F-AE24-7372DC2CF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-223838"/>
              <a:ext cx="927100" cy="103188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6AC766E1-065F-4D7A-8522-06510201D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6163" y="127000"/>
              <a:ext cx="927100" cy="100013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3BF104F0-4F2B-4C0F-B750-3444E560B4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8763" y="-76200"/>
              <a:ext cx="450850" cy="16986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5D180BA-833A-4927-863D-4804D2B926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92988" y="-76200"/>
              <a:ext cx="465138" cy="139700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799" dirty="0">
                <a:latin typeface="Calibri" panose="020F0502020204030204" pitchFamily="34" charset="0"/>
              </a:endParaRPr>
            </a:p>
          </p:txBody>
        </p: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99C4C1F-7562-4D8D-8284-8EA5F723F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83894" y="4818811"/>
            <a:ext cx="3224213" cy="289426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atlascopco.com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77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021C-503D-44E1-A68A-86E149AE5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99E960-279C-45F6-A2E1-021F689FF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41B95-739F-4009-8BA5-805454D59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A310-802F-4120-B406-68B8FD5EB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2022-11-29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FA580-8AF4-47DD-AD88-B6F697D1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795-EA9C-4259-9397-6F8BDD20FF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31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rge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8C01F28A-86BD-495C-8981-B0F28501F68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3" name="Picture Placeholder 52"/>
          <p:cNvSpPr>
            <a:spLocks noGrp="1"/>
          </p:cNvSpPr>
          <p:nvPr>
            <p:ph type="pic" sz="quarter" idx="13"/>
          </p:nvPr>
        </p:nvSpPr>
        <p:spPr>
          <a:xfrm flipH="1">
            <a:off x="6488187" y="2056159"/>
            <a:ext cx="5713176" cy="4814545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579527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5" fmla="*/ 1086393 w 5691478"/>
              <a:gd name="connsiteY5" fmla="*/ 0 h 4839941"/>
              <a:gd name="connsiteX0" fmla="*/ 1086393 w 5767658"/>
              <a:gd name="connsiteY0" fmla="*/ 0 h 4839941"/>
              <a:gd name="connsiteX1" fmla="*/ 5767658 w 5767658"/>
              <a:gd name="connsiteY1" fmla="*/ 2953777 h 4839941"/>
              <a:gd name="connsiteX2" fmla="*/ 4579527 w 5767658"/>
              <a:gd name="connsiteY2" fmla="*/ 4839941 h 4839941"/>
              <a:gd name="connsiteX3" fmla="*/ 0 w 5767658"/>
              <a:gd name="connsiteY3" fmla="*/ 4839941 h 4839941"/>
              <a:gd name="connsiteX4" fmla="*/ 0 w 5767658"/>
              <a:gd name="connsiteY4" fmla="*/ 1738591 h 4839941"/>
              <a:gd name="connsiteX5" fmla="*/ 1086393 w 5767658"/>
              <a:gd name="connsiteY5" fmla="*/ 0 h 4839941"/>
              <a:gd name="connsiteX0" fmla="*/ 1134006 w 5767658"/>
              <a:gd name="connsiteY0" fmla="*/ 0 h 4801841"/>
              <a:gd name="connsiteX1" fmla="*/ 5767658 w 5767658"/>
              <a:gd name="connsiteY1" fmla="*/ 2915677 h 4801841"/>
              <a:gd name="connsiteX2" fmla="*/ 4579527 w 5767658"/>
              <a:gd name="connsiteY2" fmla="*/ 4801841 h 4801841"/>
              <a:gd name="connsiteX3" fmla="*/ 0 w 5767658"/>
              <a:gd name="connsiteY3" fmla="*/ 4801841 h 4801841"/>
              <a:gd name="connsiteX4" fmla="*/ 0 w 5767658"/>
              <a:gd name="connsiteY4" fmla="*/ 1700491 h 4801841"/>
              <a:gd name="connsiteX5" fmla="*/ 1134006 w 5767658"/>
              <a:gd name="connsiteY5" fmla="*/ 0 h 4801841"/>
              <a:gd name="connsiteX0" fmla="*/ 1153051 w 5786703"/>
              <a:gd name="connsiteY0" fmla="*/ 0 h 4801841"/>
              <a:gd name="connsiteX1" fmla="*/ 5786703 w 5786703"/>
              <a:gd name="connsiteY1" fmla="*/ 2915677 h 4801841"/>
              <a:gd name="connsiteX2" fmla="*/ 4598572 w 5786703"/>
              <a:gd name="connsiteY2" fmla="*/ 4801841 h 4801841"/>
              <a:gd name="connsiteX3" fmla="*/ 19045 w 5786703"/>
              <a:gd name="connsiteY3" fmla="*/ 4801841 h 4801841"/>
              <a:gd name="connsiteX4" fmla="*/ 0 w 5786703"/>
              <a:gd name="connsiteY4" fmla="*/ 1833841 h 4801841"/>
              <a:gd name="connsiteX5" fmla="*/ 1153051 w 5786703"/>
              <a:gd name="connsiteY5" fmla="*/ 0 h 4801841"/>
              <a:gd name="connsiteX0" fmla="*/ 1153051 w 5760879"/>
              <a:gd name="connsiteY0" fmla="*/ 0 h 4801841"/>
              <a:gd name="connsiteX1" fmla="*/ 5760879 w 5760879"/>
              <a:gd name="connsiteY1" fmla="*/ 2979177 h 4801841"/>
              <a:gd name="connsiteX2" fmla="*/ 4598572 w 5760879"/>
              <a:gd name="connsiteY2" fmla="*/ 4801841 h 4801841"/>
              <a:gd name="connsiteX3" fmla="*/ 19045 w 5760879"/>
              <a:gd name="connsiteY3" fmla="*/ 4801841 h 4801841"/>
              <a:gd name="connsiteX4" fmla="*/ 0 w 5760879"/>
              <a:gd name="connsiteY4" fmla="*/ 1833841 h 4801841"/>
              <a:gd name="connsiteX5" fmla="*/ 1153051 w 5760879"/>
              <a:gd name="connsiteY5" fmla="*/ 0 h 4801841"/>
              <a:gd name="connsiteX0" fmla="*/ 946456 w 5760879"/>
              <a:gd name="connsiteY0" fmla="*/ 0 h 4801841"/>
              <a:gd name="connsiteX1" fmla="*/ 5760879 w 5760879"/>
              <a:gd name="connsiteY1" fmla="*/ 2979177 h 4801841"/>
              <a:gd name="connsiteX2" fmla="*/ 4598572 w 5760879"/>
              <a:gd name="connsiteY2" fmla="*/ 4801841 h 4801841"/>
              <a:gd name="connsiteX3" fmla="*/ 19045 w 5760879"/>
              <a:gd name="connsiteY3" fmla="*/ 4801841 h 4801841"/>
              <a:gd name="connsiteX4" fmla="*/ 0 w 5760879"/>
              <a:gd name="connsiteY4" fmla="*/ 1833841 h 4801841"/>
              <a:gd name="connsiteX5" fmla="*/ 946456 w 5760879"/>
              <a:gd name="connsiteY5" fmla="*/ 0 h 4801841"/>
              <a:gd name="connsiteX0" fmla="*/ 959368 w 5773791"/>
              <a:gd name="connsiteY0" fmla="*/ 0 h 4801841"/>
              <a:gd name="connsiteX1" fmla="*/ 5773791 w 5773791"/>
              <a:gd name="connsiteY1" fmla="*/ 2979177 h 4801841"/>
              <a:gd name="connsiteX2" fmla="*/ 4611484 w 5773791"/>
              <a:gd name="connsiteY2" fmla="*/ 4801841 h 4801841"/>
              <a:gd name="connsiteX3" fmla="*/ 31957 w 5773791"/>
              <a:gd name="connsiteY3" fmla="*/ 4801841 h 4801841"/>
              <a:gd name="connsiteX4" fmla="*/ 0 w 5773791"/>
              <a:gd name="connsiteY4" fmla="*/ 1490941 h 4801841"/>
              <a:gd name="connsiteX5" fmla="*/ 959368 w 5773791"/>
              <a:gd name="connsiteY5" fmla="*/ 0 h 4801841"/>
              <a:gd name="connsiteX0" fmla="*/ 959368 w 5773791"/>
              <a:gd name="connsiteY0" fmla="*/ 0 h 4801841"/>
              <a:gd name="connsiteX1" fmla="*/ 5773791 w 5773791"/>
              <a:gd name="connsiteY1" fmla="*/ 2979177 h 4801841"/>
              <a:gd name="connsiteX2" fmla="*/ 4611484 w 5773791"/>
              <a:gd name="connsiteY2" fmla="*/ 4801841 h 4801841"/>
              <a:gd name="connsiteX3" fmla="*/ 12789 w 5773791"/>
              <a:gd name="connsiteY3" fmla="*/ 4801841 h 4801841"/>
              <a:gd name="connsiteX4" fmla="*/ 0 w 5773791"/>
              <a:gd name="connsiteY4" fmla="*/ 1490941 h 4801841"/>
              <a:gd name="connsiteX5" fmla="*/ 959368 w 5773791"/>
              <a:gd name="connsiteY5" fmla="*/ 0 h 4801841"/>
              <a:gd name="connsiteX0" fmla="*/ 981256 w 5795679"/>
              <a:gd name="connsiteY0" fmla="*/ 0 h 4810379"/>
              <a:gd name="connsiteX1" fmla="*/ 5795679 w 5795679"/>
              <a:gd name="connsiteY1" fmla="*/ 2979177 h 4810379"/>
              <a:gd name="connsiteX2" fmla="*/ 4633372 w 5795679"/>
              <a:gd name="connsiteY2" fmla="*/ 4801841 h 4810379"/>
              <a:gd name="connsiteX3" fmla="*/ 0 w 5795679"/>
              <a:gd name="connsiteY3" fmla="*/ 4810379 h 4810379"/>
              <a:gd name="connsiteX4" fmla="*/ 21888 w 5795679"/>
              <a:gd name="connsiteY4" fmla="*/ 1490941 h 4810379"/>
              <a:gd name="connsiteX5" fmla="*/ 981256 w 5795679"/>
              <a:gd name="connsiteY5" fmla="*/ 0 h 4810379"/>
              <a:gd name="connsiteX0" fmla="*/ 981256 w 5795679"/>
              <a:gd name="connsiteY0" fmla="*/ 0 h 4810379"/>
              <a:gd name="connsiteX1" fmla="*/ 5795679 w 5795679"/>
              <a:gd name="connsiteY1" fmla="*/ 2979177 h 4810379"/>
              <a:gd name="connsiteX2" fmla="*/ 4633372 w 5795679"/>
              <a:gd name="connsiteY2" fmla="*/ 4801841 h 4810379"/>
              <a:gd name="connsiteX3" fmla="*/ 0 w 5795679"/>
              <a:gd name="connsiteY3" fmla="*/ 4810379 h 4810379"/>
              <a:gd name="connsiteX4" fmla="*/ 4550 w 5795679"/>
              <a:gd name="connsiteY4" fmla="*/ 1490941 h 4810379"/>
              <a:gd name="connsiteX5" fmla="*/ 981256 w 5795679"/>
              <a:gd name="connsiteY5" fmla="*/ 0 h 4810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5679" h="4810379">
                <a:moveTo>
                  <a:pt x="981256" y="0"/>
                </a:moveTo>
                <a:lnTo>
                  <a:pt x="5795679" y="2979177"/>
                </a:lnTo>
                <a:lnTo>
                  <a:pt x="4633372" y="4801841"/>
                </a:lnTo>
                <a:lnTo>
                  <a:pt x="0" y="4810379"/>
                </a:lnTo>
                <a:cubicBezTo>
                  <a:pt x="1517" y="3703900"/>
                  <a:pt x="3033" y="2597420"/>
                  <a:pt x="4550" y="1490941"/>
                </a:cubicBezTo>
                <a:lnTo>
                  <a:pt x="981256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015052C4-2CCC-427B-8C94-CD25879A11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18400" y="4536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388D79-EFAC-41C8-B033-89D51F521C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7779805" y="5715000"/>
            <a:ext cx="3888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400" b="0" baseline="0">
                <a:solidFill>
                  <a:schemeClr val="tx2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239CA2-7186-4499-AFA5-5E7A6B3564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7779805" y="4179011"/>
            <a:ext cx="3888000" cy="1497889"/>
          </a:xfrm>
          <a:custGeom>
            <a:avLst/>
            <a:gdLst>
              <a:gd name="connsiteX0" fmla="*/ 0 w 3883632"/>
              <a:gd name="connsiteY0" fmla="*/ 0 h 1497889"/>
              <a:gd name="connsiteX1" fmla="*/ 3883632 w 3883632"/>
              <a:gd name="connsiteY1" fmla="*/ 0 h 1497889"/>
              <a:gd name="connsiteX2" fmla="*/ 3883632 w 3883632"/>
              <a:gd name="connsiteY2" fmla="*/ 1497889 h 1497889"/>
              <a:gd name="connsiteX3" fmla="*/ 0 w 3883632"/>
              <a:gd name="connsiteY3" fmla="*/ 1497889 h 1497889"/>
              <a:gd name="connsiteX4" fmla="*/ 0 w 3883632"/>
              <a:gd name="connsiteY4" fmla="*/ 0 h 1497889"/>
              <a:gd name="connsiteX0" fmla="*/ 0 w 3883632"/>
              <a:gd name="connsiteY0" fmla="*/ 0 h 1497889"/>
              <a:gd name="connsiteX1" fmla="*/ 3883632 w 3883632"/>
              <a:gd name="connsiteY1" fmla="*/ 0 h 1497889"/>
              <a:gd name="connsiteX2" fmla="*/ 3883632 w 3883632"/>
              <a:gd name="connsiteY2" fmla="*/ 1497889 h 1497889"/>
              <a:gd name="connsiteX3" fmla="*/ 0 w 3883632"/>
              <a:gd name="connsiteY3" fmla="*/ 1497889 h 1497889"/>
              <a:gd name="connsiteX4" fmla="*/ 5295 w 3883632"/>
              <a:gd name="connsiteY4" fmla="*/ 824789 h 1497889"/>
              <a:gd name="connsiteX5" fmla="*/ 0 w 3883632"/>
              <a:gd name="connsiteY5" fmla="*/ 0 h 1497889"/>
              <a:gd name="connsiteX0" fmla="*/ 1257300 w 3883632"/>
              <a:gd name="connsiteY0" fmla="*/ 0 h 1497889"/>
              <a:gd name="connsiteX1" fmla="*/ 3883632 w 3883632"/>
              <a:gd name="connsiteY1" fmla="*/ 0 h 1497889"/>
              <a:gd name="connsiteX2" fmla="*/ 3883632 w 3883632"/>
              <a:gd name="connsiteY2" fmla="*/ 1497889 h 1497889"/>
              <a:gd name="connsiteX3" fmla="*/ 0 w 3883632"/>
              <a:gd name="connsiteY3" fmla="*/ 1497889 h 1497889"/>
              <a:gd name="connsiteX4" fmla="*/ 5295 w 3883632"/>
              <a:gd name="connsiteY4" fmla="*/ 824789 h 1497889"/>
              <a:gd name="connsiteX5" fmla="*/ 1257300 w 3883632"/>
              <a:gd name="connsiteY5" fmla="*/ 0 h 149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3632" h="1497889">
                <a:moveTo>
                  <a:pt x="1257300" y="0"/>
                </a:moveTo>
                <a:lnTo>
                  <a:pt x="3883632" y="0"/>
                </a:lnTo>
                <a:lnTo>
                  <a:pt x="3883632" y="1497889"/>
                </a:lnTo>
                <a:lnTo>
                  <a:pt x="0" y="1497889"/>
                </a:lnTo>
                <a:lnTo>
                  <a:pt x="5295" y="824789"/>
                </a:lnTo>
                <a:lnTo>
                  <a:pt x="1257300" y="0"/>
                </a:ln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 algn="r">
              <a:defRPr sz="3000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Lef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0">
            <a:extLst>
              <a:ext uri="{FF2B5EF4-FFF2-40B4-BE49-F238E27FC236}">
                <a16:creationId xmlns:a16="http://schemas.microsoft.com/office/drawing/2014/main" id="{6CB4D508-CC47-4714-9907-E5EF273385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Picture Placeholder 52">
            <a:extLst>
              <a:ext uri="{FF2B5EF4-FFF2-40B4-BE49-F238E27FC236}">
                <a16:creationId xmlns:a16="http://schemas.microsoft.com/office/drawing/2014/main" id="{F4F85227-D5B1-4F01-81B8-97DBCA398D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8492" y="3372440"/>
            <a:ext cx="4138837" cy="3492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657139 w 4060870"/>
              <a:gd name="connsiteY0" fmla="*/ 0 h 3430120"/>
              <a:gd name="connsiteX1" fmla="*/ 4060870 w 4060870"/>
              <a:gd name="connsiteY1" fmla="*/ 2121806 h 3430120"/>
              <a:gd name="connsiteX2" fmla="*/ 3253639 w 4060870"/>
              <a:gd name="connsiteY2" fmla="*/ 3430120 h 3430120"/>
              <a:gd name="connsiteX3" fmla="*/ 917 w 4060870"/>
              <a:gd name="connsiteY3" fmla="*/ 3430120 h 3430120"/>
              <a:gd name="connsiteX4" fmla="*/ 917 w 4060870"/>
              <a:gd name="connsiteY4" fmla="*/ 1314608 h 3430120"/>
              <a:gd name="connsiteX5" fmla="*/ 657139 w 4060870"/>
              <a:gd name="connsiteY5" fmla="*/ 0 h 3430120"/>
              <a:gd name="connsiteX0" fmla="*/ 657139 w 4060870"/>
              <a:gd name="connsiteY0" fmla="*/ 0 h 3430120"/>
              <a:gd name="connsiteX1" fmla="*/ 4060870 w 4060870"/>
              <a:gd name="connsiteY1" fmla="*/ 2121806 h 3430120"/>
              <a:gd name="connsiteX2" fmla="*/ 3253639 w 4060870"/>
              <a:gd name="connsiteY2" fmla="*/ 3430120 h 3430120"/>
              <a:gd name="connsiteX3" fmla="*/ 917 w 4060870"/>
              <a:gd name="connsiteY3" fmla="*/ 3430120 h 3430120"/>
              <a:gd name="connsiteX4" fmla="*/ 917 w 4060870"/>
              <a:gd name="connsiteY4" fmla="*/ 1092843 h 3430120"/>
              <a:gd name="connsiteX5" fmla="*/ 657139 w 4060870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61962 w 4069193"/>
              <a:gd name="connsiteY2" fmla="*/ 3430120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61962 w 4069193"/>
              <a:gd name="connsiteY2" fmla="*/ 3430120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9193"/>
              <a:gd name="connsiteY0" fmla="*/ 0 h 3430120"/>
              <a:gd name="connsiteX1" fmla="*/ 4069193 w 4069193"/>
              <a:gd name="connsiteY1" fmla="*/ 2121806 h 3430120"/>
              <a:gd name="connsiteX2" fmla="*/ 3252609 w 4069193"/>
              <a:gd name="connsiteY2" fmla="*/ 3425442 h 3430120"/>
              <a:gd name="connsiteX3" fmla="*/ 9240 w 4069193"/>
              <a:gd name="connsiteY3" fmla="*/ 3430120 h 3430120"/>
              <a:gd name="connsiteX4" fmla="*/ 0 w 4069193"/>
              <a:gd name="connsiteY4" fmla="*/ 1065122 h 3430120"/>
              <a:gd name="connsiteX5" fmla="*/ 665462 w 4069193"/>
              <a:gd name="connsiteY5" fmla="*/ 0 h 3430120"/>
              <a:gd name="connsiteX0" fmla="*/ 665462 w 4064516"/>
              <a:gd name="connsiteY0" fmla="*/ 0 h 3430120"/>
              <a:gd name="connsiteX1" fmla="*/ 4064516 w 4064516"/>
              <a:gd name="connsiteY1" fmla="*/ 2135841 h 3430120"/>
              <a:gd name="connsiteX2" fmla="*/ 3252609 w 4064516"/>
              <a:gd name="connsiteY2" fmla="*/ 3425442 h 3430120"/>
              <a:gd name="connsiteX3" fmla="*/ 9240 w 4064516"/>
              <a:gd name="connsiteY3" fmla="*/ 3430120 h 3430120"/>
              <a:gd name="connsiteX4" fmla="*/ 0 w 4064516"/>
              <a:gd name="connsiteY4" fmla="*/ 1065122 h 3430120"/>
              <a:gd name="connsiteX5" fmla="*/ 665462 w 4064516"/>
              <a:gd name="connsiteY5" fmla="*/ 0 h 343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4516" h="3430120">
                <a:moveTo>
                  <a:pt x="665462" y="0"/>
                </a:moveTo>
                <a:lnTo>
                  <a:pt x="4064516" y="2135841"/>
                </a:lnTo>
                <a:lnTo>
                  <a:pt x="3252609" y="3425442"/>
                </a:lnTo>
                <a:lnTo>
                  <a:pt x="9240" y="3430120"/>
                </a:lnTo>
                <a:cubicBezTo>
                  <a:pt x="6066" y="2637637"/>
                  <a:pt x="3174" y="1857605"/>
                  <a:pt x="0" y="1065122"/>
                </a:cubicBezTo>
                <a:cubicBezTo>
                  <a:pt x="362131" y="485592"/>
                  <a:pt x="316028" y="579530"/>
                  <a:pt x="665462" y="0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808865D5-B4B6-4032-9D13-EE47CA4E5F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99600" y="4500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8516DE58-D11A-4F79-94E2-86D150B227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20400" y="5715000"/>
            <a:ext cx="3060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47EB2DE-D8A0-41C9-8E99-6E170E8886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20400" y="4911477"/>
            <a:ext cx="3060000" cy="762350"/>
          </a:xfrm>
          <a:custGeom>
            <a:avLst/>
            <a:gdLst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6473 w 2796473"/>
              <a:gd name="connsiteY2" fmla="*/ 756000 h 756000"/>
              <a:gd name="connsiteX3" fmla="*/ 0 w 2796473"/>
              <a:gd name="connsiteY3" fmla="*/ 756000 h 756000"/>
              <a:gd name="connsiteX4" fmla="*/ 0 w 2796473"/>
              <a:gd name="connsiteY4" fmla="*/ 0 h 756000"/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4199 w 2796473"/>
              <a:gd name="connsiteY2" fmla="*/ 498723 h 756000"/>
              <a:gd name="connsiteX3" fmla="*/ 2796473 w 2796473"/>
              <a:gd name="connsiteY3" fmla="*/ 756000 h 756000"/>
              <a:gd name="connsiteX4" fmla="*/ 0 w 2796473"/>
              <a:gd name="connsiteY4" fmla="*/ 756000 h 756000"/>
              <a:gd name="connsiteX5" fmla="*/ 0 w 2796473"/>
              <a:gd name="connsiteY5" fmla="*/ 0 h 756000"/>
              <a:gd name="connsiteX0" fmla="*/ 0 w 2796473"/>
              <a:gd name="connsiteY0" fmla="*/ 6350 h 762350"/>
              <a:gd name="connsiteX1" fmla="*/ 2091623 w 2796473"/>
              <a:gd name="connsiteY1" fmla="*/ 0 h 762350"/>
              <a:gd name="connsiteX2" fmla="*/ 2794199 w 2796473"/>
              <a:gd name="connsiteY2" fmla="*/ 505073 h 762350"/>
              <a:gd name="connsiteX3" fmla="*/ 2796473 w 2796473"/>
              <a:gd name="connsiteY3" fmla="*/ 762350 h 762350"/>
              <a:gd name="connsiteX4" fmla="*/ 0 w 2796473"/>
              <a:gd name="connsiteY4" fmla="*/ 762350 h 762350"/>
              <a:gd name="connsiteX5" fmla="*/ 0 w 2796473"/>
              <a:gd name="connsiteY5" fmla="*/ 6350 h 7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3" h="762350">
                <a:moveTo>
                  <a:pt x="0" y="6350"/>
                </a:moveTo>
                <a:lnTo>
                  <a:pt x="2091623" y="0"/>
                </a:lnTo>
                <a:lnTo>
                  <a:pt x="2794199" y="505073"/>
                </a:lnTo>
                <a:lnTo>
                  <a:pt x="2796473" y="762350"/>
                </a:lnTo>
                <a:lnTo>
                  <a:pt x="0" y="762350"/>
                </a:lnTo>
                <a:lnTo>
                  <a:pt x="0" y="6350"/>
                </a:ln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>
              <a:defRPr sz="2599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82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Lef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0">
            <a:extLst>
              <a:ext uri="{FF2B5EF4-FFF2-40B4-BE49-F238E27FC236}">
                <a16:creationId xmlns:a16="http://schemas.microsoft.com/office/drawing/2014/main" id="{18E9023F-58D7-4856-9F6D-F699BBAFAE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9" name="Picture Placeholder 52">
            <a:extLst>
              <a:ext uri="{FF2B5EF4-FFF2-40B4-BE49-F238E27FC236}">
                <a16:creationId xmlns:a16="http://schemas.microsoft.com/office/drawing/2014/main" id="{99B10921-C2E3-484E-847C-AD64DE2CA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381867"/>
            <a:ext cx="4142859" cy="3489947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000439 h 3374678"/>
              <a:gd name="connsiteX5" fmla="*/ 758782 w 4060870"/>
              <a:gd name="connsiteY5" fmla="*/ 0 h 3374678"/>
              <a:gd name="connsiteX0" fmla="*/ 657139 w 4060870"/>
              <a:gd name="connsiteY0" fmla="*/ 0 h 3420879"/>
              <a:gd name="connsiteX1" fmla="*/ 4060870 w 4060870"/>
              <a:gd name="connsiteY1" fmla="*/ 2112565 h 3420879"/>
              <a:gd name="connsiteX2" fmla="*/ 3253639 w 4060870"/>
              <a:gd name="connsiteY2" fmla="*/ 3420879 h 3420879"/>
              <a:gd name="connsiteX3" fmla="*/ 917 w 4060870"/>
              <a:gd name="connsiteY3" fmla="*/ 3420879 h 3420879"/>
              <a:gd name="connsiteX4" fmla="*/ 917 w 4060870"/>
              <a:gd name="connsiteY4" fmla="*/ 1046640 h 3420879"/>
              <a:gd name="connsiteX5" fmla="*/ 657139 w 4060870"/>
              <a:gd name="connsiteY5" fmla="*/ 0 h 3420879"/>
              <a:gd name="connsiteX0" fmla="*/ 657139 w 4060870"/>
              <a:gd name="connsiteY0" fmla="*/ 0 h 3420879"/>
              <a:gd name="connsiteX1" fmla="*/ 4060870 w 4060870"/>
              <a:gd name="connsiteY1" fmla="*/ 2112565 h 3420879"/>
              <a:gd name="connsiteX2" fmla="*/ 3253639 w 4060870"/>
              <a:gd name="connsiteY2" fmla="*/ 3420879 h 3420879"/>
              <a:gd name="connsiteX3" fmla="*/ 917 w 4060870"/>
              <a:gd name="connsiteY3" fmla="*/ 3420879 h 3420879"/>
              <a:gd name="connsiteX4" fmla="*/ 917 w 4060870"/>
              <a:gd name="connsiteY4" fmla="*/ 1046640 h 3420879"/>
              <a:gd name="connsiteX5" fmla="*/ 657139 w 4060870"/>
              <a:gd name="connsiteY5" fmla="*/ 0 h 3420879"/>
              <a:gd name="connsiteX0" fmla="*/ 657139 w 4060870"/>
              <a:gd name="connsiteY0" fmla="*/ 0 h 3420879"/>
              <a:gd name="connsiteX1" fmla="*/ 4060870 w 4060870"/>
              <a:gd name="connsiteY1" fmla="*/ 2112565 h 3420879"/>
              <a:gd name="connsiteX2" fmla="*/ 3253639 w 4060870"/>
              <a:gd name="connsiteY2" fmla="*/ 3420879 h 3420879"/>
              <a:gd name="connsiteX3" fmla="*/ 917 w 4060870"/>
              <a:gd name="connsiteY3" fmla="*/ 3420879 h 3420879"/>
              <a:gd name="connsiteX4" fmla="*/ 917 w 4060870"/>
              <a:gd name="connsiteY4" fmla="*/ 1046640 h 3420879"/>
              <a:gd name="connsiteX5" fmla="*/ 657139 w 4060870"/>
              <a:gd name="connsiteY5" fmla="*/ 0 h 342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0870" h="3420879">
                <a:moveTo>
                  <a:pt x="657139" y="0"/>
                </a:moveTo>
                <a:lnTo>
                  <a:pt x="4060870" y="2112565"/>
                </a:lnTo>
                <a:lnTo>
                  <a:pt x="3253639" y="3420879"/>
                </a:lnTo>
                <a:lnTo>
                  <a:pt x="917" y="3420879"/>
                </a:lnTo>
                <a:cubicBezTo>
                  <a:pt x="-2257" y="2628396"/>
                  <a:pt x="4091" y="1839123"/>
                  <a:pt x="917" y="1046640"/>
                </a:cubicBezTo>
                <a:cubicBezTo>
                  <a:pt x="11918" y="1030765"/>
                  <a:pt x="631114" y="6635"/>
                  <a:pt x="657139" y="0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63498BD-D60F-495F-BF72-1ECD5C6F5F0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299600" y="4500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9CB8668-0F13-4345-9DB6-680EC05618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19953" y="5715000"/>
            <a:ext cx="3060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l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tx2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E5879BC-A7BC-4B6E-B7D4-25D7ED4140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319953" y="4911477"/>
            <a:ext cx="3060000" cy="762350"/>
          </a:xfrm>
          <a:custGeom>
            <a:avLst/>
            <a:gdLst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6473 w 2796473"/>
              <a:gd name="connsiteY2" fmla="*/ 756000 h 756000"/>
              <a:gd name="connsiteX3" fmla="*/ 0 w 2796473"/>
              <a:gd name="connsiteY3" fmla="*/ 756000 h 756000"/>
              <a:gd name="connsiteX4" fmla="*/ 0 w 2796473"/>
              <a:gd name="connsiteY4" fmla="*/ 0 h 756000"/>
              <a:gd name="connsiteX0" fmla="*/ 0 w 2796473"/>
              <a:gd name="connsiteY0" fmla="*/ 0 h 756000"/>
              <a:gd name="connsiteX1" fmla="*/ 2796473 w 2796473"/>
              <a:gd name="connsiteY1" fmla="*/ 0 h 756000"/>
              <a:gd name="connsiteX2" fmla="*/ 2794199 w 2796473"/>
              <a:gd name="connsiteY2" fmla="*/ 498723 h 756000"/>
              <a:gd name="connsiteX3" fmla="*/ 2796473 w 2796473"/>
              <a:gd name="connsiteY3" fmla="*/ 756000 h 756000"/>
              <a:gd name="connsiteX4" fmla="*/ 0 w 2796473"/>
              <a:gd name="connsiteY4" fmla="*/ 756000 h 756000"/>
              <a:gd name="connsiteX5" fmla="*/ 0 w 2796473"/>
              <a:gd name="connsiteY5" fmla="*/ 0 h 756000"/>
              <a:gd name="connsiteX0" fmla="*/ 0 w 2796473"/>
              <a:gd name="connsiteY0" fmla="*/ 6350 h 762350"/>
              <a:gd name="connsiteX1" fmla="*/ 2110673 w 2796473"/>
              <a:gd name="connsiteY1" fmla="*/ 0 h 762350"/>
              <a:gd name="connsiteX2" fmla="*/ 2794199 w 2796473"/>
              <a:gd name="connsiteY2" fmla="*/ 505073 h 762350"/>
              <a:gd name="connsiteX3" fmla="*/ 2796473 w 2796473"/>
              <a:gd name="connsiteY3" fmla="*/ 762350 h 762350"/>
              <a:gd name="connsiteX4" fmla="*/ 0 w 2796473"/>
              <a:gd name="connsiteY4" fmla="*/ 762350 h 762350"/>
              <a:gd name="connsiteX5" fmla="*/ 0 w 2796473"/>
              <a:gd name="connsiteY5" fmla="*/ 6350 h 7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3" h="762350">
                <a:moveTo>
                  <a:pt x="0" y="6350"/>
                </a:moveTo>
                <a:lnTo>
                  <a:pt x="2110673" y="0"/>
                </a:lnTo>
                <a:lnTo>
                  <a:pt x="2794199" y="505073"/>
                </a:lnTo>
                <a:lnTo>
                  <a:pt x="2796473" y="762350"/>
                </a:lnTo>
                <a:lnTo>
                  <a:pt x="0" y="762350"/>
                </a:lnTo>
                <a:lnTo>
                  <a:pt x="0" y="6350"/>
                </a:ln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>
              <a:defRPr sz="2599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11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Right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F4B5146D-F80E-4D76-AF19-25724F17D2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Picture Placeholder 52">
            <a:extLst>
              <a:ext uri="{FF2B5EF4-FFF2-40B4-BE49-F238E27FC236}">
                <a16:creationId xmlns:a16="http://schemas.microsoft.com/office/drawing/2014/main" id="{9103A69A-1950-46CA-975F-79D61153DB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8042621" y="3381866"/>
            <a:ext cx="4160691" cy="3492000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675620 w 4060870"/>
              <a:gd name="connsiteY0" fmla="*/ 0 h 3420879"/>
              <a:gd name="connsiteX1" fmla="*/ 4060870 w 4060870"/>
              <a:gd name="connsiteY1" fmla="*/ 2112565 h 3420879"/>
              <a:gd name="connsiteX2" fmla="*/ 3253639 w 4060870"/>
              <a:gd name="connsiteY2" fmla="*/ 3420879 h 3420879"/>
              <a:gd name="connsiteX3" fmla="*/ 917 w 4060870"/>
              <a:gd name="connsiteY3" fmla="*/ 3420879 h 3420879"/>
              <a:gd name="connsiteX4" fmla="*/ 917 w 4060870"/>
              <a:gd name="connsiteY4" fmla="*/ 1305367 h 3420879"/>
              <a:gd name="connsiteX5" fmla="*/ 675620 w 4060870"/>
              <a:gd name="connsiteY5" fmla="*/ 0 h 3420879"/>
              <a:gd name="connsiteX0" fmla="*/ 693182 w 4078432"/>
              <a:gd name="connsiteY0" fmla="*/ 0 h 3420879"/>
              <a:gd name="connsiteX1" fmla="*/ 4078432 w 4078432"/>
              <a:gd name="connsiteY1" fmla="*/ 2112565 h 3420879"/>
              <a:gd name="connsiteX2" fmla="*/ 3271201 w 4078432"/>
              <a:gd name="connsiteY2" fmla="*/ 3420879 h 3420879"/>
              <a:gd name="connsiteX3" fmla="*/ 18479 w 4078432"/>
              <a:gd name="connsiteY3" fmla="*/ 3420879 h 3420879"/>
              <a:gd name="connsiteX4" fmla="*/ 0 w 4078432"/>
              <a:gd name="connsiteY4" fmla="*/ 1083602 h 3420879"/>
              <a:gd name="connsiteX5" fmla="*/ 693182 w 4078432"/>
              <a:gd name="connsiteY5" fmla="*/ 0 h 3420879"/>
              <a:gd name="connsiteX0" fmla="*/ 710004 w 4095254"/>
              <a:gd name="connsiteY0" fmla="*/ 0 h 3420879"/>
              <a:gd name="connsiteX1" fmla="*/ 4095254 w 4095254"/>
              <a:gd name="connsiteY1" fmla="*/ 2112565 h 3420879"/>
              <a:gd name="connsiteX2" fmla="*/ 3288023 w 4095254"/>
              <a:gd name="connsiteY2" fmla="*/ 3420879 h 3420879"/>
              <a:gd name="connsiteX3" fmla="*/ 35301 w 4095254"/>
              <a:gd name="connsiteY3" fmla="*/ 3420879 h 3420879"/>
              <a:gd name="connsiteX4" fmla="*/ 0 w 4095254"/>
              <a:gd name="connsiteY4" fmla="*/ 1083602 h 3420879"/>
              <a:gd name="connsiteX5" fmla="*/ 710004 w 4095254"/>
              <a:gd name="connsiteY5" fmla="*/ 0 h 3420879"/>
              <a:gd name="connsiteX0" fmla="*/ 710004 w 4095254"/>
              <a:gd name="connsiteY0" fmla="*/ 0 h 3420879"/>
              <a:gd name="connsiteX1" fmla="*/ 4095254 w 4095254"/>
              <a:gd name="connsiteY1" fmla="*/ 2112565 h 3420879"/>
              <a:gd name="connsiteX2" fmla="*/ 3288023 w 4095254"/>
              <a:gd name="connsiteY2" fmla="*/ 3420879 h 3420879"/>
              <a:gd name="connsiteX3" fmla="*/ 10066 w 4095254"/>
              <a:gd name="connsiteY3" fmla="*/ 3420879 h 3420879"/>
              <a:gd name="connsiteX4" fmla="*/ 0 w 4095254"/>
              <a:gd name="connsiteY4" fmla="*/ 1083602 h 3420879"/>
              <a:gd name="connsiteX5" fmla="*/ 710004 w 4095254"/>
              <a:gd name="connsiteY5" fmla="*/ 0 h 3420879"/>
              <a:gd name="connsiteX0" fmla="*/ 710004 w 4095254"/>
              <a:gd name="connsiteY0" fmla="*/ 0 h 3420879"/>
              <a:gd name="connsiteX1" fmla="*/ 4095254 w 4095254"/>
              <a:gd name="connsiteY1" fmla="*/ 2112565 h 3420879"/>
              <a:gd name="connsiteX2" fmla="*/ 3288023 w 4095254"/>
              <a:gd name="connsiteY2" fmla="*/ 3420879 h 3420879"/>
              <a:gd name="connsiteX3" fmla="*/ 1655 w 4095254"/>
              <a:gd name="connsiteY3" fmla="*/ 3420879 h 3420879"/>
              <a:gd name="connsiteX4" fmla="*/ 0 w 4095254"/>
              <a:gd name="connsiteY4" fmla="*/ 1083602 h 3420879"/>
              <a:gd name="connsiteX5" fmla="*/ 710004 w 4095254"/>
              <a:gd name="connsiteY5" fmla="*/ 0 h 342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95254" h="3420879">
                <a:moveTo>
                  <a:pt x="710004" y="0"/>
                </a:moveTo>
                <a:lnTo>
                  <a:pt x="4095254" y="2112565"/>
                </a:lnTo>
                <a:lnTo>
                  <a:pt x="3288023" y="3420879"/>
                </a:lnTo>
                <a:lnTo>
                  <a:pt x="1655" y="3420879"/>
                </a:lnTo>
                <a:cubicBezTo>
                  <a:pt x="-1519" y="2628396"/>
                  <a:pt x="3174" y="1876085"/>
                  <a:pt x="0" y="1083602"/>
                </a:cubicBezTo>
                <a:cubicBezTo>
                  <a:pt x="362131" y="504072"/>
                  <a:pt x="360570" y="579530"/>
                  <a:pt x="710004" y="0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3561FA82-DD88-4E7C-BAC5-181A590651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8400" y="4536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E831205-C7FE-448E-B063-4480423432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820000" y="5715000"/>
            <a:ext cx="3060000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bg1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BC93D1F-E777-4D46-B193-4FE3A3E87A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8820000" y="4917827"/>
            <a:ext cx="3060000" cy="756000"/>
          </a:xfrm>
          <a:custGeom>
            <a:avLst/>
            <a:gdLst>
              <a:gd name="connsiteX0" fmla="*/ 0 w 2796472"/>
              <a:gd name="connsiteY0" fmla="*/ 0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0 w 2796472"/>
              <a:gd name="connsiteY4" fmla="*/ 0 h 756000"/>
              <a:gd name="connsiteX0" fmla="*/ 0 w 2796472"/>
              <a:gd name="connsiteY0" fmla="*/ 0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104 w 2796472"/>
              <a:gd name="connsiteY4" fmla="*/ 578098 h 756000"/>
              <a:gd name="connsiteX5" fmla="*/ 0 w 2796472"/>
              <a:gd name="connsiteY5" fmla="*/ 0 h 756000"/>
              <a:gd name="connsiteX0" fmla="*/ 681037 w 2796472"/>
              <a:gd name="connsiteY0" fmla="*/ 0 h 760763"/>
              <a:gd name="connsiteX1" fmla="*/ 2796472 w 2796472"/>
              <a:gd name="connsiteY1" fmla="*/ 4763 h 760763"/>
              <a:gd name="connsiteX2" fmla="*/ 2796472 w 2796472"/>
              <a:gd name="connsiteY2" fmla="*/ 760763 h 760763"/>
              <a:gd name="connsiteX3" fmla="*/ 0 w 2796472"/>
              <a:gd name="connsiteY3" fmla="*/ 760763 h 760763"/>
              <a:gd name="connsiteX4" fmla="*/ 104 w 2796472"/>
              <a:gd name="connsiteY4" fmla="*/ 582861 h 760763"/>
              <a:gd name="connsiteX5" fmla="*/ 681037 w 2796472"/>
              <a:gd name="connsiteY5" fmla="*/ 0 h 760763"/>
              <a:gd name="connsiteX0" fmla="*/ 681037 w 2796472"/>
              <a:gd name="connsiteY0" fmla="*/ 99 h 760862"/>
              <a:gd name="connsiteX1" fmla="*/ 2796472 w 2796472"/>
              <a:gd name="connsiteY1" fmla="*/ 4862 h 760862"/>
              <a:gd name="connsiteX2" fmla="*/ 2796472 w 2796472"/>
              <a:gd name="connsiteY2" fmla="*/ 760862 h 760862"/>
              <a:gd name="connsiteX3" fmla="*/ 0 w 2796472"/>
              <a:gd name="connsiteY3" fmla="*/ 760862 h 760862"/>
              <a:gd name="connsiteX4" fmla="*/ 104 w 2796472"/>
              <a:gd name="connsiteY4" fmla="*/ 582960 h 760862"/>
              <a:gd name="connsiteX5" fmla="*/ 681037 w 2796472"/>
              <a:gd name="connsiteY5" fmla="*/ 99 h 760862"/>
              <a:gd name="connsiteX0" fmla="*/ 685800 w 2796472"/>
              <a:gd name="connsiteY0" fmla="*/ 102 h 756103"/>
              <a:gd name="connsiteX1" fmla="*/ 2796472 w 2796472"/>
              <a:gd name="connsiteY1" fmla="*/ 103 h 756103"/>
              <a:gd name="connsiteX2" fmla="*/ 2796472 w 2796472"/>
              <a:gd name="connsiteY2" fmla="*/ 756103 h 756103"/>
              <a:gd name="connsiteX3" fmla="*/ 0 w 2796472"/>
              <a:gd name="connsiteY3" fmla="*/ 756103 h 756103"/>
              <a:gd name="connsiteX4" fmla="*/ 104 w 2796472"/>
              <a:gd name="connsiteY4" fmla="*/ 578201 h 756103"/>
              <a:gd name="connsiteX5" fmla="*/ 685800 w 2796472"/>
              <a:gd name="connsiteY5" fmla="*/ 102 h 756103"/>
              <a:gd name="connsiteX0" fmla="*/ 695325 w 2796472"/>
              <a:gd name="connsiteY0" fmla="*/ 19049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104 w 2796472"/>
              <a:gd name="connsiteY4" fmla="*/ 578098 h 756000"/>
              <a:gd name="connsiteX5" fmla="*/ 695325 w 2796472"/>
              <a:gd name="connsiteY5" fmla="*/ 19049 h 756000"/>
              <a:gd name="connsiteX0" fmla="*/ 695325 w 2796472"/>
              <a:gd name="connsiteY0" fmla="*/ 19049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104 w 2796472"/>
              <a:gd name="connsiteY4" fmla="*/ 578098 h 756000"/>
              <a:gd name="connsiteX5" fmla="*/ 695325 w 2796472"/>
              <a:gd name="connsiteY5" fmla="*/ 19049 h 7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2" h="756000">
                <a:moveTo>
                  <a:pt x="695325" y="19049"/>
                </a:moveTo>
                <a:lnTo>
                  <a:pt x="2796472" y="0"/>
                </a:lnTo>
                <a:lnTo>
                  <a:pt x="2796472" y="756000"/>
                </a:lnTo>
                <a:lnTo>
                  <a:pt x="0" y="756000"/>
                </a:lnTo>
                <a:cubicBezTo>
                  <a:pt x="35" y="696699"/>
                  <a:pt x="69" y="637399"/>
                  <a:pt x="104" y="578098"/>
                </a:cubicBezTo>
                <a:cubicBezTo>
                  <a:pt x="69" y="571137"/>
                  <a:pt x="685835" y="11723"/>
                  <a:pt x="695325" y="19049"/>
                </a:cubicBez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 algn="r">
              <a:defRPr sz="2599" b="1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53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 Right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285E34CF-7E61-4EAD-B325-8B7C162B8A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301288 w 12192000"/>
              <a:gd name="connsiteY0" fmla="*/ 457200 h 6858000"/>
              <a:gd name="connsiteX1" fmla="*/ 10301288 w 12192000"/>
              <a:gd name="connsiteY1" fmla="*/ 140017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736388 w 12192000"/>
              <a:gd name="connsiteY2" fmla="*/ 1400175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506855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736388 w 12192000"/>
              <a:gd name="connsiteY3" fmla="*/ 457200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301288 w 12192000"/>
              <a:gd name="connsiteY0" fmla="*/ 457200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301288 w 12192000"/>
              <a:gd name="connsiteY4" fmla="*/ 457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0207 w 12192000"/>
              <a:gd name="connsiteY3" fmla="*/ 547688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7687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76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10225108 w 12192000"/>
              <a:gd name="connsiteY1" fmla="*/ 14901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10229870 w 12192000"/>
              <a:gd name="connsiteY0" fmla="*/ 545306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10229870 w 12192000"/>
              <a:gd name="connsiteY4" fmla="*/ 5453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1662588 w 12192000"/>
              <a:gd name="connsiteY3" fmla="*/ 550069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1667349 w 12192000"/>
              <a:gd name="connsiteY2" fmla="*/ 1483519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24834 w 12192000"/>
              <a:gd name="connsiteY1" fmla="*/ 1464786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3782 w 12192000"/>
              <a:gd name="connsiteY2" fmla="*/ 1474892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6304 w 12192000"/>
              <a:gd name="connsiteY0" fmla="*/ 536680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6304 w 12192000"/>
              <a:gd name="connsiteY4" fmla="*/ 53668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1443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6737 w 12192000"/>
              <a:gd name="connsiteY1" fmla="*/ 1490980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1971402 w 12192000"/>
              <a:gd name="connsiteY2" fmla="*/ 1491561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1969021 w 12192000"/>
              <a:gd name="connsiteY3" fmla="*/ 546205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5374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4356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3924 w 12192000"/>
              <a:gd name="connsiteY0" fmla="*/ 548587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3924 w 12192000"/>
              <a:gd name="connsiteY4" fmla="*/ 54858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514793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2019014 w 12192000"/>
              <a:gd name="connsiteY2" fmla="*/ 1510611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2016634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538686 w 12192000"/>
              <a:gd name="connsiteY0" fmla="*/ 546206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538686 w 12192000"/>
              <a:gd name="connsiteY4" fmla="*/ 546206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909506 w 12192000"/>
              <a:gd name="connsiteY3" fmla="*/ 543824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909505 w 12192000"/>
              <a:gd name="connsiteY2" fmla="*/ 1446317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539117 w 12192000"/>
              <a:gd name="connsiteY1" fmla="*/ 14481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2377 w 12192000"/>
              <a:gd name="connsiteY2" fmla="*/ 1329636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4369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36318 w 12192000"/>
              <a:gd name="connsiteY0" fmla="*/ 434288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36318 w 12192000"/>
              <a:gd name="connsiteY4" fmla="*/ 434288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7138 w 12192000"/>
              <a:gd name="connsiteY2" fmla="*/ 1336780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7139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1804758 w 12192000"/>
              <a:gd name="connsiteY3" fmla="*/ 434287 h 6858000"/>
              <a:gd name="connsiteX4" fmla="*/ 441080 w 12192000"/>
              <a:gd name="connsiteY4" fmla="*/ 4366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1804758 w 12192000"/>
              <a:gd name="connsiteY2" fmla="*/ 1332018 h 6858000"/>
              <a:gd name="connsiteX3" fmla="*/ 441080 w 12192000"/>
              <a:gd name="connsiteY3" fmla="*/ 43666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  <a:gd name="connsiteX8" fmla="*/ 0 w 12192000"/>
              <a:gd name="connsiteY8" fmla="*/ 0 h 6858000"/>
              <a:gd name="connsiteX0" fmla="*/ 441080 w 12192000"/>
              <a:gd name="connsiteY0" fmla="*/ 436669 h 6858000"/>
              <a:gd name="connsiteX1" fmla="*/ 439131 w 12192000"/>
              <a:gd name="connsiteY1" fmla="*/ 1333818 h 6858000"/>
              <a:gd name="connsiteX2" fmla="*/ 441080 w 12192000"/>
              <a:gd name="connsiteY2" fmla="*/ 436669 h 6858000"/>
              <a:gd name="connsiteX3" fmla="*/ 0 w 12192000"/>
              <a:gd name="connsiteY3" fmla="*/ 0 h 6858000"/>
              <a:gd name="connsiteX4" fmla="*/ 12192000 w 12192000"/>
              <a:gd name="connsiteY4" fmla="*/ 0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  <a:gd name="connsiteX7" fmla="*/ 0 w 12192000"/>
              <a:gd name="connsiteY7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Picture Placeholder 52">
            <a:extLst>
              <a:ext uri="{FF2B5EF4-FFF2-40B4-BE49-F238E27FC236}">
                <a16:creationId xmlns:a16="http://schemas.microsoft.com/office/drawing/2014/main" id="{7FF4C435-C69C-4001-9DB1-AE5867FB96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flipH="1">
            <a:off x="8066039" y="3379471"/>
            <a:ext cx="4142057" cy="3492343"/>
          </a:xfrm>
          <a:custGeom>
            <a:avLst/>
            <a:gdLst>
              <a:gd name="connsiteX0" fmla="*/ 1086393 w 5691478"/>
              <a:gd name="connsiteY0" fmla="*/ 0 h 4839941"/>
              <a:gd name="connsiteX1" fmla="*/ 5691478 w 5691478"/>
              <a:gd name="connsiteY1" fmla="*/ 2877577 h 4839941"/>
              <a:gd name="connsiteX2" fmla="*/ 4465256 w 5691478"/>
              <a:gd name="connsiteY2" fmla="*/ 4839941 h 4839941"/>
              <a:gd name="connsiteX3" fmla="*/ 0 w 5691478"/>
              <a:gd name="connsiteY3" fmla="*/ 4839941 h 4839941"/>
              <a:gd name="connsiteX4" fmla="*/ 0 w 5691478"/>
              <a:gd name="connsiteY4" fmla="*/ 1738591 h 4839941"/>
              <a:gd name="connsiteX0" fmla="*/ 1095916 w 5701001"/>
              <a:gd name="connsiteY0" fmla="*/ 0 h 4839941"/>
              <a:gd name="connsiteX1" fmla="*/ 5701001 w 5701001"/>
              <a:gd name="connsiteY1" fmla="*/ 2877577 h 4839941"/>
              <a:gd name="connsiteX2" fmla="*/ 4474779 w 5701001"/>
              <a:gd name="connsiteY2" fmla="*/ 4839941 h 4839941"/>
              <a:gd name="connsiteX3" fmla="*/ 9523 w 5701001"/>
              <a:gd name="connsiteY3" fmla="*/ 4839941 h 4839941"/>
              <a:gd name="connsiteX4" fmla="*/ 0 w 5701001"/>
              <a:gd name="connsiteY4" fmla="*/ 2462491 h 4839941"/>
              <a:gd name="connsiteX5" fmla="*/ 1095916 w 5701001"/>
              <a:gd name="connsiteY5" fmla="*/ 0 h 48399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5701001"/>
              <a:gd name="connsiteY0" fmla="*/ 0 h 3417541"/>
              <a:gd name="connsiteX1" fmla="*/ 5701001 w 5701001"/>
              <a:gd name="connsiteY1" fmla="*/ 1455177 h 3417541"/>
              <a:gd name="connsiteX2" fmla="*/ 4474779 w 5701001"/>
              <a:gd name="connsiteY2" fmla="*/ 3417541 h 3417541"/>
              <a:gd name="connsiteX3" fmla="*/ 9523 w 5701001"/>
              <a:gd name="connsiteY3" fmla="*/ 3417541 h 3417541"/>
              <a:gd name="connsiteX4" fmla="*/ 0 w 5701001"/>
              <a:gd name="connsiteY4" fmla="*/ 1040091 h 3417541"/>
              <a:gd name="connsiteX5" fmla="*/ 676925 w 5701001"/>
              <a:gd name="connsiteY5" fmla="*/ 0 h 3417541"/>
              <a:gd name="connsiteX0" fmla="*/ 676925 w 4474779"/>
              <a:gd name="connsiteY0" fmla="*/ 0 h 3417541"/>
              <a:gd name="connsiteX1" fmla="*/ 4069476 w 4474779"/>
              <a:gd name="connsiteY1" fmla="*/ 2109227 h 3417541"/>
              <a:gd name="connsiteX2" fmla="*/ 4474779 w 4474779"/>
              <a:gd name="connsiteY2" fmla="*/ 3417541 h 3417541"/>
              <a:gd name="connsiteX3" fmla="*/ 9523 w 4474779"/>
              <a:gd name="connsiteY3" fmla="*/ 3417541 h 3417541"/>
              <a:gd name="connsiteX4" fmla="*/ 0 w 4474779"/>
              <a:gd name="connsiteY4" fmla="*/ 1040091 h 3417541"/>
              <a:gd name="connsiteX5" fmla="*/ 676925 w 4474779"/>
              <a:gd name="connsiteY5" fmla="*/ 0 h 3417541"/>
              <a:gd name="connsiteX0" fmla="*/ 676925 w 4069476"/>
              <a:gd name="connsiteY0" fmla="*/ 0 h 3417541"/>
              <a:gd name="connsiteX1" fmla="*/ 4069476 w 4069476"/>
              <a:gd name="connsiteY1" fmla="*/ 2109227 h 3417541"/>
              <a:gd name="connsiteX2" fmla="*/ 3262245 w 4069476"/>
              <a:gd name="connsiteY2" fmla="*/ 3417541 h 3417541"/>
              <a:gd name="connsiteX3" fmla="*/ 9523 w 4069476"/>
              <a:gd name="connsiteY3" fmla="*/ 3417541 h 3417541"/>
              <a:gd name="connsiteX4" fmla="*/ 0 w 4069476"/>
              <a:gd name="connsiteY4" fmla="*/ 1040091 h 3417541"/>
              <a:gd name="connsiteX5" fmla="*/ 676925 w 4069476"/>
              <a:gd name="connsiteY5" fmla="*/ 0 h 3417541"/>
              <a:gd name="connsiteX0" fmla="*/ 767388 w 4069476"/>
              <a:gd name="connsiteY0" fmla="*/ 0 h 3374678"/>
              <a:gd name="connsiteX1" fmla="*/ 4069476 w 4069476"/>
              <a:gd name="connsiteY1" fmla="*/ 2066364 h 3374678"/>
              <a:gd name="connsiteX2" fmla="*/ 3262245 w 4069476"/>
              <a:gd name="connsiteY2" fmla="*/ 3374678 h 3374678"/>
              <a:gd name="connsiteX3" fmla="*/ 9523 w 4069476"/>
              <a:gd name="connsiteY3" fmla="*/ 3374678 h 3374678"/>
              <a:gd name="connsiteX4" fmla="*/ 0 w 4069476"/>
              <a:gd name="connsiteY4" fmla="*/ 997228 h 3374678"/>
              <a:gd name="connsiteX5" fmla="*/ 767388 w 4069476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66364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758782 w 4060870"/>
              <a:gd name="connsiteY0" fmla="*/ 0 h 3374678"/>
              <a:gd name="connsiteX1" fmla="*/ 4060870 w 4060870"/>
              <a:gd name="connsiteY1" fmla="*/ 2021549 h 3374678"/>
              <a:gd name="connsiteX2" fmla="*/ 3253639 w 4060870"/>
              <a:gd name="connsiteY2" fmla="*/ 3374678 h 3374678"/>
              <a:gd name="connsiteX3" fmla="*/ 917 w 4060870"/>
              <a:gd name="connsiteY3" fmla="*/ 3374678 h 3374678"/>
              <a:gd name="connsiteX4" fmla="*/ 917 w 4060870"/>
              <a:gd name="connsiteY4" fmla="*/ 1259166 h 3374678"/>
              <a:gd name="connsiteX5" fmla="*/ 758782 w 4060870"/>
              <a:gd name="connsiteY5" fmla="*/ 0 h 3374678"/>
              <a:gd name="connsiteX0" fmla="*/ 818536 w 4060870"/>
              <a:gd name="connsiteY0" fmla="*/ 0 h 3404555"/>
              <a:gd name="connsiteX1" fmla="*/ 4060870 w 4060870"/>
              <a:gd name="connsiteY1" fmla="*/ 2051426 h 3404555"/>
              <a:gd name="connsiteX2" fmla="*/ 3253639 w 4060870"/>
              <a:gd name="connsiteY2" fmla="*/ 3404555 h 3404555"/>
              <a:gd name="connsiteX3" fmla="*/ 917 w 4060870"/>
              <a:gd name="connsiteY3" fmla="*/ 3404555 h 3404555"/>
              <a:gd name="connsiteX4" fmla="*/ 917 w 4060870"/>
              <a:gd name="connsiteY4" fmla="*/ 1289043 h 3404555"/>
              <a:gd name="connsiteX5" fmla="*/ 818536 w 4060870"/>
              <a:gd name="connsiteY5" fmla="*/ 0 h 3404555"/>
              <a:gd name="connsiteX0" fmla="*/ 817719 w 4060053"/>
              <a:gd name="connsiteY0" fmla="*/ 0 h 3404555"/>
              <a:gd name="connsiteX1" fmla="*/ 4060053 w 4060053"/>
              <a:gd name="connsiteY1" fmla="*/ 2051426 h 3404555"/>
              <a:gd name="connsiteX2" fmla="*/ 3252822 w 4060053"/>
              <a:gd name="connsiteY2" fmla="*/ 3404555 h 3404555"/>
              <a:gd name="connsiteX3" fmla="*/ 100 w 4060053"/>
              <a:gd name="connsiteY3" fmla="*/ 3404555 h 3404555"/>
              <a:gd name="connsiteX4" fmla="*/ 67323 w 4060053"/>
              <a:gd name="connsiteY4" fmla="*/ 1356266 h 3404555"/>
              <a:gd name="connsiteX5" fmla="*/ 817719 w 4060053"/>
              <a:gd name="connsiteY5" fmla="*/ 0 h 3404555"/>
              <a:gd name="connsiteX0" fmla="*/ 832557 w 4074891"/>
              <a:gd name="connsiteY0" fmla="*/ 0 h 3404555"/>
              <a:gd name="connsiteX1" fmla="*/ 4074891 w 4074891"/>
              <a:gd name="connsiteY1" fmla="*/ 2051426 h 3404555"/>
              <a:gd name="connsiteX2" fmla="*/ 3267660 w 4074891"/>
              <a:gd name="connsiteY2" fmla="*/ 3404555 h 3404555"/>
              <a:gd name="connsiteX3" fmla="*/ 14938 w 4074891"/>
              <a:gd name="connsiteY3" fmla="*/ 3404555 h 3404555"/>
              <a:gd name="connsiteX4" fmla="*/ 0 w 4074891"/>
              <a:gd name="connsiteY4" fmla="*/ 1326389 h 3404555"/>
              <a:gd name="connsiteX5" fmla="*/ 832557 w 4074891"/>
              <a:gd name="connsiteY5" fmla="*/ 0 h 3404555"/>
              <a:gd name="connsiteX0" fmla="*/ 840503 w 4082837"/>
              <a:gd name="connsiteY0" fmla="*/ 0 h 3404555"/>
              <a:gd name="connsiteX1" fmla="*/ 4082837 w 4082837"/>
              <a:gd name="connsiteY1" fmla="*/ 2051426 h 3404555"/>
              <a:gd name="connsiteX2" fmla="*/ 3275606 w 4082837"/>
              <a:gd name="connsiteY2" fmla="*/ 3404555 h 3404555"/>
              <a:gd name="connsiteX3" fmla="*/ 477 w 4082837"/>
              <a:gd name="connsiteY3" fmla="*/ 3404555 h 3404555"/>
              <a:gd name="connsiteX4" fmla="*/ 7946 w 4082837"/>
              <a:gd name="connsiteY4" fmla="*/ 1326389 h 3404555"/>
              <a:gd name="connsiteX5" fmla="*/ 840503 w 4082837"/>
              <a:gd name="connsiteY5" fmla="*/ 0 h 3404555"/>
              <a:gd name="connsiteX0" fmla="*/ 840503 w 4045876"/>
              <a:gd name="connsiteY0" fmla="*/ 0 h 3404555"/>
              <a:gd name="connsiteX1" fmla="*/ 4045876 w 4045876"/>
              <a:gd name="connsiteY1" fmla="*/ 2079146 h 3404555"/>
              <a:gd name="connsiteX2" fmla="*/ 3275606 w 4045876"/>
              <a:gd name="connsiteY2" fmla="*/ 3404555 h 3404555"/>
              <a:gd name="connsiteX3" fmla="*/ 477 w 4045876"/>
              <a:gd name="connsiteY3" fmla="*/ 3404555 h 3404555"/>
              <a:gd name="connsiteX4" fmla="*/ 7946 w 4045876"/>
              <a:gd name="connsiteY4" fmla="*/ 1326389 h 3404555"/>
              <a:gd name="connsiteX5" fmla="*/ 840503 w 4045876"/>
              <a:gd name="connsiteY5" fmla="*/ 0 h 3404555"/>
              <a:gd name="connsiteX0" fmla="*/ 840503 w 4059881"/>
              <a:gd name="connsiteY0" fmla="*/ 0 h 3404555"/>
              <a:gd name="connsiteX1" fmla="*/ 4059881 w 4059881"/>
              <a:gd name="connsiteY1" fmla="*/ 2093151 h 3404555"/>
              <a:gd name="connsiteX2" fmla="*/ 3275606 w 4059881"/>
              <a:gd name="connsiteY2" fmla="*/ 3404555 h 3404555"/>
              <a:gd name="connsiteX3" fmla="*/ 477 w 4059881"/>
              <a:gd name="connsiteY3" fmla="*/ 3404555 h 3404555"/>
              <a:gd name="connsiteX4" fmla="*/ 7946 w 4059881"/>
              <a:gd name="connsiteY4" fmla="*/ 1326389 h 3404555"/>
              <a:gd name="connsiteX5" fmla="*/ 840503 w 4059881"/>
              <a:gd name="connsiteY5" fmla="*/ 0 h 3404555"/>
              <a:gd name="connsiteX0" fmla="*/ 681783 w 4059881"/>
              <a:gd name="connsiteY0" fmla="*/ 0 h 3423228"/>
              <a:gd name="connsiteX1" fmla="*/ 4059881 w 4059881"/>
              <a:gd name="connsiteY1" fmla="*/ 2111824 h 3423228"/>
              <a:gd name="connsiteX2" fmla="*/ 3275606 w 4059881"/>
              <a:gd name="connsiteY2" fmla="*/ 3423228 h 3423228"/>
              <a:gd name="connsiteX3" fmla="*/ 477 w 4059881"/>
              <a:gd name="connsiteY3" fmla="*/ 3423228 h 3423228"/>
              <a:gd name="connsiteX4" fmla="*/ 7946 w 4059881"/>
              <a:gd name="connsiteY4" fmla="*/ 1345062 h 3423228"/>
              <a:gd name="connsiteX5" fmla="*/ 681783 w 4059881"/>
              <a:gd name="connsiteY5" fmla="*/ 0 h 3423228"/>
              <a:gd name="connsiteX0" fmla="*/ 681985 w 4060083"/>
              <a:gd name="connsiteY0" fmla="*/ 0 h 3423228"/>
              <a:gd name="connsiteX1" fmla="*/ 4060083 w 4060083"/>
              <a:gd name="connsiteY1" fmla="*/ 2111824 h 3423228"/>
              <a:gd name="connsiteX2" fmla="*/ 3275808 w 4060083"/>
              <a:gd name="connsiteY2" fmla="*/ 3423228 h 3423228"/>
              <a:gd name="connsiteX3" fmla="*/ 679 w 4060083"/>
              <a:gd name="connsiteY3" fmla="*/ 3423228 h 3423228"/>
              <a:gd name="connsiteX4" fmla="*/ 3479 w 4060083"/>
              <a:gd name="connsiteY4" fmla="*/ 1078973 h 3423228"/>
              <a:gd name="connsiteX5" fmla="*/ 681985 w 4060083"/>
              <a:gd name="connsiteY5" fmla="*/ 0 h 3423228"/>
              <a:gd name="connsiteX0" fmla="*/ 681985 w 4060083"/>
              <a:gd name="connsiteY0" fmla="*/ 0 h 3423228"/>
              <a:gd name="connsiteX1" fmla="*/ 4060083 w 4060083"/>
              <a:gd name="connsiteY1" fmla="*/ 2111824 h 3423228"/>
              <a:gd name="connsiteX2" fmla="*/ 3275808 w 4060083"/>
              <a:gd name="connsiteY2" fmla="*/ 3423228 h 3423228"/>
              <a:gd name="connsiteX3" fmla="*/ 679 w 4060083"/>
              <a:gd name="connsiteY3" fmla="*/ 3423228 h 3423228"/>
              <a:gd name="connsiteX4" fmla="*/ 3479 w 4060083"/>
              <a:gd name="connsiteY4" fmla="*/ 1078973 h 3423228"/>
              <a:gd name="connsiteX5" fmla="*/ 681985 w 4060083"/>
              <a:gd name="connsiteY5" fmla="*/ 0 h 342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0083" h="3423228">
                <a:moveTo>
                  <a:pt x="681985" y="0"/>
                </a:moveTo>
                <a:lnTo>
                  <a:pt x="4060083" y="2111824"/>
                </a:lnTo>
                <a:lnTo>
                  <a:pt x="3275808" y="3423228"/>
                </a:lnTo>
                <a:lnTo>
                  <a:pt x="679" y="3423228"/>
                </a:lnTo>
                <a:cubicBezTo>
                  <a:pt x="-2495" y="2630745"/>
                  <a:pt x="6653" y="1871456"/>
                  <a:pt x="3479" y="1078973"/>
                </a:cubicBezTo>
                <a:cubicBezTo>
                  <a:pt x="-3182" y="1087642"/>
                  <a:pt x="332551" y="579530"/>
                  <a:pt x="681985" y="0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</p:spPr>
        <p:txBody>
          <a:bodyPr wrap="square" anchor="t">
            <a:noAutofit/>
          </a:bodyPr>
          <a:lstStyle>
            <a:lvl1pPr marL="0" indent="0" algn="l">
              <a:buFontTx/>
              <a:buNone/>
              <a:defRPr>
                <a:solidFill>
                  <a:srgbClr val="EAEAEA">
                    <a:alpha val="0"/>
                  </a:srgb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17CC25D-66EB-4F67-A9AF-1C9025F8991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18400" y="453600"/>
            <a:ext cx="1371243" cy="900000"/>
          </a:xfrm>
          <a:blipFill dpi="0" rotWithShape="0">
            <a:blip r:embed="rId4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>
                    <a:alpha val="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icon to add picture1.44</a:t>
            </a:r>
            <a:endParaRPr lang="en-IN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65EB2F5-240B-4083-B72E-3206B8A0E87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8820000" y="5715000"/>
            <a:ext cx="3041629" cy="308782"/>
          </a:xfrm>
        </p:spPr>
        <p:txBody>
          <a:bodyPr wrap="square" lIns="72000" tIns="72000" rIns="72000" bIns="72000" anchor="t" anchorCtr="0">
            <a:noAutofit/>
          </a:bodyPr>
          <a:lstStyle>
            <a:lvl1pPr marL="0" indent="0" algn="r">
              <a:lnSpc>
                <a:spcPct val="120000"/>
              </a:lnSpc>
              <a:spcBef>
                <a:spcPts val="800"/>
              </a:spcBef>
              <a:buNone/>
              <a:defRPr sz="1200" b="0" baseline="0">
                <a:solidFill>
                  <a:schemeClr val="tx2"/>
                </a:solidFill>
                <a:latin typeface="+mn-lt"/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 author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A16B37-0026-46F8-94A1-CE6E5001B7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8820000" y="4914899"/>
            <a:ext cx="3041629" cy="758927"/>
          </a:xfrm>
          <a:custGeom>
            <a:avLst/>
            <a:gdLst>
              <a:gd name="connsiteX0" fmla="*/ 0 w 2796472"/>
              <a:gd name="connsiteY0" fmla="*/ 0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0 w 2796472"/>
              <a:gd name="connsiteY4" fmla="*/ 0 h 756000"/>
              <a:gd name="connsiteX0" fmla="*/ 0 w 2796472"/>
              <a:gd name="connsiteY0" fmla="*/ 0 h 756000"/>
              <a:gd name="connsiteX1" fmla="*/ 2796472 w 2796472"/>
              <a:gd name="connsiteY1" fmla="*/ 0 h 756000"/>
              <a:gd name="connsiteX2" fmla="*/ 2796472 w 2796472"/>
              <a:gd name="connsiteY2" fmla="*/ 756000 h 756000"/>
              <a:gd name="connsiteX3" fmla="*/ 0 w 2796472"/>
              <a:gd name="connsiteY3" fmla="*/ 756000 h 756000"/>
              <a:gd name="connsiteX4" fmla="*/ 104 w 2796472"/>
              <a:gd name="connsiteY4" fmla="*/ 590798 h 756000"/>
              <a:gd name="connsiteX5" fmla="*/ 0 w 2796472"/>
              <a:gd name="connsiteY5" fmla="*/ 0 h 756000"/>
              <a:gd name="connsiteX0" fmla="*/ 0 w 2796472"/>
              <a:gd name="connsiteY0" fmla="*/ 2927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  <a:gd name="connsiteX6" fmla="*/ 0 w 2796472"/>
              <a:gd name="connsiteY6" fmla="*/ 2927 h 758927"/>
              <a:gd name="connsiteX0" fmla="*/ 104 w 2796472"/>
              <a:gd name="connsiteY0" fmla="*/ 593725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  <a:gd name="connsiteX0" fmla="*/ 104 w 2796472"/>
              <a:gd name="connsiteY0" fmla="*/ 593725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  <a:gd name="connsiteX0" fmla="*/ 104 w 2796472"/>
              <a:gd name="connsiteY0" fmla="*/ 593725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  <a:gd name="connsiteX0" fmla="*/ 104 w 2796472"/>
              <a:gd name="connsiteY0" fmla="*/ 593725 h 758927"/>
              <a:gd name="connsiteX1" fmla="*/ 695429 w 2796472"/>
              <a:gd name="connsiteY1" fmla="*/ 0 h 758927"/>
              <a:gd name="connsiteX2" fmla="*/ 2796472 w 2796472"/>
              <a:gd name="connsiteY2" fmla="*/ 2927 h 758927"/>
              <a:gd name="connsiteX3" fmla="*/ 2796472 w 2796472"/>
              <a:gd name="connsiteY3" fmla="*/ 758927 h 758927"/>
              <a:gd name="connsiteX4" fmla="*/ 0 w 2796472"/>
              <a:gd name="connsiteY4" fmla="*/ 758927 h 758927"/>
              <a:gd name="connsiteX5" fmla="*/ 104 w 2796472"/>
              <a:gd name="connsiteY5" fmla="*/ 593725 h 758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96472" h="758927">
                <a:moveTo>
                  <a:pt x="104" y="593725"/>
                </a:moveTo>
                <a:cubicBezTo>
                  <a:pt x="116009" y="467237"/>
                  <a:pt x="688980" y="-664"/>
                  <a:pt x="695429" y="0"/>
                </a:cubicBezTo>
                <a:cubicBezTo>
                  <a:pt x="701878" y="664"/>
                  <a:pt x="2096124" y="1951"/>
                  <a:pt x="2796472" y="2927"/>
                </a:cubicBezTo>
                <a:lnTo>
                  <a:pt x="2796472" y="758927"/>
                </a:lnTo>
                <a:lnTo>
                  <a:pt x="0" y="758927"/>
                </a:lnTo>
                <a:cubicBezTo>
                  <a:pt x="35" y="703860"/>
                  <a:pt x="69" y="648792"/>
                  <a:pt x="104" y="593725"/>
                </a:cubicBezTo>
                <a:close/>
              </a:path>
            </a:pathLst>
          </a:custGeom>
        </p:spPr>
        <p:txBody>
          <a:bodyPr wrap="square" lIns="72000" tIns="72000" rIns="72000" bIns="0" anchor="b" anchorCtr="0">
            <a:noAutofit/>
          </a:bodyPr>
          <a:lstStyle>
            <a:lvl1pPr algn="r">
              <a:defRPr sz="2599" b="1" cap="none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112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9DC91D-5B21-41F6-88C5-5C5C291F5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29"/>
          <a:stretch/>
        </p:blipFill>
        <p:spPr>
          <a:xfrm>
            <a:off x="-16151" y="-29028"/>
            <a:ext cx="12204077" cy="6923313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923070" y="1560738"/>
            <a:ext cx="7747200" cy="4077270"/>
          </a:xfrm>
        </p:spPr>
        <p:txBody>
          <a:bodyPr lIns="0" rIns="0"/>
          <a:lstStyle>
            <a:lvl1pPr marL="361950" indent="-361950">
              <a:buFont typeface="+mj-lt"/>
              <a:buAutoNum type="arabicPeriod"/>
              <a:defRPr>
                <a:latin typeface="+mn-lt"/>
              </a:defRPr>
            </a:lvl1pPr>
            <a:lvl2pPr marL="706219" indent="-342900">
              <a:buFont typeface="+mj-lt"/>
              <a:buAutoNum type="alphaLcPeriod"/>
              <a:defRPr>
                <a:latin typeface="+mn-lt"/>
              </a:defRPr>
            </a:lvl2pPr>
            <a:lvl3pPr marL="994970" indent="-342900">
              <a:buFont typeface="+mj-lt"/>
              <a:buAutoNum type="alphaLcPeriod" startAt="2"/>
              <a:defRPr>
                <a:latin typeface="+mn-lt"/>
              </a:defRPr>
            </a:lvl3pPr>
            <a:lvl4pPr marL="1112838" indent="-228600">
              <a:buFont typeface="+mj-lt"/>
              <a:buAutoNum type="alphaLcPeriod" startAt="3"/>
              <a:defRPr>
                <a:latin typeface="+mn-lt"/>
              </a:defRPr>
            </a:lvl4pPr>
            <a:lvl5pPr marL="1305729" indent="-188799">
              <a:defRPr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1D1B4A-B5B2-4F0C-8C4B-0830E05F50B5}"/>
              </a:ext>
            </a:extLst>
          </p:cNvPr>
          <p:cNvCxnSpPr>
            <a:cxnSpLocks/>
          </p:cNvCxnSpPr>
          <p:nvPr userDrawn="1"/>
        </p:nvCxnSpPr>
        <p:spPr>
          <a:xfrm>
            <a:off x="3933371" y="5955149"/>
            <a:ext cx="774427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0825018-7D4D-4191-BC46-FAA32532954D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44DD8F5F-4A41-4533-B8F6-4E9CFB8D6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0E6C67A1-58A5-466B-98BD-DF1DC609F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3B840042-D36F-456E-9777-EFBB8BC89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A972C-1559-4EBB-A05E-88B880BEB9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sp>
        <p:nvSpPr>
          <p:cNvPr id="58" name="Slide Number Placeholder 7">
            <a:extLst>
              <a:ext uri="{FF2B5EF4-FFF2-40B4-BE49-F238E27FC236}">
                <a16:creationId xmlns:a16="http://schemas.microsoft.com/office/drawing/2014/main" id="{0909377F-118B-4978-9003-664C725459E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15939" y="6247919"/>
            <a:ext cx="306000" cy="3168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B3CEEFAE-073D-426F-B1B3-DA068A342DA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4E209E4F-4AE0-4CF4-BA46-30067A88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3070" y="446012"/>
            <a:ext cx="7752930" cy="525401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87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D71AAD0-3506-48B2-9F3E-34B9F9B96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9" y="6247919"/>
            <a:ext cx="306912" cy="317241"/>
          </a:xfrm>
          <a:prstGeom prst="rect">
            <a:avLst/>
          </a:prstGeom>
          <a:solidFill>
            <a:srgbClr val="E6E7E8"/>
          </a:solidFill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0FB90C2E-4A2E-4FB3-9E31-0E4408463F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EE630F-04BB-4A57-B195-D59E7230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448391"/>
            <a:ext cx="11156400" cy="525401"/>
          </a:xfrm>
          <a:prstGeom prst="rect">
            <a:avLst/>
          </a:prstGeom>
        </p:spPr>
        <p:txBody>
          <a:bodyPr vert="horz" wrap="square" lIns="0" tIns="46800" rIns="0" bIns="46800" rtlCol="0" anchor="t" anchorCtr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B7251A-6B10-49A8-94A4-C41556F43237}"/>
              </a:ext>
            </a:extLst>
          </p:cNvPr>
          <p:cNvGrpSpPr/>
          <p:nvPr userDrawn="1"/>
        </p:nvGrpSpPr>
        <p:grpSpPr>
          <a:xfrm>
            <a:off x="10807241" y="6197707"/>
            <a:ext cx="876744" cy="422027"/>
            <a:chOff x="10807237" y="6204057"/>
            <a:chExt cx="876744" cy="42202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4BD6D6-F3BE-42CE-8566-A56FCF44B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204057"/>
              <a:ext cx="867828" cy="96591"/>
            </a:xfrm>
            <a:custGeom>
              <a:avLst/>
              <a:gdLst>
                <a:gd name="T0" fmla="*/ 0 w 584"/>
                <a:gd name="T1" fmla="*/ 0 h 65"/>
                <a:gd name="T2" fmla="*/ 0 w 584"/>
                <a:gd name="T3" fmla="*/ 2 h 65"/>
                <a:gd name="T4" fmla="*/ 0 w 584"/>
                <a:gd name="T5" fmla="*/ 65 h 65"/>
                <a:gd name="T6" fmla="*/ 0 w 584"/>
                <a:gd name="T7" fmla="*/ 65 h 65"/>
                <a:gd name="T8" fmla="*/ 2 w 584"/>
                <a:gd name="T9" fmla="*/ 65 h 65"/>
                <a:gd name="T10" fmla="*/ 582 w 584"/>
                <a:gd name="T11" fmla="*/ 65 h 65"/>
                <a:gd name="T12" fmla="*/ 584 w 584"/>
                <a:gd name="T13" fmla="*/ 65 h 65"/>
                <a:gd name="T14" fmla="*/ 584 w 584"/>
                <a:gd name="T15" fmla="*/ 65 h 65"/>
                <a:gd name="T16" fmla="*/ 584 w 584"/>
                <a:gd name="T17" fmla="*/ 2 h 65"/>
                <a:gd name="T18" fmla="*/ 584 w 584"/>
                <a:gd name="T19" fmla="*/ 0 h 65"/>
                <a:gd name="T20" fmla="*/ 0 w 584"/>
                <a:gd name="T2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4" h="65">
                  <a:moveTo>
                    <a:pt x="0" y="0"/>
                  </a:moveTo>
                  <a:lnTo>
                    <a:pt x="0" y="2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2" y="65"/>
                  </a:lnTo>
                  <a:lnTo>
                    <a:pt x="582" y="65"/>
                  </a:lnTo>
                  <a:lnTo>
                    <a:pt x="584" y="65"/>
                  </a:lnTo>
                  <a:lnTo>
                    <a:pt x="584" y="65"/>
                  </a:lnTo>
                  <a:lnTo>
                    <a:pt x="584" y="2"/>
                  </a:lnTo>
                  <a:lnTo>
                    <a:pt x="58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5CBED0A1-D541-45D4-89E6-8DD732FCE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0209" y="6532465"/>
              <a:ext cx="867828" cy="93619"/>
            </a:xfrm>
            <a:custGeom>
              <a:avLst/>
              <a:gdLst>
                <a:gd name="T0" fmla="*/ 582 w 584"/>
                <a:gd name="T1" fmla="*/ 0 h 63"/>
                <a:gd name="T2" fmla="*/ 2 w 584"/>
                <a:gd name="T3" fmla="*/ 0 h 63"/>
                <a:gd name="T4" fmla="*/ 0 w 584"/>
                <a:gd name="T5" fmla="*/ 0 h 63"/>
                <a:gd name="T6" fmla="*/ 0 w 584"/>
                <a:gd name="T7" fmla="*/ 0 h 63"/>
                <a:gd name="T8" fmla="*/ 0 w 584"/>
                <a:gd name="T9" fmla="*/ 63 h 63"/>
                <a:gd name="T10" fmla="*/ 0 w 584"/>
                <a:gd name="T11" fmla="*/ 63 h 63"/>
                <a:gd name="T12" fmla="*/ 2 w 584"/>
                <a:gd name="T13" fmla="*/ 63 h 63"/>
                <a:gd name="T14" fmla="*/ 582 w 584"/>
                <a:gd name="T15" fmla="*/ 63 h 63"/>
                <a:gd name="T16" fmla="*/ 584 w 584"/>
                <a:gd name="T17" fmla="*/ 63 h 63"/>
                <a:gd name="T18" fmla="*/ 584 w 584"/>
                <a:gd name="T19" fmla="*/ 63 h 63"/>
                <a:gd name="T20" fmla="*/ 584 w 584"/>
                <a:gd name="T21" fmla="*/ 0 h 63"/>
                <a:gd name="T22" fmla="*/ 584 w 584"/>
                <a:gd name="T23" fmla="*/ 0 h 63"/>
                <a:gd name="T24" fmla="*/ 582 w 584"/>
                <a:gd name="T2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4" h="63">
                  <a:moveTo>
                    <a:pt x="58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582" y="63"/>
                  </a:lnTo>
                  <a:lnTo>
                    <a:pt x="584" y="63"/>
                  </a:lnTo>
                  <a:lnTo>
                    <a:pt x="584" y="63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5EC5B2A5-2E00-4F5C-A2A6-94C8F74C46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1955" y="6342256"/>
              <a:ext cx="422026" cy="159003"/>
            </a:xfrm>
            <a:custGeom>
              <a:avLst/>
              <a:gdLst>
                <a:gd name="T0" fmla="*/ 134 w 150"/>
                <a:gd name="T1" fmla="*/ 42 h 56"/>
                <a:gd name="T2" fmla="*/ 132 w 150"/>
                <a:gd name="T3" fmla="*/ 29 h 56"/>
                <a:gd name="T4" fmla="*/ 141 w 150"/>
                <a:gd name="T5" fmla="*/ 19 h 56"/>
                <a:gd name="T6" fmla="*/ 80 w 150"/>
                <a:gd name="T7" fmla="*/ 31 h 56"/>
                <a:gd name="T8" fmla="*/ 69 w 150"/>
                <a:gd name="T9" fmla="*/ 38 h 56"/>
                <a:gd name="T10" fmla="*/ 78 w 150"/>
                <a:gd name="T11" fmla="*/ 19 h 56"/>
                <a:gd name="T12" fmla="*/ 80 w 150"/>
                <a:gd name="T13" fmla="*/ 31 h 56"/>
                <a:gd name="T14" fmla="*/ 41 w 150"/>
                <a:gd name="T15" fmla="*/ 42 h 56"/>
                <a:gd name="T16" fmla="*/ 39 w 150"/>
                <a:gd name="T17" fmla="*/ 29 h 56"/>
                <a:gd name="T18" fmla="*/ 48 w 150"/>
                <a:gd name="T19" fmla="*/ 19 h 56"/>
                <a:gd name="T20" fmla="*/ 147 w 150"/>
                <a:gd name="T21" fmla="*/ 18 h 56"/>
                <a:gd name="T22" fmla="*/ 124 w 150"/>
                <a:gd name="T23" fmla="*/ 25 h 56"/>
                <a:gd name="T24" fmla="*/ 106 w 150"/>
                <a:gd name="T25" fmla="*/ 39 h 56"/>
                <a:gd name="T26" fmla="*/ 114 w 150"/>
                <a:gd name="T27" fmla="*/ 18 h 56"/>
                <a:gd name="T28" fmla="*/ 114 w 150"/>
                <a:gd name="T29" fmla="*/ 20 h 56"/>
                <a:gd name="T30" fmla="*/ 114 w 150"/>
                <a:gd name="T31" fmla="*/ 26 h 56"/>
                <a:gd name="T32" fmla="*/ 121 w 150"/>
                <a:gd name="T33" fmla="*/ 22 h 56"/>
                <a:gd name="T34" fmla="*/ 113 w 150"/>
                <a:gd name="T35" fmla="*/ 14 h 56"/>
                <a:gd name="T36" fmla="*/ 90 w 150"/>
                <a:gd name="T37" fmla="*/ 32 h 56"/>
                <a:gd name="T38" fmla="*/ 82 w 150"/>
                <a:gd name="T39" fmla="*/ 14 h 56"/>
                <a:gd name="T40" fmla="*/ 75 w 150"/>
                <a:gd name="T41" fmla="*/ 15 h 56"/>
                <a:gd name="T42" fmla="*/ 61 w 150"/>
                <a:gd name="T43" fmla="*/ 18 h 56"/>
                <a:gd name="T44" fmla="*/ 56 w 150"/>
                <a:gd name="T45" fmla="*/ 31 h 56"/>
                <a:gd name="T46" fmla="*/ 53 w 150"/>
                <a:gd name="T47" fmla="*/ 17 h 56"/>
                <a:gd name="T48" fmla="*/ 30 w 150"/>
                <a:gd name="T49" fmla="*/ 26 h 56"/>
                <a:gd name="T50" fmla="*/ 17 w 150"/>
                <a:gd name="T51" fmla="*/ 40 h 56"/>
                <a:gd name="T52" fmla="*/ 14 w 150"/>
                <a:gd name="T53" fmla="*/ 22 h 56"/>
                <a:gd name="T54" fmla="*/ 29 w 150"/>
                <a:gd name="T55" fmla="*/ 5 h 56"/>
                <a:gd name="T56" fmla="*/ 31 w 150"/>
                <a:gd name="T57" fmla="*/ 16 h 56"/>
                <a:gd name="T58" fmla="*/ 39 w 150"/>
                <a:gd name="T59" fmla="*/ 1 h 56"/>
                <a:gd name="T60" fmla="*/ 35 w 150"/>
                <a:gd name="T61" fmla="*/ 1 h 56"/>
                <a:gd name="T62" fmla="*/ 24 w 150"/>
                <a:gd name="T63" fmla="*/ 0 h 56"/>
                <a:gd name="T64" fmla="*/ 4 w 150"/>
                <a:gd name="T65" fmla="*/ 40 h 56"/>
                <a:gd name="T66" fmla="*/ 29 w 150"/>
                <a:gd name="T67" fmla="*/ 37 h 56"/>
                <a:gd name="T68" fmla="*/ 62 w 150"/>
                <a:gd name="T69" fmla="*/ 30 h 56"/>
                <a:gd name="T70" fmla="*/ 65 w 150"/>
                <a:gd name="T71" fmla="*/ 56 h 56"/>
                <a:gd name="T72" fmla="*/ 74 w 150"/>
                <a:gd name="T73" fmla="*/ 45 h 56"/>
                <a:gd name="T74" fmla="*/ 97 w 150"/>
                <a:gd name="T75" fmla="*/ 42 h 56"/>
                <a:gd name="T76" fmla="*/ 121 w 150"/>
                <a:gd name="T77" fmla="*/ 35 h 56"/>
                <a:gd name="T78" fmla="*/ 131 w 150"/>
                <a:gd name="T79" fmla="*/ 45 h 56"/>
                <a:gd name="T80" fmla="*/ 147 w 150"/>
                <a:gd name="T81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56">
                  <a:moveTo>
                    <a:pt x="142" y="31"/>
                  </a:moveTo>
                  <a:cubicBezTo>
                    <a:pt x="140" y="36"/>
                    <a:pt x="138" y="42"/>
                    <a:pt x="134" y="42"/>
                  </a:cubicBezTo>
                  <a:cubicBezTo>
                    <a:pt x="133" y="42"/>
                    <a:pt x="132" y="41"/>
                    <a:pt x="131" y="41"/>
                  </a:cubicBezTo>
                  <a:cubicBezTo>
                    <a:pt x="130" y="39"/>
                    <a:pt x="130" y="35"/>
                    <a:pt x="132" y="29"/>
                  </a:cubicBezTo>
                  <a:cubicBezTo>
                    <a:pt x="134" y="22"/>
                    <a:pt x="137" y="18"/>
                    <a:pt x="140" y="18"/>
                  </a:cubicBezTo>
                  <a:cubicBezTo>
                    <a:pt x="140" y="18"/>
                    <a:pt x="141" y="18"/>
                    <a:pt x="141" y="19"/>
                  </a:cubicBezTo>
                  <a:cubicBezTo>
                    <a:pt x="143" y="21"/>
                    <a:pt x="143" y="26"/>
                    <a:pt x="142" y="31"/>
                  </a:cubicBezTo>
                  <a:moveTo>
                    <a:pt x="80" y="31"/>
                  </a:moveTo>
                  <a:cubicBezTo>
                    <a:pt x="79" y="37"/>
                    <a:pt x="76" y="41"/>
                    <a:pt x="73" y="41"/>
                  </a:cubicBezTo>
                  <a:cubicBezTo>
                    <a:pt x="71" y="41"/>
                    <a:pt x="69" y="39"/>
                    <a:pt x="69" y="38"/>
                  </a:cubicBezTo>
                  <a:cubicBezTo>
                    <a:pt x="69" y="37"/>
                    <a:pt x="71" y="31"/>
                    <a:pt x="72" y="28"/>
                  </a:cubicBezTo>
                  <a:cubicBezTo>
                    <a:pt x="73" y="23"/>
                    <a:pt x="76" y="19"/>
                    <a:pt x="78" y="19"/>
                  </a:cubicBezTo>
                  <a:cubicBezTo>
                    <a:pt x="79" y="19"/>
                    <a:pt x="80" y="19"/>
                    <a:pt x="80" y="20"/>
                  </a:cubicBezTo>
                  <a:cubicBezTo>
                    <a:pt x="81" y="21"/>
                    <a:pt x="82" y="24"/>
                    <a:pt x="80" y="31"/>
                  </a:cubicBezTo>
                  <a:moveTo>
                    <a:pt x="49" y="31"/>
                  </a:moveTo>
                  <a:cubicBezTo>
                    <a:pt x="48" y="36"/>
                    <a:pt x="45" y="42"/>
                    <a:pt x="41" y="42"/>
                  </a:cubicBezTo>
                  <a:cubicBezTo>
                    <a:pt x="40" y="42"/>
                    <a:pt x="39" y="41"/>
                    <a:pt x="39" y="41"/>
                  </a:cubicBezTo>
                  <a:cubicBezTo>
                    <a:pt x="37" y="39"/>
                    <a:pt x="38" y="35"/>
                    <a:pt x="39" y="29"/>
                  </a:cubicBezTo>
                  <a:cubicBezTo>
                    <a:pt x="41" y="22"/>
                    <a:pt x="44" y="18"/>
                    <a:pt x="47" y="18"/>
                  </a:cubicBezTo>
                  <a:cubicBezTo>
                    <a:pt x="47" y="18"/>
                    <a:pt x="48" y="18"/>
                    <a:pt x="48" y="19"/>
                  </a:cubicBezTo>
                  <a:cubicBezTo>
                    <a:pt x="50" y="21"/>
                    <a:pt x="50" y="26"/>
                    <a:pt x="49" y="31"/>
                  </a:cubicBezTo>
                  <a:moveTo>
                    <a:pt x="147" y="18"/>
                  </a:moveTo>
                  <a:cubicBezTo>
                    <a:pt x="145" y="16"/>
                    <a:pt x="143" y="14"/>
                    <a:pt x="140" y="14"/>
                  </a:cubicBezTo>
                  <a:cubicBezTo>
                    <a:pt x="134" y="14"/>
                    <a:pt x="129" y="18"/>
                    <a:pt x="124" y="25"/>
                  </a:cubicBezTo>
                  <a:cubicBezTo>
                    <a:pt x="119" y="32"/>
                    <a:pt x="113" y="40"/>
                    <a:pt x="109" y="40"/>
                  </a:cubicBezTo>
                  <a:cubicBezTo>
                    <a:pt x="108" y="40"/>
                    <a:pt x="107" y="40"/>
                    <a:pt x="106" y="39"/>
                  </a:cubicBezTo>
                  <a:cubicBezTo>
                    <a:pt x="105" y="37"/>
                    <a:pt x="105" y="34"/>
                    <a:pt x="107" y="28"/>
                  </a:cubicBezTo>
                  <a:cubicBezTo>
                    <a:pt x="108" y="22"/>
                    <a:pt x="111" y="18"/>
                    <a:pt x="114" y="18"/>
                  </a:cubicBezTo>
                  <a:cubicBezTo>
                    <a:pt x="116" y="18"/>
                    <a:pt x="116" y="19"/>
                    <a:pt x="116" y="20"/>
                  </a:cubicBezTo>
                  <a:cubicBezTo>
                    <a:pt x="116" y="20"/>
                    <a:pt x="115" y="20"/>
                    <a:pt x="114" y="20"/>
                  </a:cubicBezTo>
                  <a:cubicBezTo>
                    <a:pt x="113" y="21"/>
                    <a:pt x="113" y="22"/>
                    <a:pt x="113" y="23"/>
                  </a:cubicBezTo>
                  <a:cubicBezTo>
                    <a:pt x="113" y="24"/>
                    <a:pt x="113" y="25"/>
                    <a:pt x="114" y="26"/>
                  </a:cubicBezTo>
                  <a:cubicBezTo>
                    <a:pt x="114" y="27"/>
                    <a:pt x="115" y="27"/>
                    <a:pt x="116" y="27"/>
                  </a:cubicBezTo>
                  <a:cubicBezTo>
                    <a:pt x="119" y="27"/>
                    <a:pt x="121" y="25"/>
                    <a:pt x="121" y="22"/>
                  </a:cubicBezTo>
                  <a:cubicBezTo>
                    <a:pt x="121" y="20"/>
                    <a:pt x="120" y="18"/>
                    <a:pt x="119" y="16"/>
                  </a:cubicBezTo>
                  <a:cubicBezTo>
                    <a:pt x="117" y="15"/>
                    <a:pt x="115" y="14"/>
                    <a:pt x="113" y="14"/>
                  </a:cubicBezTo>
                  <a:cubicBezTo>
                    <a:pt x="106" y="14"/>
                    <a:pt x="101" y="20"/>
                    <a:pt x="98" y="23"/>
                  </a:cubicBezTo>
                  <a:cubicBezTo>
                    <a:pt x="95" y="27"/>
                    <a:pt x="91" y="30"/>
                    <a:pt x="90" y="32"/>
                  </a:cubicBezTo>
                  <a:cubicBezTo>
                    <a:pt x="91" y="26"/>
                    <a:pt x="91" y="21"/>
                    <a:pt x="89" y="18"/>
                  </a:cubicBezTo>
                  <a:cubicBezTo>
                    <a:pt x="87" y="16"/>
                    <a:pt x="85" y="14"/>
                    <a:pt x="82" y="14"/>
                  </a:cubicBezTo>
                  <a:cubicBezTo>
                    <a:pt x="78" y="14"/>
                    <a:pt x="76" y="16"/>
                    <a:pt x="74" y="17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2" y="15"/>
                    <a:pt x="62" y="15"/>
                    <a:pt x="62" y="15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3" y="24"/>
                    <a:pt x="58" y="29"/>
                    <a:pt x="56" y="31"/>
                  </a:cubicBezTo>
                  <a:cubicBezTo>
                    <a:pt x="56" y="30"/>
                    <a:pt x="56" y="29"/>
                    <a:pt x="56" y="27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52" y="15"/>
                    <a:pt x="50" y="14"/>
                    <a:pt x="47" y="14"/>
                  </a:cubicBezTo>
                  <a:cubicBezTo>
                    <a:pt x="41" y="14"/>
                    <a:pt x="35" y="18"/>
                    <a:pt x="30" y="2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26" y="34"/>
                    <a:pt x="22" y="40"/>
                    <a:pt x="17" y="40"/>
                  </a:cubicBezTo>
                  <a:cubicBezTo>
                    <a:pt x="16" y="40"/>
                    <a:pt x="15" y="39"/>
                    <a:pt x="14" y="38"/>
                  </a:cubicBezTo>
                  <a:cubicBezTo>
                    <a:pt x="12" y="35"/>
                    <a:pt x="12" y="29"/>
                    <a:pt x="14" y="22"/>
                  </a:cubicBezTo>
                  <a:cubicBezTo>
                    <a:pt x="16" y="13"/>
                    <a:pt x="21" y="4"/>
                    <a:pt x="27" y="4"/>
                  </a:cubicBezTo>
                  <a:cubicBezTo>
                    <a:pt x="28" y="4"/>
                    <a:pt x="28" y="5"/>
                    <a:pt x="29" y="5"/>
                  </a:cubicBezTo>
                  <a:cubicBezTo>
                    <a:pt x="31" y="8"/>
                    <a:pt x="31" y="13"/>
                    <a:pt x="31" y="15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2"/>
                    <a:pt x="30" y="0"/>
                    <a:pt x="24" y="0"/>
                  </a:cubicBezTo>
                  <a:cubicBezTo>
                    <a:pt x="17" y="0"/>
                    <a:pt x="6" y="7"/>
                    <a:pt x="2" y="22"/>
                  </a:cubicBezTo>
                  <a:cubicBezTo>
                    <a:pt x="0" y="29"/>
                    <a:pt x="1" y="36"/>
                    <a:pt x="4" y="40"/>
                  </a:cubicBezTo>
                  <a:cubicBezTo>
                    <a:pt x="7" y="44"/>
                    <a:pt x="10" y="45"/>
                    <a:pt x="14" y="45"/>
                  </a:cubicBezTo>
                  <a:cubicBezTo>
                    <a:pt x="20" y="45"/>
                    <a:pt x="26" y="40"/>
                    <a:pt x="29" y="37"/>
                  </a:cubicBezTo>
                  <a:cubicBezTo>
                    <a:pt x="29" y="39"/>
                    <a:pt x="31" y="45"/>
                    <a:pt x="38" y="45"/>
                  </a:cubicBezTo>
                  <a:cubicBezTo>
                    <a:pt x="45" y="45"/>
                    <a:pt x="53" y="40"/>
                    <a:pt x="62" y="30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65" y="56"/>
                    <a:pt x="65" y="56"/>
                    <a:pt x="65" y="56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4"/>
                    <a:pt x="71" y="45"/>
                    <a:pt x="74" y="45"/>
                  </a:cubicBezTo>
                  <a:cubicBezTo>
                    <a:pt x="79" y="45"/>
                    <a:pt x="88" y="39"/>
                    <a:pt x="95" y="31"/>
                  </a:cubicBezTo>
                  <a:cubicBezTo>
                    <a:pt x="94" y="35"/>
                    <a:pt x="95" y="39"/>
                    <a:pt x="97" y="42"/>
                  </a:cubicBezTo>
                  <a:cubicBezTo>
                    <a:pt x="99" y="44"/>
                    <a:pt x="101" y="45"/>
                    <a:pt x="104" y="45"/>
                  </a:cubicBezTo>
                  <a:cubicBezTo>
                    <a:pt x="113" y="45"/>
                    <a:pt x="119" y="38"/>
                    <a:pt x="121" y="35"/>
                  </a:cubicBezTo>
                  <a:cubicBezTo>
                    <a:pt x="121" y="38"/>
                    <a:pt x="122" y="40"/>
                    <a:pt x="124" y="42"/>
                  </a:cubicBezTo>
                  <a:cubicBezTo>
                    <a:pt x="126" y="44"/>
                    <a:pt x="128" y="45"/>
                    <a:pt x="131" y="45"/>
                  </a:cubicBezTo>
                  <a:cubicBezTo>
                    <a:pt x="139" y="45"/>
                    <a:pt x="146" y="40"/>
                    <a:pt x="148" y="32"/>
                  </a:cubicBezTo>
                  <a:cubicBezTo>
                    <a:pt x="150" y="26"/>
                    <a:pt x="150" y="21"/>
                    <a:pt x="147" y="18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24FB445C-99DC-4493-BA54-5D0CC05CBF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7237" y="6342256"/>
              <a:ext cx="435400" cy="130769"/>
            </a:xfrm>
            <a:custGeom>
              <a:avLst/>
              <a:gdLst>
                <a:gd name="T0" fmla="*/ 107 w 155"/>
                <a:gd name="T1" fmla="*/ 39 h 46"/>
                <a:gd name="T2" fmla="*/ 106 w 155"/>
                <a:gd name="T3" fmla="*/ 27 h 46"/>
                <a:gd name="T4" fmla="*/ 114 w 155"/>
                <a:gd name="T5" fmla="*/ 20 h 46"/>
                <a:gd name="T6" fmla="*/ 36 w 155"/>
                <a:gd name="T7" fmla="*/ 22 h 46"/>
                <a:gd name="T8" fmla="*/ 41 w 155"/>
                <a:gd name="T9" fmla="*/ 4 h 46"/>
                <a:gd name="T10" fmla="*/ 149 w 155"/>
                <a:gd name="T11" fmla="*/ 24 h 46"/>
                <a:gd name="T12" fmla="*/ 155 w 155"/>
                <a:gd name="T13" fmla="*/ 21 h 46"/>
                <a:gd name="T14" fmla="*/ 146 w 155"/>
                <a:gd name="T15" fmla="*/ 14 h 46"/>
                <a:gd name="T16" fmla="*/ 139 w 155"/>
                <a:gd name="T17" fmla="*/ 32 h 46"/>
                <a:gd name="T18" fmla="*/ 143 w 155"/>
                <a:gd name="T19" fmla="*/ 38 h 46"/>
                <a:gd name="T20" fmla="*/ 133 w 155"/>
                <a:gd name="T21" fmla="*/ 39 h 46"/>
                <a:gd name="T22" fmla="*/ 135 w 155"/>
                <a:gd name="T23" fmla="*/ 33 h 46"/>
                <a:gd name="T24" fmla="*/ 128 w 155"/>
                <a:gd name="T25" fmla="*/ 35 h 46"/>
                <a:gd name="T26" fmla="*/ 125 w 155"/>
                <a:gd name="T27" fmla="*/ 39 h 46"/>
                <a:gd name="T28" fmla="*/ 123 w 155"/>
                <a:gd name="T29" fmla="*/ 35 h 46"/>
                <a:gd name="T30" fmla="*/ 118 w 155"/>
                <a:gd name="T31" fmla="*/ 15 h 46"/>
                <a:gd name="T32" fmla="*/ 111 w 155"/>
                <a:gd name="T33" fmla="*/ 14 h 46"/>
                <a:gd name="T34" fmla="*/ 87 w 155"/>
                <a:gd name="T35" fmla="*/ 39 h 46"/>
                <a:gd name="T36" fmla="*/ 86 w 155"/>
                <a:gd name="T37" fmla="*/ 33 h 46"/>
                <a:gd name="T38" fmla="*/ 77 w 155"/>
                <a:gd name="T39" fmla="*/ 2 h 46"/>
                <a:gd name="T40" fmla="*/ 83 w 155"/>
                <a:gd name="T41" fmla="*/ 5 h 46"/>
                <a:gd name="T42" fmla="*/ 66 w 155"/>
                <a:gd name="T43" fmla="*/ 39 h 46"/>
                <a:gd name="T44" fmla="*/ 65 w 155"/>
                <a:gd name="T45" fmla="*/ 32 h 46"/>
                <a:gd name="T46" fmla="*/ 75 w 155"/>
                <a:gd name="T47" fmla="*/ 19 h 46"/>
                <a:gd name="T48" fmla="*/ 69 w 155"/>
                <a:gd name="T49" fmla="*/ 15 h 46"/>
                <a:gd name="T50" fmla="*/ 68 w 155"/>
                <a:gd name="T51" fmla="*/ 5 h 46"/>
                <a:gd name="T52" fmla="*/ 53 w 155"/>
                <a:gd name="T53" fmla="*/ 15 h 46"/>
                <a:gd name="T54" fmla="*/ 52 w 155"/>
                <a:gd name="T55" fmla="*/ 19 h 46"/>
                <a:gd name="T56" fmla="*/ 57 w 155"/>
                <a:gd name="T57" fmla="*/ 23 h 46"/>
                <a:gd name="T58" fmla="*/ 43 w 155"/>
                <a:gd name="T59" fmla="*/ 39 h 46"/>
                <a:gd name="T60" fmla="*/ 51 w 155"/>
                <a:gd name="T61" fmla="*/ 3 h 46"/>
                <a:gd name="T62" fmla="*/ 59 w 155"/>
                <a:gd name="T63" fmla="*/ 0 h 46"/>
                <a:gd name="T64" fmla="*/ 30 w 155"/>
                <a:gd name="T65" fmla="*/ 3 h 46"/>
                <a:gd name="T66" fmla="*/ 12 w 155"/>
                <a:gd name="T67" fmla="*/ 36 h 46"/>
                <a:gd name="T68" fmla="*/ 1 w 155"/>
                <a:gd name="T69" fmla="*/ 41 h 46"/>
                <a:gd name="T70" fmla="*/ 0 w 155"/>
                <a:gd name="T71" fmla="*/ 45 h 46"/>
                <a:gd name="T72" fmla="*/ 6 w 155"/>
                <a:gd name="T73" fmla="*/ 46 h 46"/>
                <a:gd name="T74" fmla="*/ 25 w 155"/>
                <a:gd name="T75" fmla="*/ 27 h 46"/>
                <a:gd name="T76" fmla="*/ 35 w 155"/>
                <a:gd name="T77" fmla="*/ 26 h 46"/>
                <a:gd name="T78" fmla="*/ 33 w 155"/>
                <a:gd name="T79" fmla="*/ 43 h 46"/>
                <a:gd name="T80" fmla="*/ 54 w 155"/>
                <a:gd name="T81" fmla="*/ 39 h 46"/>
                <a:gd name="T82" fmla="*/ 61 w 155"/>
                <a:gd name="T83" fmla="*/ 45 h 46"/>
                <a:gd name="T84" fmla="*/ 77 w 155"/>
                <a:gd name="T85" fmla="*/ 44 h 46"/>
                <a:gd name="T86" fmla="*/ 95 w 155"/>
                <a:gd name="T87" fmla="*/ 37 h 46"/>
                <a:gd name="T88" fmla="*/ 113 w 155"/>
                <a:gd name="T89" fmla="*/ 41 h 46"/>
                <a:gd name="T90" fmla="*/ 129 w 155"/>
                <a:gd name="T91" fmla="*/ 40 h 46"/>
                <a:gd name="T92" fmla="*/ 153 w 155"/>
                <a:gd name="T93" fmla="*/ 37 h 46"/>
                <a:gd name="T94" fmla="*/ 147 w 155"/>
                <a:gd name="T95" fmla="*/ 27 h 46"/>
                <a:gd name="T96" fmla="*/ 142 w 155"/>
                <a:gd name="T97" fmla="*/ 21 h 46"/>
                <a:gd name="T98" fmla="*/ 149 w 155"/>
                <a:gd name="T99" fmla="*/ 19 h 46"/>
                <a:gd name="T100" fmla="*/ 149 w 155"/>
                <a:gd name="T101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5" h="46">
                  <a:moveTo>
                    <a:pt x="115" y="29"/>
                  </a:moveTo>
                  <a:cubicBezTo>
                    <a:pt x="113" y="36"/>
                    <a:pt x="110" y="39"/>
                    <a:pt x="107" y="39"/>
                  </a:cubicBezTo>
                  <a:cubicBezTo>
                    <a:pt x="107" y="39"/>
                    <a:pt x="106" y="39"/>
                    <a:pt x="106" y="39"/>
                  </a:cubicBezTo>
                  <a:cubicBezTo>
                    <a:pt x="104" y="37"/>
                    <a:pt x="104" y="32"/>
                    <a:pt x="106" y="27"/>
                  </a:cubicBezTo>
                  <a:cubicBezTo>
                    <a:pt x="108" y="20"/>
                    <a:pt x="110" y="19"/>
                    <a:pt x="113" y="19"/>
                  </a:cubicBezTo>
                  <a:cubicBezTo>
                    <a:pt x="113" y="19"/>
                    <a:pt x="114" y="19"/>
                    <a:pt x="114" y="20"/>
                  </a:cubicBezTo>
                  <a:cubicBezTo>
                    <a:pt x="116" y="21"/>
                    <a:pt x="116" y="25"/>
                    <a:pt x="115" y="29"/>
                  </a:cubicBezTo>
                  <a:moveTo>
                    <a:pt x="36" y="22"/>
                  </a:moveTo>
                  <a:cubicBezTo>
                    <a:pt x="27" y="22"/>
                    <a:pt x="27" y="22"/>
                    <a:pt x="27" y="22"/>
                  </a:cubicBezTo>
                  <a:cubicBezTo>
                    <a:pt x="30" y="9"/>
                    <a:pt x="35" y="4"/>
                    <a:pt x="41" y="4"/>
                  </a:cubicBezTo>
                  <a:lnTo>
                    <a:pt x="36" y="22"/>
                  </a:lnTo>
                  <a:close/>
                  <a:moveTo>
                    <a:pt x="149" y="24"/>
                  </a:moveTo>
                  <a:cubicBezTo>
                    <a:pt x="149" y="25"/>
                    <a:pt x="150" y="25"/>
                    <a:pt x="151" y="25"/>
                  </a:cubicBezTo>
                  <a:cubicBezTo>
                    <a:pt x="153" y="25"/>
                    <a:pt x="155" y="24"/>
                    <a:pt x="155" y="21"/>
                  </a:cubicBezTo>
                  <a:cubicBezTo>
                    <a:pt x="155" y="19"/>
                    <a:pt x="155" y="18"/>
                    <a:pt x="153" y="17"/>
                  </a:cubicBezTo>
                  <a:cubicBezTo>
                    <a:pt x="152" y="15"/>
                    <a:pt x="149" y="14"/>
                    <a:pt x="146" y="14"/>
                  </a:cubicBezTo>
                  <a:cubicBezTo>
                    <a:pt x="139" y="14"/>
                    <a:pt x="135" y="17"/>
                    <a:pt x="133" y="22"/>
                  </a:cubicBezTo>
                  <a:cubicBezTo>
                    <a:pt x="132" y="25"/>
                    <a:pt x="134" y="29"/>
                    <a:pt x="139" y="32"/>
                  </a:cubicBezTo>
                  <a:cubicBezTo>
                    <a:pt x="139" y="33"/>
                    <a:pt x="139" y="33"/>
                    <a:pt x="139" y="33"/>
                  </a:cubicBezTo>
                  <a:cubicBezTo>
                    <a:pt x="142" y="35"/>
                    <a:pt x="144" y="36"/>
                    <a:pt x="143" y="38"/>
                  </a:cubicBezTo>
                  <a:cubicBezTo>
                    <a:pt x="143" y="40"/>
                    <a:pt x="141" y="42"/>
                    <a:pt x="138" y="42"/>
                  </a:cubicBezTo>
                  <a:cubicBezTo>
                    <a:pt x="134" y="42"/>
                    <a:pt x="134" y="40"/>
                    <a:pt x="133" y="39"/>
                  </a:cubicBezTo>
                  <a:cubicBezTo>
                    <a:pt x="134" y="39"/>
                    <a:pt x="136" y="38"/>
                    <a:pt x="136" y="35"/>
                  </a:cubicBezTo>
                  <a:cubicBezTo>
                    <a:pt x="136" y="34"/>
                    <a:pt x="136" y="33"/>
                    <a:pt x="135" y="33"/>
                  </a:cubicBezTo>
                  <a:cubicBezTo>
                    <a:pt x="134" y="32"/>
                    <a:pt x="133" y="32"/>
                    <a:pt x="132" y="32"/>
                  </a:cubicBezTo>
                  <a:cubicBezTo>
                    <a:pt x="131" y="32"/>
                    <a:pt x="129" y="32"/>
                    <a:pt x="128" y="35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7"/>
                    <a:pt x="127" y="38"/>
                    <a:pt x="125" y="39"/>
                  </a:cubicBezTo>
                  <a:cubicBezTo>
                    <a:pt x="124" y="39"/>
                    <a:pt x="124" y="39"/>
                    <a:pt x="123" y="39"/>
                  </a:cubicBezTo>
                  <a:cubicBezTo>
                    <a:pt x="122" y="38"/>
                    <a:pt x="122" y="37"/>
                    <a:pt x="123" y="35"/>
                  </a:cubicBezTo>
                  <a:cubicBezTo>
                    <a:pt x="123" y="34"/>
                    <a:pt x="128" y="15"/>
                    <a:pt x="128" y="15"/>
                  </a:cubicBezTo>
                  <a:cubicBezTo>
                    <a:pt x="118" y="15"/>
                    <a:pt x="118" y="15"/>
                    <a:pt x="118" y="15"/>
                  </a:cubicBezTo>
                  <a:cubicBezTo>
                    <a:pt x="118" y="17"/>
                    <a:pt x="118" y="17"/>
                    <a:pt x="118" y="17"/>
                  </a:cubicBezTo>
                  <a:cubicBezTo>
                    <a:pt x="117" y="16"/>
                    <a:pt x="115" y="14"/>
                    <a:pt x="111" y="14"/>
                  </a:cubicBezTo>
                  <a:cubicBezTo>
                    <a:pt x="104" y="14"/>
                    <a:pt x="99" y="21"/>
                    <a:pt x="96" y="26"/>
                  </a:cubicBezTo>
                  <a:cubicBezTo>
                    <a:pt x="94" y="30"/>
                    <a:pt x="90" y="39"/>
                    <a:pt x="87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5" y="38"/>
                    <a:pt x="85" y="37"/>
                    <a:pt x="86" y="33"/>
                  </a:cubicBezTo>
                  <a:cubicBezTo>
                    <a:pt x="87" y="30"/>
                    <a:pt x="94" y="2"/>
                    <a:pt x="94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78" y="22"/>
                    <a:pt x="78" y="22"/>
                    <a:pt x="78" y="22"/>
                  </a:cubicBezTo>
                  <a:cubicBezTo>
                    <a:pt x="75" y="35"/>
                    <a:pt x="70" y="39"/>
                    <a:pt x="66" y="39"/>
                  </a:cubicBezTo>
                  <a:cubicBezTo>
                    <a:pt x="65" y="39"/>
                    <a:pt x="65" y="39"/>
                    <a:pt x="65" y="38"/>
                  </a:cubicBezTo>
                  <a:cubicBezTo>
                    <a:pt x="64" y="37"/>
                    <a:pt x="64" y="34"/>
                    <a:pt x="65" y="32"/>
                  </a:cubicBezTo>
                  <a:cubicBezTo>
                    <a:pt x="65" y="29"/>
                    <a:pt x="68" y="20"/>
                    <a:pt x="68" y="19"/>
                  </a:cubicBezTo>
                  <a:cubicBezTo>
                    <a:pt x="75" y="19"/>
                    <a:pt x="75" y="19"/>
                    <a:pt x="75" y="19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71" y="5"/>
                    <a:pt x="71" y="5"/>
                    <a:pt x="71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3" y="13"/>
                    <a:pt x="61" y="15"/>
                    <a:pt x="53" y="15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8" y="20"/>
                    <a:pt x="57" y="23"/>
                    <a:pt x="57" y="23"/>
                  </a:cubicBezTo>
                  <a:cubicBezTo>
                    <a:pt x="54" y="35"/>
                    <a:pt x="48" y="40"/>
                    <a:pt x="45" y="40"/>
                  </a:cubicBezTo>
                  <a:cubicBezTo>
                    <a:pt x="44" y="40"/>
                    <a:pt x="43" y="40"/>
                    <a:pt x="43" y="39"/>
                  </a:cubicBezTo>
                  <a:cubicBezTo>
                    <a:pt x="42" y="38"/>
                    <a:pt x="42" y="37"/>
                    <a:pt x="43" y="34"/>
                  </a:cubicBezTo>
                  <a:cubicBezTo>
                    <a:pt x="45" y="28"/>
                    <a:pt x="51" y="6"/>
                    <a:pt x="51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1" y="0"/>
                    <a:pt x="35" y="0"/>
                    <a:pt x="30" y="3"/>
                  </a:cubicBezTo>
                  <a:cubicBezTo>
                    <a:pt x="23" y="7"/>
                    <a:pt x="18" y="14"/>
                    <a:pt x="15" y="24"/>
                  </a:cubicBezTo>
                  <a:cubicBezTo>
                    <a:pt x="15" y="24"/>
                    <a:pt x="14" y="31"/>
                    <a:pt x="12" y="36"/>
                  </a:cubicBezTo>
                  <a:cubicBezTo>
                    <a:pt x="10" y="42"/>
                    <a:pt x="6" y="42"/>
                    <a:pt x="4" y="42"/>
                  </a:cubicBezTo>
                  <a:cubicBezTo>
                    <a:pt x="3" y="42"/>
                    <a:pt x="2" y="42"/>
                    <a:pt x="1" y="4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2" y="45"/>
                    <a:pt x="4" y="46"/>
                    <a:pt x="6" y="46"/>
                  </a:cubicBezTo>
                  <a:cubicBezTo>
                    <a:pt x="13" y="46"/>
                    <a:pt x="18" y="41"/>
                    <a:pt x="21" y="37"/>
                  </a:cubicBezTo>
                  <a:cubicBezTo>
                    <a:pt x="23" y="34"/>
                    <a:pt x="24" y="31"/>
                    <a:pt x="25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4" y="31"/>
                    <a:pt x="32" y="35"/>
                  </a:cubicBezTo>
                  <a:cubicBezTo>
                    <a:pt x="32" y="38"/>
                    <a:pt x="32" y="41"/>
                    <a:pt x="33" y="43"/>
                  </a:cubicBezTo>
                  <a:cubicBezTo>
                    <a:pt x="34" y="45"/>
                    <a:pt x="37" y="45"/>
                    <a:pt x="40" y="45"/>
                  </a:cubicBezTo>
                  <a:cubicBezTo>
                    <a:pt x="44" y="45"/>
                    <a:pt x="50" y="45"/>
                    <a:pt x="54" y="39"/>
                  </a:cubicBezTo>
                  <a:cubicBezTo>
                    <a:pt x="54" y="41"/>
                    <a:pt x="54" y="42"/>
                    <a:pt x="56" y="44"/>
                  </a:cubicBezTo>
                  <a:cubicBezTo>
                    <a:pt x="57" y="45"/>
                    <a:pt x="59" y="45"/>
                    <a:pt x="61" y="45"/>
                  </a:cubicBezTo>
                  <a:cubicBezTo>
                    <a:pt x="66" y="45"/>
                    <a:pt x="72" y="42"/>
                    <a:pt x="75" y="39"/>
                  </a:cubicBezTo>
                  <a:cubicBezTo>
                    <a:pt x="75" y="40"/>
                    <a:pt x="75" y="42"/>
                    <a:pt x="77" y="44"/>
                  </a:cubicBezTo>
                  <a:cubicBezTo>
                    <a:pt x="78" y="45"/>
                    <a:pt x="79" y="45"/>
                    <a:pt x="81" y="45"/>
                  </a:cubicBezTo>
                  <a:cubicBezTo>
                    <a:pt x="87" y="45"/>
                    <a:pt x="92" y="41"/>
                    <a:pt x="95" y="37"/>
                  </a:cubicBezTo>
                  <a:cubicBezTo>
                    <a:pt x="95" y="40"/>
                    <a:pt x="97" y="45"/>
                    <a:pt x="104" y="45"/>
                  </a:cubicBezTo>
                  <a:cubicBezTo>
                    <a:pt x="108" y="45"/>
                    <a:pt x="111" y="43"/>
                    <a:pt x="113" y="41"/>
                  </a:cubicBezTo>
                  <a:cubicBezTo>
                    <a:pt x="114" y="42"/>
                    <a:pt x="115" y="45"/>
                    <a:pt x="119" y="45"/>
                  </a:cubicBezTo>
                  <a:cubicBezTo>
                    <a:pt x="123" y="45"/>
                    <a:pt x="127" y="43"/>
                    <a:pt x="129" y="40"/>
                  </a:cubicBezTo>
                  <a:cubicBezTo>
                    <a:pt x="131" y="44"/>
                    <a:pt x="133" y="45"/>
                    <a:pt x="140" y="45"/>
                  </a:cubicBezTo>
                  <a:cubicBezTo>
                    <a:pt x="147" y="45"/>
                    <a:pt x="152" y="41"/>
                    <a:pt x="153" y="37"/>
                  </a:cubicBezTo>
                  <a:cubicBezTo>
                    <a:pt x="154" y="32"/>
                    <a:pt x="152" y="30"/>
                    <a:pt x="148" y="27"/>
                  </a:cubicBezTo>
                  <a:cubicBezTo>
                    <a:pt x="147" y="27"/>
                    <a:pt x="147" y="27"/>
                    <a:pt x="147" y="27"/>
                  </a:cubicBezTo>
                  <a:cubicBezTo>
                    <a:pt x="146" y="26"/>
                    <a:pt x="146" y="26"/>
                    <a:pt x="146" y="26"/>
                  </a:cubicBezTo>
                  <a:cubicBezTo>
                    <a:pt x="144" y="25"/>
                    <a:pt x="142" y="24"/>
                    <a:pt x="142" y="21"/>
                  </a:cubicBezTo>
                  <a:cubicBezTo>
                    <a:pt x="142" y="19"/>
                    <a:pt x="144" y="18"/>
                    <a:pt x="146" y="18"/>
                  </a:cubicBezTo>
                  <a:cubicBezTo>
                    <a:pt x="148" y="18"/>
                    <a:pt x="149" y="19"/>
                    <a:pt x="149" y="19"/>
                  </a:cubicBezTo>
                  <a:cubicBezTo>
                    <a:pt x="149" y="19"/>
                    <a:pt x="148" y="20"/>
                    <a:pt x="148" y="22"/>
                  </a:cubicBezTo>
                  <a:cubicBezTo>
                    <a:pt x="148" y="23"/>
                    <a:pt x="148" y="24"/>
                    <a:pt x="149" y="24"/>
                  </a:cubicBezTo>
                </a:path>
              </a:pathLst>
            </a:custGeom>
            <a:solidFill>
              <a:srgbClr val="0099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3B5A78-AFA4-4CF4-8F87-D889ECC8654B}"/>
              </a:ext>
            </a:extLst>
          </p:cNvPr>
          <p:cNvCxnSpPr>
            <a:cxnSpLocks/>
          </p:cNvCxnSpPr>
          <p:nvPr userDrawn="1"/>
        </p:nvCxnSpPr>
        <p:spPr>
          <a:xfrm>
            <a:off x="517200" y="5954400"/>
            <a:ext cx="1116012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F761A4E-F867-4388-A88B-C77C4EE07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062" y="1514477"/>
            <a:ext cx="11156400" cy="4317912"/>
          </a:xfrm>
          <a:prstGeom prst="rect">
            <a:avLst/>
          </a:prstGeom>
        </p:spPr>
        <p:txBody>
          <a:bodyPr vert="horz" lIns="0" tIns="45720" rIns="90000" bIns="4680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67AB9F6-4F77-4257-A1AC-72F913956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826" y="6267283"/>
            <a:ext cx="6276273" cy="128016"/>
          </a:xfrm>
          <a:prstGeom prst="rect">
            <a:avLst/>
          </a:prstGeom>
        </p:spPr>
        <p:txBody>
          <a:bodyPr vert="horz" lIns="9144" tIns="45720" rIns="9144" bIns="14400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7177586-902C-41B9-B5D7-7BB36DE1A7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0826" y="6408570"/>
            <a:ext cx="6276273" cy="128016"/>
          </a:xfrm>
          <a:prstGeom prst="rect">
            <a:avLst/>
          </a:prstGeom>
        </p:spPr>
        <p:txBody>
          <a:bodyPr vert="horz" lIns="9144" tIns="45720" rIns="9144" bIns="14400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2022-11-29</a:t>
            </a:r>
            <a:endParaRPr lang="en-US" dirty="0"/>
          </a:p>
        </p:txBody>
      </p:sp>
    </p:spTree>
    <p:custDataLst>
      <p:tags r:id="rId41"/>
    </p:custDataLst>
    <p:extLst>
      <p:ext uri="{BB962C8B-B14F-4D97-AF65-F5344CB8AC3E}">
        <p14:creationId xmlns:p14="http://schemas.microsoft.com/office/powerpoint/2010/main" val="177879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87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8" r:id="rId3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438" indent="-227013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95313" indent="-163513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69938" indent="-195263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44563" indent="-18415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Calibri" panose="020F050202020403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55" userDrawn="1">
          <p15:clr>
            <a:srgbClr val="F26B43"/>
          </p15:clr>
        </p15:guide>
        <p15:guide id="5" orient="horz" pos="954" userDrawn="1">
          <p15:clr>
            <a:srgbClr val="F26B43"/>
          </p15:clr>
        </p15:guide>
        <p15:guide id="6" orient="horz" pos="3674" userDrawn="1">
          <p15:clr>
            <a:srgbClr val="F26B43"/>
          </p15:clr>
        </p15:guide>
        <p15:guide id="7" orient="horz" pos="618" userDrawn="1">
          <p15:clr>
            <a:srgbClr val="F26B43"/>
          </p15:clr>
        </p15:guide>
        <p15:guide id="8" orient="horz" pos="28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4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0D1620-70BC-4E75-9FF5-1154C128C0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854" r="16854"/>
          <a:stretch/>
        </p:blipFill>
        <p:spPr>
          <a:xfrm>
            <a:off x="533263" y="951058"/>
            <a:ext cx="5300869" cy="4248000"/>
          </a:xfrm>
          <a:prstGeom prst="rect">
            <a:avLst/>
          </a:prstGeom>
        </p:spPr>
      </p:pic>
      <p:pic>
        <p:nvPicPr>
          <p:cNvPr id="17" name="Picture Placeholder 16" descr="A bridge over a riv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5E195CBB-0636-4A87-8D4A-E8FE0FF320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7237" r="17237"/>
          <a:stretch>
            <a:fillRect/>
          </a:stretch>
        </p:blipFill>
        <p:spPr>
          <a:xfrm>
            <a:off x="6357870" y="951058"/>
            <a:ext cx="5302457" cy="424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EBEA-62B3-49D6-8687-AA140FF36E6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026F7-1A59-4C14-AC79-993661BACF9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D557-4851-46F6-A582-0535B359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103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0209B-F900-4ADD-B773-48D56573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DIGITALIZACE V DANÍCH</a:t>
            </a:r>
            <a:endParaRPr lang="en-GB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3187C7E-C2AE-4FF5-8B80-2ED99D4EF3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9958841"/>
              </p:ext>
            </p:extLst>
          </p:nvPr>
        </p:nvGraphicFramePr>
        <p:xfrm>
          <a:off x="514350" y="1514475"/>
          <a:ext cx="11156950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6005E-80BE-4FA7-BBC7-5ED47E2A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13D11-6F70-4F19-8755-31240917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ABDD2-7E2A-4E80-B3C7-BA37E572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BAF4D-F9BD-4599-AB5C-AFE4B21492F1}"/>
              </a:ext>
            </a:extLst>
          </p:cNvPr>
          <p:cNvSpPr txBox="1"/>
          <p:nvPr/>
        </p:nvSpPr>
        <p:spPr bwMode="gray">
          <a:xfrm>
            <a:off x="1641763" y="3550026"/>
            <a:ext cx="595745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200" dirty="0"/>
              <a:t>0. léta</a:t>
            </a:r>
            <a:endParaRPr lang="en-GB" sz="12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48DAF-ECBC-4DE1-9DBF-EB9F45AE5F3C}"/>
              </a:ext>
            </a:extLst>
          </p:cNvPr>
          <p:cNvSpPr txBox="1"/>
          <p:nvPr/>
        </p:nvSpPr>
        <p:spPr bwMode="gray">
          <a:xfrm>
            <a:off x="5098474" y="3550026"/>
            <a:ext cx="651162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200" dirty="0"/>
              <a:t>10. léta</a:t>
            </a:r>
            <a:endParaRPr lang="en-GB" sz="12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A0B384-F5BD-4FC3-AF09-0BC203FB6D5D}"/>
              </a:ext>
            </a:extLst>
          </p:cNvPr>
          <p:cNvSpPr txBox="1"/>
          <p:nvPr/>
        </p:nvSpPr>
        <p:spPr bwMode="gray">
          <a:xfrm>
            <a:off x="8700657" y="3538004"/>
            <a:ext cx="651161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200" dirty="0"/>
              <a:t>20. léta</a:t>
            </a:r>
            <a:endParaRPr lang="en-GB" sz="1200" dirty="0" err="1"/>
          </a:p>
        </p:txBody>
      </p:sp>
    </p:spTree>
    <p:extLst>
      <p:ext uri="{BB962C8B-B14F-4D97-AF65-F5344CB8AC3E}">
        <p14:creationId xmlns:p14="http://schemas.microsoft.com/office/powerpoint/2010/main" val="22358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B5E9B-D119-49D2-B7D2-6972D1410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AKTUÁLNÍ HLAVNÍ TRENDY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8B86A-1112-4C83-B55E-2D29C0DC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45CC80-2F9C-4315-8BA9-32A11000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79658-DC65-482F-A621-DCC433CF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9E6C855-2182-4E5F-B84C-B11CBF648262}"/>
              </a:ext>
            </a:extLst>
          </p:cNvPr>
          <p:cNvSpPr/>
          <p:nvPr/>
        </p:nvSpPr>
        <p:spPr bwMode="gray">
          <a:xfrm>
            <a:off x="2881746" y="1221094"/>
            <a:ext cx="2085110" cy="2022765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F33034A1-F6C9-4136-B8C1-EA497161129A}"/>
              </a:ext>
            </a:extLst>
          </p:cNvPr>
          <p:cNvSpPr/>
          <p:nvPr/>
        </p:nvSpPr>
        <p:spPr bwMode="gray">
          <a:xfrm>
            <a:off x="2881746" y="3740047"/>
            <a:ext cx="2085110" cy="2022765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546A9270-F6D3-4A9A-B014-67C03675BFEB}"/>
              </a:ext>
            </a:extLst>
          </p:cNvPr>
          <p:cNvSpPr/>
          <p:nvPr/>
        </p:nvSpPr>
        <p:spPr bwMode="gray">
          <a:xfrm>
            <a:off x="6809507" y="3581400"/>
            <a:ext cx="2085110" cy="2146504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76EF8207-2335-49D7-8EA9-17F2E3B8C4D8}"/>
              </a:ext>
            </a:extLst>
          </p:cNvPr>
          <p:cNvSpPr/>
          <p:nvPr/>
        </p:nvSpPr>
        <p:spPr bwMode="gray">
          <a:xfrm>
            <a:off x="6809507" y="1227076"/>
            <a:ext cx="2085110" cy="2049524"/>
          </a:xfrm>
          <a:prstGeom prst="flowChart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endParaRPr lang="en-GB" sz="1600" dirty="0" err="1"/>
          </a:p>
        </p:txBody>
      </p:sp>
      <p:pic>
        <p:nvPicPr>
          <p:cNvPr id="13" name="Graphic 12" descr="Syncing cloud outline">
            <a:extLst>
              <a:ext uri="{FF2B5EF4-FFF2-40B4-BE49-F238E27FC236}">
                <a16:creationId xmlns:a16="http://schemas.microsoft.com/office/drawing/2014/main" id="{2FD2CD8C-CE60-4271-9F97-8312D7CA5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7101" y="1410641"/>
            <a:ext cx="914400" cy="914400"/>
          </a:xfrm>
          <a:prstGeom prst="rect">
            <a:avLst/>
          </a:prstGeom>
        </p:spPr>
      </p:pic>
      <p:pic>
        <p:nvPicPr>
          <p:cNvPr id="19" name="Graphic 18" descr="Hierarchy outline">
            <a:extLst>
              <a:ext uri="{FF2B5EF4-FFF2-40B4-BE49-F238E27FC236}">
                <a16:creationId xmlns:a16="http://schemas.microsoft.com/office/drawing/2014/main" id="{60CF5344-8357-4648-B72B-39D45652D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4862" y="1424070"/>
            <a:ext cx="914400" cy="914400"/>
          </a:xfrm>
          <a:prstGeom prst="rect">
            <a:avLst/>
          </a:prstGeom>
        </p:spPr>
      </p:pic>
      <p:pic>
        <p:nvPicPr>
          <p:cNvPr id="21" name="Graphic 20" descr="Ui Ux outline">
            <a:extLst>
              <a:ext uri="{FF2B5EF4-FFF2-40B4-BE49-F238E27FC236}">
                <a16:creationId xmlns:a16="http://schemas.microsoft.com/office/drawing/2014/main" id="{18C8D1AB-DA74-42F4-98C9-714FD91C5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4862" y="3802122"/>
            <a:ext cx="914400" cy="914400"/>
          </a:xfrm>
          <a:prstGeom prst="rect">
            <a:avLst/>
          </a:prstGeom>
        </p:spPr>
      </p:pic>
      <p:pic>
        <p:nvPicPr>
          <p:cNvPr id="27" name="Graphic 26" descr="Gantt Chart outline">
            <a:extLst>
              <a:ext uri="{FF2B5EF4-FFF2-40B4-BE49-F238E27FC236}">
                <a16:creationId xmlns:a16="http://schemas.microsoft.com/office/drawing/2014/main" id="{949D0A83-D50E-449C-B670-E73014C95F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67101" y="3891500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4FDA711-6A44-4FBE-A36A-3E1B3900151B}"/>
              </a:ext>
            </a:extLst>
          </p:cNvPr>
          <p:cNvSpPr txBox="1"/>
          <p:nvPr/>
        </p:nvSpPr>
        <p:spPr bwMode="gray">
          <a:xfrm>
            <a:off x="3622965" y="2460078"/>
            <a:ext cx="60267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 err="1"/>
              <a:t>CTCs</a:t>
            </a:r>
            <a:endParaRPr lang="en-GB" sz="1600" dirty="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9E242C-C965-4535-BD30-966E926AB339}"/>
              </a:ext>
            </a:extLst>
          </p:cNvPr>
          <p:cNvSpPr txBox="1"/>
          <p:nvPr/>
        </p:nvSpPr>
        <p:spPr bwMode="gray">
          <a:xfrm>
            <a:off x="3352801" y="4751429"/>
            <a:ext cx="1260762" cy="6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e-audit</a:t>
            </a:r>
          </a:p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e-účetnictví</a:t>
            </a:r>
            <a:endParaRPr lang="en-GB" sz="1600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054249-CFA4-4592-9CE4-0CA80FA36D37}"/>
              </a:ext>
            </a:extLst>
          </p:cNvPr>
          <p:cNvSpPr txBox="1"/>
          <p:nvPr/>
        </p:nvSpPr>
        <p:spPr bwMode="gray">
          <a:xfrm>
            <a:off x="7200898" y="2363193"/>
            <a:ext cx="1409701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IT spolehlivost a bezpečnost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E6DAE0-F99D-4F22-BE2B-4482854D7121}"/>
              </a:ext>
            </a:extLst>
          </p:cNvPr>
          <p:cNvSpPr txBox="1"/>
          <p:nvPr/>
        </p:nvSpPr>
        <p:spPr bwMode="gray">
          <a:xfrm>
            <a:off x="6965371" y="4705184"/>
            <a:ext cx="1953490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Zdanění e-</a:t>
            </a:r>
            <a:r>
              <a:rPr lang="cs-CZ" sz="1600" dirty="0" err="1"/>
              <a:t>commerce</a:t>
            </a:r>
            <a:r>
              <a:rPr lang="cs-CZ" sz="1600" dirty="0"/>
              <a:t> v místě spotřeby</a:t>
            </a:r>
          </a:p>
        </p:txBody>
      </p:sp>
    </p:spTree>
    <p:extLst>
      <p:ext uri="{BB962C8B-B14F-4D97-AF65-F5344CB8AC3E}">
        <p14:creationId xmlns:p14="http://schemas.microsoft.com/office/powerpoint/2010/main" val="172659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lose-up of a stopwatch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936F4F-6C04-432A-BAF9-CACCB21849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399" y="5409386"/>
            <a:ext cx="3060000" cy="762350"/>
          </a:xfrm>
        </p:spPr>
        <p:txBody>
          <a:bodyPr/>
          <a:lstStyle/>
          <a:p>
            <a:r>
              <a:rPr lang="cs-CZ" dirty="0"/>
              <a:t>TREND #1</a:t>
            </a:r>
            <a:br>
              <a:rPr lang="cs-CZ" dirty="0"/>
            </a:br>
            <a:br>
              <a:rPr lang="cs-CZ" dirty="0"/>
            </a:br>
            <a:r>
              <a:rPr lang="cs-CZ" dirty="0"/>
              <a:t>TURBULENTNÍ ZAVÁDĚNÍ CTC REPORTINGU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2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57879F54-CD32-CEF9-96C3-1DD800AC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446400"/>
            <a:ext cx="11156400" cy="525401"/>
          </a:xfrm>
        </p:spPr>
        <p:txBody>
          <a:bodyPr wrap="square" anchor="t">
            <a:normAutofit/>
          </a:bodyPr>
          <a:lstStyle/>
          <a:p>
            <a:r>
              <a:rPr lang="cs-CZ" dirty="0"/>
              <a:t>TURBULENTNÍ ZAVÁDĚNÍ CTC REPORTINGU</a:t>
            </a:r>
            <a:endParaRPr lang="en-US" dirty="0"/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0BB271BD-3B67-DF5F-BB25-6589D81AD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65" y="1278194"/>
            <a:ext cx="11157095" cy="4551107"/>
          </a:xfrm>
        </p:spPr>
        <p:txBody>
          <a:bodyPr>
            <a:normAutofit/>
          </a:bodyPr>
          <a:lstStyle/>
          <a:p>
            <a:r>
              <a:rPr lang="cs-CZ" sz="2000" dirty="0"/>
              <a:t>Počátek v LATAM již kolem r. 2000, dnes tu mají robustní a funkční CTC systém</a:t>
            </a:r>
          </a:p>
          <a:p>
            <a:r>
              <a:rPr lang="cs-CZ" sz="2000" dirty="0"/>
              <a:t>Údaje o prodejích a nákupech, fakturách a dalších transakcích jsou schvalovány a získávány on-line</a:t>
            </a:r>
          </a:p>
          <a:p>
            <a:r>
              <a:rPr lang="cs-CZ" sz="2000" dirty="0"/>
              <a:t>EU – </a:t>
            </a:r>
            <a:r>
              <a:rPr lang="cs-CZ" sz="2000" dirty="0" err="1"/>
              <a:t>posttransakční</a:t>
            </a:r>
            <a:r>
              <a:rPr lang="cs-CZ" sz="2000" dirty="0"/>
              <a:t> e-fakturace</a:t>
            </a:r>
          </a:p>
          <a:p>
            <a:pPr lvl="1"/>
            <a:r>
              <a:rPr lang="cs-CZ" sz="2000" dirty="0"/>
              <a:t>Finanční úřady nemají žádnou operativní roli v procesu fakturace, spoléhají na informace z pravidelných daňových přiznání</a:t>
            </a:r>
          </a:p>
          <a:p>
            <a:pPr lvl="1"/>
            <a:r>
              <a:rPr lang="cs-CZ" sz="2000" dirty="0"/>
              <a:t>Integrita a pravost faktur se prokazuje na vyžádání po uskutečnění transakce (i několik let)</a:t>
            </a:r>
          </a:p>
          <a:p>
            <a:pPr marL="228600" lvl="1" indent="-228600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2000" dirty="0"/>
              <a:t>Díky ohromujícímu zlepšení daňových příjmů a ekonomické transparentnosti v zemích s CTC, upouští  EU, ale i Afrika a Asie od systému následného auditu, a poměrně rychle směřuje k CTC</a:t>
            </a:r>
          </a:p>
          <a:p>
            <a:pPr marL="228600" lvl="1" indent="-228600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2000" dirty="0"/>
              <a:t>Chaotické přechody a mnohočetnost modelů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FDBE-C62F-4576-9F96-9DFD8B32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826" y="6267283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11767-4800-4187-B811-AA70006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825" y="6406539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2022-11-29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35D3-A7AC-477C-B9C9-5CB988C0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B90C2E-4A2E-4FB3-9E31-0E4408463F2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1">
            <a:extLst>
              <a:ext uri="{FF2B5EF4-FFF2-40B4-BE49-F238E27FC236}">
                <a16:creationId xmlns:a16="http://schemas.microsoft.com/office/drawing/2014/main" id="{57879F54-CD32-CEF9-96C3-1DD800AC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446400"/>
            <a:ext cx="11156400" cy="525401"/>
          </a:xfrm>
        </p:spPr>
        <p:txBody>
          <a:bodyPr wrap="square" anchor="t">
            <a:normAutofit fontScale="90000"/>
          </a:bodyPr>
          <a:lstStyle/>
          <a:p>
            <a:r>
              <a:rPr lang="cs-CZ" dirty="0"/>
              <a:t>CONTINUOUS TRANSACTION CONTROLS </a:t>
            </a:r>
            <a:br>
              <a:rPr lang="cs-CZ" dirty="0"/>
            </a:br>
            <a:r>
              <a:rPr lang="cs-CZ" dirty="0"/>
              <a:t>(</a:t>
            </a:r>
            <a:r>
              <a:rPr lang="cs-CZ" i="1" dirty="0"/>
              <a:t>Průběžná kontrola transakcí)</a:t>
            </a:r>
            <a:endParaRPr lang="en-US" i="1" dirty="0"/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0BB271BD-3B67-DF5F-BB25-6589D81AD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70" y="1428287"/>
            <a:ext cx="11157095" cy="4495275"/>
          </a:xfrm>
        </p:spPr>
        <p:txBody>
          <a:bodyPr>
            <a:normAutofit/>
          </a:bodyPr>
          <a:lstStyle/>
          <a:p>
            <a:pPr marL="228600" lvl="1" indent="-228600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2000" dirty="0"/>
              <a:t>Soubor povinností, které se vztahují na </a:t>
            </a:r>
          </a:p>
          <a:p>
            <a:pPr lvl="1"/>
            <a:r>
              <a:rPr lang="cs-CZ" sz="2000" dirty="0"/>
              <a:t>určité kategorie daňových </a:t>
            </a:r>
            <a:r>
              <a:rPr lang="cs-CZ" sz="2000" dirty="0">
                <a:solidFill>
                  <a:schemeClr val="tx2"/>
                </a:solidFill>
              </a:rPr>
              <a:t>poplatníků</a:t>
            </a:r>
            <a:r>
              <a:rPr lang="cs-CZ" sz="2000" dirty="0"/>
              <a:t>, </a:t>
            </a:r>
          </a:p>
          <a:p>
            <a:pPr lvl="1"/>
            <a:r>
              <a:rPr lang="cs-CZ" sz="2000" dirty="0"/>
              <a:t>typy obchodních </a:t>
            </a:r>
            <a:r>
              <a:rPr lang="cs-CZ" sz="2000" dirty="0">
                <a:solidFill>
                  <a:schemeClr val="tx2"/>
                </a:solidFill>
              </a:rPr>
              <a:t>dokladů</a:t>
            </a:r>
            <a:r>
              <a:rPr lang="cs-CZ" sz="2000" dirty="0"/>
              <a:t> a/nebo </a:t>
            </a:r>
          </a:p>
          <a:p>
            <a:pPr lvl="1"/>
            <a:r>
              <a:rPr lang="cs-CZ" sz="2000" dirty="0"/>
              <a:t>definované </a:t>
            </a:r>
            <a:r>
              <a:rPr lang="cs-CZ" sz="2000" dirty="0">
                <a:solidFill>
                  <a:schemeClr val="tx2"/>
                </a:solidFill>
              </a:rPr>
              <a:t>dodržování procesů nebo technologií </a:t>
            </a:r>
          </a:p>
          <a:p>
            <a:pPr marL="0" lvl="1" indent="0">
              <a:spcBef>
                <a:spcPts val="800"/>
              </a:spcBef>
              <a:buClr>
                <a:schemeClr val="tx2"/>
              </a:buClr>
              <a:buNone/>
            </a:pPr>
            <a:r>
              <a:rPr lang="cs-CZ" sz="2000" dirty="0"/>
              <a:t>v rámci konkrétní daňové jurisdikce. </a:t>
            </a:r>
          </a:p>
          <a:p>
            <a:pPr marL="228600" lvl="1" indent="-228600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2000" dirty="0"/>
              <a:t>Na jednoho daňového poplatníka se může vztahovat více režimů CTC </a:t>
            </a:r>
          </a:p>
          <a:p>
            <a:pPr marL="228600" lvl="1" indent="-228600">
              <a:spcBef>
                <a:spcPts val="8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2000" dirty="0"/>
              <a:t>Jedna země může mít několik režimů CTC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FDBE-C62F-4576-9F96-9DFD8B32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826" y="6267283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GLOBÁLNÍ TRENDY V OBLASTI DPH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11767-4800-4187-B811-AA70006D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825" y="6406539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2022-11-29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835D3-A7AC-477C-B9C9-5CB988C0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B90C2E-4A2E-4FB3-9E31-0E4408463F2B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10B6DF27-21F3-474C-EEC0-8C0D01159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65" y="446012"/>
            <a:ext cx="11156400" cy="525401"/>
          </a:xfrm>
        </p:spPr>
        <p:txBody>
          <a:bodyPr/>
          <a:lstStyle/>
          <a:p>
            <a:r>
              <a:rPr lang="cs-CZ" dirty="0"/>
              <a:t>CTC EVOLUCE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98393-BA03-44BB-A872-AA9CFC76D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274" y="1271587"/>
            <a:ext cx="9563181" cy="4314825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C3534E-EC29-4946-9BAF-21B67F4E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826" y="6267283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GLOBÁLNÍ TRENDY V OBLASTI DPH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05DD9-7E77-4416-82B5-DFA23265E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826" y="6437144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2022-11-29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C4BED4-3BF8-4962-B6E7-34B5D72E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B90C2E-4A2E-4FB3-9E31-0E4408463F2B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FE4F8-8D6E-4C33-972A-7E8C1AEAFE36}"/>
              </a:ext>
            </a:extLst>
          </p:cNvPr>
          <p:cNvSpPr txBox="1"/>
          <p:nvPr/>
        </p:nvSpPr>
        <p:spPr bwMode="gray">
          <a:xfrm>
            <a:off x="9674673" y="5589442"/>
            <a:ext cx="1144364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800" i="1" dirty="0"/>
              <a:t>Zdroj: www.sovos.com</a:t>
            </a:r>
            <a:endParaRPr lang="en-GB" sz="800" i="1" dirty="0" err="1"/>
          </a:p>
        </p:txBody>
      </p:sp>
    </p:spTree>
    <p:extLst>
      <p:ext uri="{BB962C8B-B14F-4D97-AF65-F5344CB8AC3E}">
        <p14:creationId xmlns:p14="http://schemas.microsoft.com/office/powerpoint/2010/main" val="34333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E0FEDF4-F73A-312D-5CB4-4E2108AD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65" y="446012"/>
            <a:ext cx="11156400" cy="525401"/>
          </a:xfrm>
        </p:spPr>
        <p:txBody>
          <a:bodyPr/>
          <a:lstStyle/>
          <a:p>
            <a:r>
              <a:rPr lang="cs-CZ" dirty="0"/>
              <a:t>SÍLA CTC DAT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8CF37BD-3C54-4F40-8BB7-5FD79153A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3409" y="1143571"/>
            <a:ext cx="8155494" cy="46584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3C7E5-9993-465A-B0A2-9F98AB2F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826" y="6267283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GLOBÁLNÍ TRENDY V OBLASTI DPH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5F14A-8B26-4ED4-BD9C-14F6D6AF4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826" y="6408570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2022-11-29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D1771-190C-480A-9453-98566EACB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B90C2E-4A2E-4FB3-9E31-0E4408463F2B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FF2D744-6493-82FB-F329-D9C428D51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65" y="446012"/>
            <a:ext cx="11156400" cy="525401"/>
          </a:xfrm>
        </p:spPr>
        <p:txBody>
          <a:bodyPr/>
          <a:lstStyle/>
          <a:p>
            <a:r>
              <a:rPr lang="cs-CZ" dirty="0"/>
              <a:t>ZÁKLADNÍ MODEL OVĚŘOVÁNÍ TRANSAKCÍ </a:t>
            </a:r>
            <a:r>
              <a:rPr lang="cs-CZ" i="1" dirty="0"/>
              <a:t>(clearance model)</a:t>
            </a:r>
            <a:endParaRPr lang="en-US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EEDD58-D66B-41F6-AA2D-BEF1C0A7A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3397" y="1274617"/>
            <a:ext cx="9478935" cy="43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3080A-87A4-4AB4-AA30-FDF22BC84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826" y="6267283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GLOBÁLNÍ TRENDY V OBLASTI DPH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EEB491-9DEA-40EE-8B0A-35534770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826" y="6408570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2022-11-29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516E6-D102-44D5-AC93-5C88EC8B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B90C2E-4A2E-4FB3-9E31-0E4408463F2B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40A36-9E10-4F66-98B0-B1A6C6E23672}"/>
              </a:ext>
            </a:extLst>
          </p:cNvPr>
          <p:cNvSpPr txBox="1"/>
          <p:nvPr/>
        </p:nvSpPr>
        <p:spPr bwMode="gray">
          <a:xfrm>
            <a:off x="9674673" y="5589442"/>
            <a:ext cx="1144364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800" i="1" dirty="0"/>
              <a:t>Zdroj: www.sovos.com</a:t>
            </a:r>
            <a:endParaRPr lang="en-GB" sz="800" i="1" dirty="0" err="1"/>
          </a:p>
        </p:txBody>
      </p:sp>
    </p:spTree>
    <p:extLst>
      <p:ext uri="{BB962C8B-B14F-4D97-AF65-F5344CB8AC3E}">
        <p14:creationId xmlns:p14="http://schemas.microsoft.com/office/powerpoint/2010/main" val="69297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30185-BBD5-4741-97C0-42C9FEB6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ROZDÍLNÉ OVĚŘOVACÍ INSTITUCE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FB7AA-8143-477D-B134-9D87E642E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888DF-ECCB-481B-9A80-924DE8CC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D2B3D-1ABB-465F-BE46-7CD1A3C4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5D16C6-3C92-4B1C-ABBE-4CA427B09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273" y="1129145"/>
            <a:ext cx="7191807" cy="46237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A4EF19-3BE4-4B31-B8D6-11AB2F252925}"/>
              </a:ext>
            </a:extLst>
          </p:cNvPr>
          <p:cNvSpPr txBox="1"/>
          <p:nvPr/>
        </p:nvSpPr>
        <p:spPr bwMode="gray">
          <a:xfrm>
            <a:off x="8490109" y="5648249"/>
            <a:ext cx="1144364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800" i="1" dirty="0"/>
              <a:t>Zdroj: www.sovos.com</a:t>
            </a:r>
            <a:endParaRPr lang="en-GB" sz="800" i="1" dirty="0" err="1"/>
          </a:p>
        </p:txBody>
      </p:sp>
    </p:spTree>
    <p:extLst>
      <p:ext uri="{BB962C8B-B14F-4D97-AF65-F5344CB8AC3E}">
        <p14:creationId xmlns:p14="http://schemas.microsoft.com/office/powerpoint/2010/main" val="19274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188B-0A96-459D-AAFA-99C3E03F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REAL-TIME vs. NEAR REAL-TIME OVĚŘENÍ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106B3C-5939-47FA-9C44-CD35B58BD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ED3B10-1680-4F86-9D5D-9234C435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077F6-D764-4F52-B870-A194E224B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2C5F6-5A67-4AA7-B5CD-7C88F8F9E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128712"/>
            <a:ext cx="6743700" cy="4600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743967-2EF3-4811-ABE5-2983879AC892}"/>
              </a:ext>
            </a:extLst>
          </p:cNvPr>
          <p:cNvSpPr txBox="1"/>
          <p:nvPr/>
        </p:nvSpPr>
        <p:spPr bwMode="gray">
          <a:xfrm>
            <a:off x="8323486" y="5624643"/>
            <a:ext cx="1144364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800" i="1" dirty="0"/>
              <a:t>Zdroj: www.sovos.com</a:t>
            </a:r>
            <a:endParaRPr lang="en-GB" sz="800" i="1" dirty="0" err="1"/>
          </a:p>
        </p:txBody>
      </p:sp>
    </p:spTree>
    <p:extLst>
      <p:ext uri="{BB962C8B-B14F-4D97-AF65-F5344CB8AC3E}">
        <p14:creationId xmlns:p14="http://schemas.microsoft.com/office/powerpoint/2010/main" val="10697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0EBEA-62B3-49D6-8687-AA140FF3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026F7-1A59-4C14-AC79-993661BAC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D557-4851-46F6-A582-0535B359A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0D1620-70BC-4E75-9FF5-1154C128C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89880" y="166432"/>
            <a:ext cx="7536225" cy="575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CB3E-9851-480D-A61A-9D4D4ABBA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ROZDÍLNÉ REAKCE KUPUJÍCÍCH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4B80B4-64DE-4A99-9535-732EEEE2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3A5577-CC2E-4FB8-9B26-2B588FF7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D2C74-9967-491A-B07E-060529E25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12436E-2603-45E0-B720-94CD28FC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812" y="1095385"/>
            <a:ext cx="6810375" cy="4581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18DEB-4AC0-48F5-890C-D832B8DFBB00}"/>
              </a:ext>
            </a:extLst>
          </p:cNvPr>
          <p:cNvSpPr txBox="1"/>
          <p:nvPr/>
        </p:nvSpPr>
        <p:spPr bwMode="gray">
          <a:xfrm>
            <a:off x="8356823" y="5676910"/>
            <a:ext cx="1144364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800" i="1" dirty="0"/>
              <a:t>Zdroj: www.sovos.com</a:t>
            </a:r>
            <a:endParaRPr lang="en-GB" sz="800" i="1" dirty="0" err="1"/>
          </a:p>
        </p:txBody>
      </p:sp>
    </p:spTree>
    <p:extLst>
      <p:ext uri="{BB962C8B-B14F-4D97-AF65-F5344CB8AC3E}">
        <p14:creationId xmlns:p14="http://schemas.microsoft.com/office/powerpoint/2010/main" val="185847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21CE-E9E3-42DB-9D35-2AD4AA37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VYŽADOVANÉ DOKUMENTY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E80D1-B7EF-4751-800F-3EAC47B7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70" y="1397015"/>
            <a:ext cx="11157095" cy="4314825"/>
          </a:xfrm>
        </p:spPr>
        <p:txBody>
          <a:bodyPr/>
          <a:lstStyle/>
          <a:p>
            <a:r>
              <a:rPr lang="cs-CZ" dirty="0"/>
              <a:t>Zavádějící pojem elektronická fakturace (e-</a:t>
            </a:r>
            <a:r>
              <a:rPr lang="cs-CZ" dirty="0" err="1"/>
              <a:t>invoicing</a:t>
            </a:r>
            <a:r>
              <a:rPr lang="cs-CZ" dirty="0"/>
              <a:t>)</a:t>
            </a:r>
          </a:p>
          <a:p>
            <a:r>
              <a:rPr lang="cs-CZ" dirty="0"/>
              <a:t>Existuje mnoho dalších dokumentů, které podléhají kontrole v reálném čase</a:t>
            </a:r>
          </a:p>
          <a:p>
            <a:pPr lvl="1"/>
            <a:endParaRPr lang="cs-CZ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B925D-4BA1-47E4-A631-674DCE1E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7" y="6246114"/>
            <a:ext cx="6276273" cy="128016"/>
          </a:xfrm>
        </p:spPr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1811C-A513-4845-96E1-8ECDDA54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A07DC-8A9D-4327-B534-B091740A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Graphic 7" descr="Route (Two Pins With A Path) outline">
            <a:extLst>
              <a:ext uri="{FF2B5EF4-FFF2-40B4-BE49-F238E27FC236}">
                <a16:creationId xmlns:a16="http://schemas.microsoft.com/office/drawing/2014/main" id="{5F0B02B7-D4FC-40E9-98F5-4EBB58B38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851" y="3472859"/>
            <a:ext cx="914400" cy="914400"/>
          </a:xfrm>
          <a:prstGeom prst="rect">
            <a:avLst/>
          </a:prstGeom>
        </p:spPr>
      </p:pic>
      <p:pic>
        <p:nvPicPr>
          <p:cNvPr id="10" name="Graphic 9" descr="Programmer female outline">
            <a:extLst>
              <a:ext uri="{FF2B5EF4-FFF2-40B4-BE49-F238E27FC236}">
                <a16:creationId xmlns:a16="http://schemas.microsoft.com/office/drawing/2014/main" id="{5970479E-C9D1-460E-8DB0-A7A8277A91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5665" y="3554428"/>
            <a:ext cx="914400" cy="914400"/>
          </a:xfrm>
          <a:prstGeom prst="rect">
            <a:avLst/>
          </a:prstGeom>
        </p:spPr>
      </p:pic>
      <p:pic>
        <p:nvPicPr>
          <p:cNvPr id="12" name="Graphic 11" descr="Clipboard outline">
            <a:extLst>
              <a:ext uri="{FF2B5EF4-FFF2-40B4-BE49-F238E27FC236}">
                <a16:creationId xmlns:a16="http://schemas.microsoft.com/office/drawing/2014/main" id="{ABCC666A-A21C-4795-BC19-B5B05A813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851" y="2446528"/>
            <a:ext cx="914400" cy="914400"/>
          </a:xfrm>
          <a:prstGeom prst="rect">
            <a:avLst/>
          </a:prstGeom>
        </p:spPr>
      </p:pic>
      <p:pic>
        <p:nvPicPr>
          <p:cNvPr id="14" name="Graphic 13" descr="Register outline">
            <a:extLst>
              <a:ext uri="{FF2B5EF4-FFF2-40B4-BE49-F238E27FC236}">
                <a16:creationId xmlns:a16="http://schemas.microsoft.com/office/drawing/2014/main" id="{0ED6B994-7AC9-46AC-843A-A36E00F7A9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69528" y="2451315"/>
            <a:ext cx="914401" cy="914401"/>
          </a:xfrm>
          <a:prstGeom prst="rect">
            <a:avLst/>
          </a:prstGeom>
        </p:spPr>
      </p:pic>
      <p:pic>
        <p:nvPicPr>
          <p:cNvPr id="16" name="Graphic 15" descr="Transfer1 outline">
            <a:extLst>
              <a:ext uri="{FF2B5EF4-FFF2-40B4-BE49-F238E27FC236}">
                <a16:creationId xmlns:a16="http://schemas.microsoft.com/office/drawing/2014/main" id="{E8F00747-068F-472A-B7ED-9FB7A57FAE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88572" y="4546353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EBC943-5A00-4635-9770-ADB50D5D8885}"/>
              </a:ext>
            </a:extLst>
          </p:cNvPr>
          <p:cNvSpPr txBox="1"/>
          <p:nvPr/>
        </p:nvSpPr>
        <p:spPr bwMode="gray">
          <a:xfrm>
            <a:off x="1773381" y="2717784"/>
            <a:ext cx="1544782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600" dirty="0"/>
              <a:t>Objednávky</a:t>
            </a:r>
            <a:endParaRPr lang="en-GB" sz="16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069C1F-9D76-451A-A714-A75611D64013}"/>
              </a:ext>
            </a:extLst>
          </p:cNvPr>
          <p:cNvSpPr txBox="1"/>
          <p:nvPr/>
        </p:nvSpPr>
        <p:spPr bwMode="gray">
          <a:xfrm>
            <a:off x="2737736" y="4862164"/>
            <a:ext cx="456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dirty="0"/>
              <a:t>Informace o financování faktur (např. faktoring)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954D41-6DA2-4280-B5E0-ECE523590C42}"/>
              </a:ext>
            </a:extLst>
          </p:cNvPr>
          <p:cNvSpPr txBox="1"/>
          <p:nvPr/>
        </p:nvSpPr>
        <p:spPr bwMode="gray">
          <a:xfrm>
            <a:off x="6111600" y="2738733"/>
            <a:ext cx="456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dirty="0"/>
              <a:t>Registrační pokladny v maloobchodě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D837D5-3C48-4D26-A664-2CB225EA6A0E}"/>
              </a:ext>
            </a:extLst>
          </p:cNvPr>
          <p:cNvSpPr txBox="1"/>
          <p:nvPr/>
        </p:nvSpPr>
        <p:spPr bwMode="gray">
          <a:xfrm>
            <a:off x="6186054" y="3945463"/>
            <a:ext cx="456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dirty="0"/>
              <a:t>Mzdové transakce, výplatní pásky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92195-A0C6-491B-8C1D-C117D076B2F0}"/>
              </a:ext>
            </a:extLst>
          </p:cNvPr>
          <p:cNvSpPr txBox="1"/>
          <p:nvPr/>
        </p:nvSpPr>
        <p:spPr bwMode="gray">
          <a:xfrm>
            <a:off x="1336511" y="3769817"/>
            <a:ext cx="280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1600" dirty="0"/>
              <a:t>Přepravní dokumentace</a:t>
            </a:r>
          </a:p>
        </p:txBody>
      </p:sp>
    </p:spTree>
    <p:extLst>
      <p:ext uri="{BB962C8B-B14F-4D97-AF65-F5344CB8AC3E}">
        <p14:creationId xmlns:p14="http://schemas.microsoft.com/office/powerpoint/2010/main" val="35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59EC-97EA-4A8C-B46E-76337220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NÁSTRAHY A BENEFITY CTC REPORTINGU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30614-9CDE-4680-8E34-6C00DA2E60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Calibri" panose="020F0502020204030204" pitchFamily="34" charset="0"/>
              <a:buChar char="!"/>
            </a:pPr>
            <a:r>
              <a:rPr lang="cs-CZ" dirty="0"/>
              <a:t>Obrovský tlak na účetní systémy</a:t>
            </a:r>
          </a:p>
          <a:p>
            <a:pPr>
              <a:buFont typeface="Calibri" panose="020F0502020204030204" pitchFamily="34" charset="0"/>
              <a:buChar char="!"/>
            </a:pPr>
            <a:r>
              <a:rPr lang="cs-CZ" dirty="0"/>
              <a:t>Minimální nebo žádný prostor pro chybu </a:t>
            </a:r>
          </a:p>
          <a:p>
            <a:pPr>
              <a:buFont typeface="Calibri" panose="020F0502020204030204" pitchFamily="34" charset="0"/>
              <a:buChar char="!"/>
            </a:pPr>
            <a:r>
              <a:rPr lang="cs-CZ" dirty="0"/>
              <a:t>IT bezpečnost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Calibri" panose="020F0502020204030204" pitchFamily="34" charset="0"/>
              <a:buChar char="+"/>
            </a:pPr>
            <a:r>
              <a:rPr lang="cs-CZ" dirty="0"/>
              <a:t>Automatizace</a:t>
            </a:r>
          </a:p>
          <a:p>
            <a:pPr lvl="1">
              <a:buFont typeface="Calibri" panose="020F0502020204030204" pitchFamily="34" charset="0"/>
              <a:buChar char="+"/>
            </a:pPr>
            <a:r>
              <a:rPr lang="cs-CZ" dirty="0"/>
              <a:t>interní (účetní procesy, urychlení a úspory fakturačních oddělení)</a:t>
            </a:r>
          </a:p>
          <a:p>
            <a:pPr lvl="1">
              <a:buFont typeface="Calibri" panose="020F0502020204030204" pitchFamily="34" charset="0"/>
              <a:buChar char="+"/>
            </a:pPr>
            <a:r>
              <a:rPr lang="cs-CZ" dirty="0"/>
              <a:t>externí (předvyplněná přiznání, automatické vratky odpočtu)</a:t>
            </a:r>
          </a:p>
          <a:p>
            <a:pPr>
              <a:buFont typeface="Calibri" panose="020F0502020204030204" pitchFamily="34" charset="0"/>
              <a:buChar char="+"/>
            </a:pPr>
            <a:r>
              <a:rPr lang="cs-CZ" dirty="0"/>
              <a:t>Soulad s předpisy</a:t>
            </a:r>
          </a:p>
          <a:p>
            <a:pPr lvl="1">
              <a:buFont typeface="Calibri" panose="020F0502020204030204" pitchFamily="34" charset="0"/>
              <a:buChar char="+"/>
            </a:pPr>
            <a:r>
              <a:rPr lang="cs-CZ" dirty="0"/>
              <a:t>v některých zemích i možnost bezplatné archivace faktur</a:t>
            </a:r>
          </a:p>
          <a:p>
            <a:pPr>
              <a:buFont typeface="Calibri" panose="020F0502020204030204" pitchFamily="34" charset="0"/>
              <a:buChar char="+"/>
            </a:pPr>
            <a:r>
              <a:rPr lang="cs-CZ" dirty="0"/>
              <a:t>Kontrola</a:t>
            </a:r>
          </a:p>
          <a:p>
            <a:pPr>
              <a:buFont typeface="Calibri" panose="020F0502020204030204" pitchFamily="34" charset="0"/>
              <a:buChar char="+"/>
            </a:pPr>
            <a:r>
              <a:rPr lang="cs-CZ" dirty="0"/>
              <a:t>Udržitelnost</a:t>
            </a:r>
          </a:p>
          <a:p>
            <a:pPr>
              <a:buFont typeface="Calibri" panose="020F0502020204030204" pitchFamily="34" charset="0"/>
              <a:buChar char="+"/>
            </a:pPr>
            <a:r>
              <a:rPr lang="cs-CZ" dirty="0"/>
              <a:t>„Promo akce“ daňových správ – loterie, možnosti odpočtů, ..</a:t>
            </a:r>
          </a:p>
          <a:p>
            <a:pPr>
              <a:buFont typeface="Calibri" panose="020F0502020204030204" pitchFamily="34" charset="0"/>
              <a:buChar char="+"/>
            </a:pP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3B57CE7-1E5D-4184-9597-B2AFD9F6147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7090223-6654-479C-AA3A-5BD04403BCE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6408BFF-3A1A-42B4-AC5C-27316636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DBFE31DB-5DCB-4D55-906A-01EAF84BB3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59" b="1759"/>
          <a:stretch>
            <a:fillRect/>
          </a:stretch>
        </p:blipFill>
        <p:spPr>
          <a:xfrm>
            <a:off x="514350" y="1514475"/>
            <a:ext cx="4522788" cy="4316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838746-42EC-42CF-ADCC-89AC25408CB5}"/>
              </a:ext>
            </a:extLst>
          </p:cNvPr>
          <p:cNvSpPr txBox="1"/>
          <p:nvPr/>
        </p:nvSpPr>
        <p:spPr bwMode="gray">
          <a:xfrm>
            <a:off x="3976255" y="5725471"/>
            <a:ext cx="1338856" cy="20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800" i="1" dirty="0"/>
              <a:t>Zdroj: www.avalara.com</a:t>
            </a:r>
            <a:endParaRPr lang="en-GB" sz="800" i="1" dirty="0" err="1"/>
          </a:p>
        </p:txBody>
      </p:sp>
    </p:spTree>
    <p:extLst>
      <p:ext uri="{BB962C8B-B14F-4D97-AF65-F5344CB8AC3E}">
        <p14:creationId xmlns:p14="http://schemas.microsoft.com/office/powerpoint/2010/main" val="1184084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hild hands on a globe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02" b="7802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936F4F-6C04-432A-BAF9-CACCB21849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399" y="5409386"/>
            <a:ext cx="3060000" cy="762350"/>
          </a:xfrm>
        </p:spPr>
        <p:txBody>
          <a:bodyPr/>
          <a:lstStyle/>
          <a:p>
            <a:r>
              <a:rPr lang="cs-CZ" dirty="0"/>
              <a:t>TREND #2</a:t>
            </a:r>
            <a:br>
              <a:rPr lang="cs-CZ" dirty="0"/>
            </a:br>
            <a:br>
              <a:rPr lang="cs-CZ" dirty="0"/>
            </a:br>
            <a:r>
              <a:rPr lang="cs-CZ" dirty="0"/>
              <a:t>AKCENTACE ZDANĚNÍ V MÍSTĚ SPOTŘEBY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94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DA2E-F6FD-4867-AE21-229481696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ZDANĚNÍ V MÍSTĚ SPOTŘEBY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5D9CF-D7C5-4CEE-ADA5-2DBFF387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0826" y="6247885"/>
            <a:ext cx="6276273" cy="128016"/>
          </a:xfrm>
        </p:spPr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F4EB1-6470-4DC2-8695-2ECCC3D02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401F-ACA1-4EFE-90AE-B2012E30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AC3F45-9D0C-4BD1-AED1-1FE7BC23C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829" y="1155030"/>
            <a:ext cx="6134100" cy="228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39D55C-7672-4E89-9FA0-E590F10EC71B}"/>
              </a:ext>
            </a:extLst>
          </p:cNvPr>
          <p:cNvSpPr txBox="1"/>
          <p:nvPr/>
        </p:nvSpPr>
        <p:spPr bwMode="gray">
          <a:xfrm>
            <a:off x="3687678" y="3656072"/>
            <a:ext cx="2630630" cy="26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200" dirty="0"/>
              <a:t>Náročnost přípravy DPH reportů </a:t>
            </a:r>
            <a:endParaRPr lang="en-GB" sz="1200" dirty="0" err="1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88EE30-0629-4FB5-9832-D3C9FAF59C68}"/>
              </a:ext>
            </a:extLst>
          </p:cNvPr>
          <p:cNvCxnSpPr/>
          <p:nvPr/>
        </p:nvCxnSpPr>
        <p:spPr bwMode="gray">
          <a:xfrm>
            <a:off x="2716658" y="3580989"/>
            <a:ext cx="5534891" cy="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A0ABAE-CD39-4044-8584-9A6CECAB31E9}"/>
              </a:ext>
            </a:extLst>
          </p:cNvPr>
          <p:cNvCxnSpPr/>
          <p:nvPr/>
        </p:nvCxnSpPr>
        <p:spPr bwMode="gray">
          <a:xfrm flipV="1">
            <a:off x="2502757" y="1231230"/>
            <a:ext cx="0" cy="2133600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EABC1A-CE67-4528-BF5A-58231D803CF5}"/>
              </a:ext>
            </a:extLst>
          </p:cNvPr>
          <p:cNvSpPr txBox="1"/>
          <p:nvPr/>
        </p:nvSpPr>
        <p:spPr bwMode="gray">
          <a:xfrm rot="16200000">
            <a:off x="1022970" y="1990748"/>
            <a:ext cx="2433305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cs-CZ" sz="1200" dirty="0"/>
              <a:t>Složitost správného určení daně a daňového režimu</a:t>
            </a:r>
            <a:endParaRPr lang="en-GB" sz="1200" dirty="0" err="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85C9AE-D84F-4D82-AEAE-A6E65501723C}"/>
              </a:ext>
            </a:extLst>
          </p:cNvPr>
          <p:cNvSpPr txBox="1"/>
          <p:nvPr/>
        </p:nvSpPr>
        <p:spPr bwMode="gray">
          <a:xfrm>
            <a:off x="737296" y="4162641"/>
            <a:ext cx="853139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5000"/>
              </a:lnSpc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1600" dirty="0"/>
              <a:t>B2C pravidlo pro určení místa plnění u dodávek zboží a služeb </a:t>
            </a:r>
            <a:r>
              <a:rPr lang="cs-CZ" sz="1600" dirty="0">
                <a:sym typeface="Wingdings" panose="05000000000000000000" pitchFamily="2" charset="2"/>
              </a:rPr>
              <a:t> v místě (pravděpodobné) spotřeby</a:t>
            </a:r>
          </a:p>
          <a:p>
            <a:pPr marL="285750" indent="-285750">
              <a:lnSpc>
                <a:spcPct val="95000"/>
              </a:lnSpc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1600" dirty="0">
                <a:sym typeface="Wingdings" panose="05000000000000000000" pitchFamily="2" charset="2"/>
              </a:rPr>
              <a:t>Vysoký limit pro výjimky (35k – 100k EUR v jednom státě)</a:t>
            </a:r>
          </a:p>
          <a:p>
            <a:pPr marL="285750" indent="-285750">
              <a:lnSpc>
                <a:spcPct val="95000"/>
              </a:lnSpc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1600" dirty="0">
                <a:sym typeface="Wingdings" panose="05000000000000000000" pitchFamily="2" charset="2"/>
              </a:rPr>
              <a:t>E-</a:t>
            </a:r>
            <a:r>
              <a:rPr lang="cs-CZ" sz="1600" dirty="0" err="1">
                <a:sym typeface="Wingdings" panose="05000000000000000000" pitchFamily="2" charset="2"/>
              </a:rPr>
              <a:t>Commerce</a:t>
            </a:r>
            <a:r>
              <a:rPr lang="cs-CZ" sz="1600" dirty="0">
                <a:sym typeface="Wingdings" panose="05000000000000000000" pitchFamily="2" charset="2"/>
              </a:rPr>
              <a:t> (zasílání)</a:t>
            </a:r>
          </a:p>
          <a:p>
            <a:pPr marL="285750" indent="-285750">
              <a:lnSpc>
                <a:spcPct val="95000"/>
              </a:lnSpc>
              <a:spcBef>
                <a:spcPts val="400"/>
              </a:spcBef>
              <a:buClr>
                <a:schemeClr val="tx2"/>
              </a:buClr>
              <a:buFont typeface="Calibri" panose="020F0502020204030204" pitchFamily="34" charset="0"/>
              <a:buChar char="•"/>
            </a:pPr>
            <a:r>
              <a:rPr lang="cs-CZ" sz="1600" dirty="0">
                <a:sym typeface="Wingdings" panose="05000000000000000000" pitchFamily="2" charset="2"/>
              </a:rPr>
              <a:t>Potřeba registrace k DPH v dotčených zemích</a:t>
            </a:r>
            <a:endParaRPr lang="en-GB" sz="1600" dirty="0" err="1"/>
          </a:p>
        </p:txBody>
      </p:sp>
    </p:spTree>
    <p:extLst>
      <p:ext uri="{BB962C8B-B14F-4D97-AF65-F5344CB8AC3E}">
        <p14:creationId xmlns:p14="http://schemas.microsoft.com/office/powerpoint/2010/main" val="348350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DB89-BE49-4A14-81FA-51D660B6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E-</a:t>
            </a:r>
            <a:r>
              <a:rPr lang="cs-CZ" dirty="0" err="1"/>
              <a:t>Commerce</a:t>
            </a:r>
            <a:r>
              <a:rPr lang="cs-CZ" dirty="0"/>
              <a:t> balíček (2021)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A80FE-ECC5-47B8-933E-2A7908D0FF3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A82CC-55C1-4294-9B4D-F21F9CDEA6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7A14F-AA2F-41C5-8EE7-423B9352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B94C5D-2D9F-4A25-A498-92EF5EF2B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78" y="3449832"/>
            <a:ext cx="1415761" cy="1380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316CE1-2E68-4D6D-800C-63C7AF81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730" y="3534895"/>
            <a:ext cx="2725882" cy="1210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9F06C4-F581-4AF7-BED0-45E6B1D64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924" y="3317887"/>
            <a:ext cx="1200150" cy="1304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86DF96-F1B9-4AD5-86A8-6BCDF27C9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056" y="3255900"/>
            <a:ext cx="1770784" cy="1428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8908F1-616A-42E8-9A14-8B62883B4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4826" y="3160725"/>
            <a:ext cx="1838325" cy="16192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6271D7-31E2-48AD-B35E-40CD5198F72C}"/>
              </a:ext>
            </a:extLst>
          </p:cNvPr>
          <p:cNvSpPr txBox="1"/>
          <p:nvPr/>
        </p:nvSpPr>
        <p:spPr bwMode="gray">
          <a:xfrm>
            <a:off x="806923" y="1898841"/>
            <a:ext cx="156383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600" b="1" dirty="0">
                <a:latin typeface="Avenir Next LT Pro" panose="020B0504020202020204" pitchFamily="34" charset="0"/>
              </a:rPr>
              <a:t>Vztahuje se na B2C prodeje zboží a služeb  uvnitř EU</a:t>
            </a:r>
            <a:endParaRPr lang="en-GB" sz="1600" b="1" dirty="0" err="1">
              <a:latin typeface="Avenir Next LT Pro" panose="020B05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7D1113-6AA9-4CE8-8640-AB5901BA210B}"/>
              </a:ext>
            </a:extLst>
          </p:cNvPr>
          <p:cNvSpPr txBox="1"/>
          <p:nvPr/>
        </p:nvSpPr>
        <p:spPr bwMode="gray">
          <a:xfrm>
            <a:off x="2928474" y="1890042"/>
            <a:ext cx="16640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600" b="1" dirty="0">
                <a:latin typeface="Avenir Next LT Pro" panose="020B0504020202020204" pitchFamily="34" charset="0"/>
              </a:rPr>
              <a:t>Snížení výjimkového limitu při zasílání na 10k EUR</a:t>
            </a:r>
            <a:endParaRPr lang="en-GB" sz="1600" b="1" dirty="0" err="1">
              <a:latin typeface="Avenir Next LT Pro" panose="020B05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46A9CC-CAA0-4D97-BC7C-F97FB7A222EB}"/>
              </a:ext>
            </a:extLst>
          </p:cNvPr>
          <p:cNvSpPr txBox="1"/>
          <p:nvPr/>
        </p:nvSpPr>
        <p:spPr bwMode="gray">
          <a:xfrm>
            <a:off x="5622782" y="1890042"/>
            <a:ext cx="1373332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600" b="1" dirty="0">
                <a:latin typeface="Avenir Next LT Pro" panose="020B0504020202020204" pitchFamily="34" charset="0"/>
              </a:rPr>
              <a:t>Místo plnění</a:t>
            </a:r>
            <a:endParaRPr lang="en-GB" sz="1600" b="1" dirty="0" err="1">
              <a:latin typeface="Avenir Next LT Pro" panose="020B05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21EB72-DE32-4B7F-BC42-9D3BD06FD19A}"/>
              </a:ext>
            </a:extLst>
          </p:cNvPr>
          <p:cNvSpPr txBox="1"/>
          <p:nvPr/>
        </p:nvSpPr>
        <p:spPr bwMode="gray">
          <a:xfrm>
            <a:off x="7574079" y="1849321"/>
            <a:ext cx="166404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600" b="1" dirty="0">
                <a:latin typeface="Avenir Next LT Pro" panose="020B0504020202020204" pitchFamily="34" charset="0"/>
              </a:rPr>
              <a:t>Zvýšené požadavky na vedení daňové evidence</a:t>
            </a:r>
            <a:endParaRPr lang="en-GB" sz="1600" b="1" dirty="0" err="1">
              <a:latin typeface="Avenir Next LT Pro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4605D1-7F52-4D8D-96F1-E44168B7B195}"/>
              </a:ext>
            </a:extLst>
          </p:cNvPr>
          <p:cNvSpPr txBox="1"/>
          <p:nvPr/>
        </p:nvSpPr>
        <p:spPr bwMode="gray">
          <a:xfrm>
            <a:off x="9611397" y="1800159"/>
            <a:ext cx="1664040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600" b="1" dirty="0">
                <a:latin typeface="Avenir Next LT Pro" panose="020B0504020202020204" pitchFamily="34" charset="0"/>
              </a:rPr>
              <a:t>Konec výjimek na dodávky zboží nízké hodnoty</a:t>
            </a:r>
            <a:endParaRPr lang="en-GB" sz="1600" b="1" dirty="0" err="1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DB89-BE49-4A14-81FA-51D660B6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Rozšíření systému Jednoho Správního Místa</a:t>
            </a:r>
            <a:br>
              <a:rPr lang="cs-CZ" dirty="0"/>
            </a:br>
            <a:r>
              <a:rPr lang="cs-CZ" dirty="0"/>
              <a:t>(</a:t>
            </a:r>
            <a:r>
              <a:rPr lang="cs-CZ" i="1" dirty="0" err="1"/>
              <a:t>One</a:t>
            </a:r>
            <a:r>
              <a:rPr lang="cs-CZ" i="1" dirty="0"/>
              <a:t> Stop Shop – OSS</a:t>
            </a:r>
            <a:r>
              <a:rPr lang="cs-CZ" dirty="0"/>
              <a:t>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A80FE-ECC5-47B8-933E-2A7908D0FF3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A82CC-55C1-4294-9B4D-F21F9CDEA6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7A14F-AA2F-41C5-8EE7-423B9352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8770A86-ECAC-43FE-894A-E130AF929DA6}"/>
              </a:ext>
            </a:extLst>
          </p:cNvPr>
          <p:cNvSpPr txBox="1">
            <a:spLocks/>
          </p:cNvSpPr>
          <p:nvPr/>
        </p:nvSpPr>
        <p:spPr>
          <a:xfrm>
            <a:off x="434415" y="2096495"/>
            <a:ext cx="11157095" cy="357671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243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53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9938" indent="-1952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456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Internetoví obchodníci (E-</a:t>
            </a:r>
            <a:r>
              <a:rPr lang="cs-CZ" sz="2000" dirty="0" err="1"/>
              <a:t>commerce</a:t>
            </a:r>
            <a:r>
              <a:rPr lang="cs-CZ" sz="2000" dirty="0"/>
              <a:t>) aktivní po celé EU musí odvádět DPH ve všech dotčených státech</a:t>
            </a:r>
          </a:p>
          <a:p>
            <a:r>
              <a:rPr lang="cs-CZ" sz="2000" dirty="0"/>
              <a:t>OSS umožňuje registraci jen v jedné (své lokální) zemi a odvádění DPH do různých států odsud (prostřednictvím jednoho přiznání k DPH)</a:t>
            </a:r>
          </a:p>
          <a:p>
            <a:r>
              <a:rPr lang="cs-CZ" sz="2000" dirty="0"/>
              <a:t>IOSS umožňuje jednu registraci v EU pro non-EU dovozce zboží do Evropy. Lze uplatnit jen u malých zásilek do hodnoty 150 €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1F8D75-AD06-4562-B7A5-9389E45CE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5897" y="446012"/>
            <a:ext cx="2028825" cy="15716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F713BD-9576-4016-B765-60D793BE9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232" y="4490186"/>
            <a:ext cx="1620633" cy="10275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51403E-C979-4DCE-9BB7-34FDE8DBE11C}"/>
              </a:ext>
            </a:extLst>
          </p:cNvPr>
          <p:cNvSpPr txBox="1"/>
          <p:nvPr/>
        </p:nvSpPr>
        <p:spPr bwMode="gray">
          <a:xfrm>
            <a:off x="6012962" y="4490186"/>
            <a:ext cx="1764354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600" b="1" dirty="0">
                <a:latin typeface="Avenir Next LT Pro" panose="020B0504020202020204" pitchFamily="34" charset="0"/>
              </a:rPr>
              <a:t>IOSS nelze uplatnit u zboží podléhající spotřební dani</a:t>
            </a:r>
            <a:endParaRPr lang="en-GB" sz="1600" b="1" dirty="0" err="1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4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Multicolored circuit board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919" b="191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936F4F-6C04-432A-BAF9-CACCB21849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399" y="5409386"/>
            <a:ext cx="3060000" cy="762350"/>
          </a:xfrm>
        </p:spPr>
        <p:txBody>
          <a:bodyPr/>
          <a:lstStyle/>
          <a:p>
            <a:r>
              <a:rPr lang="cs-CZ" dirty="0"/>
              <a:t>TREND #3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SBĚRATELÉ DAT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02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F244-ADB2-41B8-8847-EB3C04E1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SBĚR A ZPRACOVÁVÁNÍ DAT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99EA3-94F1-4007-B75B-33F786100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Obří</a:t>
            </a:r>
            <a:r>
              <a:rPr lang="en-GB" dirty="0"/>
              <a:t> </a:t>
            </a:r>
            <a:r>
              <a:rPr lang="en-GB" dirty="0" err="1"/>
              <a:t>závislost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cs-CZ" dirty="0"/>
              <a:t> </a:t>
            </a:r>
            <a:r>
              <a:rPr lang="en-GB" dirty="0" err="1"/>
              <a:t>dostupnost</a:t>
            </a:r>
            <a:r>
              <a:rPr lang="cs-CZ" dirty="0"/>
              <a:t>i</a:t>
            </a:r>
            <a:r>
              <a:rPr lang="en-GB" dirty="0"/>
              <a:t> a </a:t>
            </a:r>
            <a:r>
              <a:rPr lang="en-GB" dirty="0" err="1"/>
              <a:t>výkonnost</a:t>
            </a:r>
            <a:r>
              <a:rPr lang="cs-CZ" dirty="0"/>
              <a:t>i</a:t>
            </a:r>
            <a:r>
              <a:rPr lang="en-GB" dirty="0"/>
              <a:t> online </a:t>
            </a:r>
            <a:r>
              <a:rPr lang="en-GB" dirty="0" err="1"/>
              <a:t>služeb</a:t>
            </a:r>
            <a:r>
              <a:rPr lang="cs-CZ" dirty="0"/>
              <a:t> daňových správ</a:t>
            </a:r>
          </a:p>
          <a:p>
            <a:r>
              <a:rPr lang="cs-CZ" dirty="0"/>
              <a:t>M</a:t>
            </a:r>
            <a:r>
              <a:rPr lang="en-GB" dirty="0" err="1"/>
              <a:t>asivní</a:t>
            </a:r>
            <a:r>
              <a:rPr lang="en-GB" dirty="0"/>
              <a:t> </a:t>
            </a:r>
            <a:r>
              <a:rPr lang="en-GB" dirty="0" err="1"/>
              <a:t>potřeba</a:t>
            </a:r>
            <a:r>
              <a:rPr lang="en-GB" dirty="0"/>
              <a:t> </a:t>
            </a:r>
            <a:r>
              <a:rPr lang="en-GB" dirty="0" err="1"/>
              <a:t>investic</a:t>
            </a:r>
            <a:r>
              <a:rPr lang="en-GB" dirty="0"/>
              <a:t>, aby </a:t>
            </a:r>
            <a:r>
              <a:rPr lang="en-GB" dirty="0" err="1"/>
              <a:t>bylo</a:t>
            </a:r>
            <a:r>
              <a:rPr lang="en-GB" dirty="0"/>
              <a:t> </a:t>
            </a:r>
            <a:r>
              <a:rPr lang="en-GB" dirty="0" err="1"/>
              <a:t>možné</a:t>
            </a:r>
            <a:r>
              <a:rPr lang="en-GB" dirty="0"/>
              <a:t> </a:t>
            </a:r>
            <a:r>
              <a:rPr lang="en-GB" dirty="0" err="1"/>
              <a:t>zpracovávat</a:t>
            </a:r>
            <a:r>
              <a:rPr lang="en-GB" dirty="0"/>
              <a:t>, </a:t>
            </a:r>
            <a:r>
              <a:rPr lang="en-GB" dirty="0" err="1"/>
              <a:t>analyzovat</a:t>
            </a:r>
            <a:r>
              <a:rPr lang="en-GB" dirty="0"/>
              <a:t> a </a:t>
            </a:r>
            <a:r>
              <a:rPr lang="en-GB" dirty="0" err="1"/>
              <a:t>schvalovat</a:t>
            </a:r>
            <a:r>
              <a:rPr lang="en-GB" dirty="0"/>
              <a:t> </a:t>
            </a:r>
            <a:r>
              <a:rPr lang="en-GB" dirty="0" err="1"/>
              <a:t>obrovské</a:t>
            </a:r>
            <a:r>
              <a:rPr lang="en-GB" dirty="0"/>
              <a:t> </a:t>
            </a:r>
            <a:r>
              <a:rPr lang="en-GB" dirty="0" err="1"/>
              <a:t>množství</a:t>
            </a:r>
            <a:r>
              <a:rPr lang="en-GB" dirty="0"/>
              <a:t> </a:t>
            </a:r>
            <a:r>
              <a:rPr lang="en-GB" dirty="0" err="1"/>
              <a:t>transakcí</a:t>
            </a:r>
            <a:r>
              <a:rPr lang="en-GB" dirty="0"/>
              <a:t> a </a:t>
            </a:r>
            <a:r>
              <a:rPr lang="en-GB" dirty="0" err="1"/>
              <a:t>výkazů</a:t>
            </a:r>
            <a:r>
              <a:rPr lang="en-GB" dirty="0"/>
              <a:t> </a:t>
            </a:r>
            <a:endParaRPr lang="cs-CZ" dirty="0"/>
          </a:p>
          <a:p>
            <a:r>
              <a:rPr lang="cs-CZ" dirty="0"/>
              <a:t>Snaha o přenesení rizik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třetí</a:t>
            </a:r>
            <a:r>
              <a:rPr lang="en-GB" dirty="0"/>
              <a:t> </a:t>
            </a:r>
            <a:r>
              <a:rPr lang="en-GB" dirty="0" err="1"/>
              <a:t>strany</a:t>
            </a:r>
            <a:endParaRPr lang="cs-CZ" dirty="0"/>
          </a:p>
          <a:p>
            <a:r>
              <a:rPr lang="cs-CZ" dirty="0"/>
              <a:t>P</a:t>
            </a:r>
            <a:r>
              <a:rPr lang="en-GB" dirty="0" err="1"/>
              <a:t>řirozen</a:t>
            </a:r>
            <a:r>
              <a:rPr lang="cs-CZ" dirty="0"/>
              <a:t>í</a:t>
            </a:r>
            <a:r>
              <a:rPr lang="en-GB" dirty="0"/>
              <a:t> </a:t>
            </a:r>
            <a:r>
              <a:rPr lang="en-GB" dirty="0" err="1"/>
              <a:t>agregáto</a:t>
            </a:r>
            <a:r>
              <a:rPr lang="cs-CZ" dirty="0" err="1"/>
              <a:t>ři</a:t>
            </a:r>
            <a:r>
              <a:rPr lang="en-GB" dirty="0"/>
              <a:t> </a:t>
            </a:r>
            <a:r>
              <a:rPr lang="en-GB" dirty="0" err="1"/>
              <a:t>transakcí</a:t>
            </a:r>
            <a:r>
              <a:rPr lang="cs-CZ" dirty="0"/>
              <a:t>,</a:t>
            </a:r>
            <a:r>
              <a:rPr lang="en-GB" dirty="0"/>
              <a:t> </a:t>
            </a:r>
            <a:r>
              <a:rPr lang="en-GB" dirty="0" err="1"/>
              <a:t>kteří</a:t>
            </a:r>
            <a:r>
              <a:rPr lang="en-GB" dirty="0"/>
              <a:t> </a:t>
            </a:r>
            <a:r>
              <a:rPr lang="en-GB" dirty="0" err="1"/>
              <a:t>mají</a:t>
            </a:r>
            <a:r>
              <a:rPr lang="en-GB" dirty="0"/>
              <a:t> </a:t>
            </a:r>
            <a:r>
              <a:rPr lang="en-GB" dirty="0" err="1"/>
              <a:t>rozsah</a:t>
            </a:r>
            <a:r>
              <a:rPr lang="en-GB" dirty="0"/>
              <a:t>, </a:t>
            </a:r>
            <a:r>
              <a:rPr lang="en-GB" dirty="0" err="1"/>
              <a:t>technologii</a:t>
            </a:r>
            <a:r>
              <a:rPr lang="en-GB" dirty="0"/>
              <a:t> a </a:t>
            </a:r>
            <a:r>
              <a:rPr lang="en-GB" dirty="0" err="1"/>
              <a:t>organizační</a:t>
            </a:r>
            <a:r>
              <a:rPr lang="en-GB" dirty="0"/>
              <a:t> </a:t>
            </a:r>
            <a:r>
              <a:rPr lang="en-GB" dirty="0" err="1"/>
              <a:t>sílu</a:t>
            </a:r>
            <a:endParaRPr lang="cs-CZ" dirty="0"/>
          </a:p>
          <a:p>
            <a:pPr marL="0" indent="0">
              <a:buNone/>
            </a:pPr>
            <a:r>
              <a:rPr lang="en-GB" dirty="0"/>
              <a:t> </a:t>
            </a:r>
            <a:endParaRPr lang="cs-CZ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43108E-145F-4B76-AF43-9AEEFF718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AAE8B-3306-4B02-BA2A-B2E286F1E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16D5C-CE44-49B5-8E43-76C50CF94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0A2876-B2BE-4B50-9BF0-91333D7E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51" y="3252787"/>
            <a:ext cx="2092031" cy="15716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B46D51-BE49-4D40-BB95-F1B2FA4E4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2286" y="3252787"/>
            <a:ext cx="2092031" cy="1571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E22591-994A-495C-9973-30460ABA2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9201" y="3252787"/>
            <a:ext cx="2092031" cy="15716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5E8D3A-B09F-41E2-BDAA-225FBDC86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0864" y="3252787"/>
            <a:ext cx="2092031" cy="1571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FFE477-73EB-48EB-AD1C-FEFAA81A8A5C}"/>
              </a:ext>
            </a:extLst>
          </p:cNvPr>
          <p:cNvSpPr txBox="1"/>
          <p:nvPr/>
        </p:nvSpPr>
        <p:spPr bwMode="gray">
          <a:xfrm>
            <a:off x="908355" y="4902585"/>
            <a:ext cx="1869864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400" dirty="0">
                <a:solidFill>
                  <a:schemeClr val="accent1"/>
                </a:solidFill>
              </a:rPr>
              <a:t>Provozovatelé elektronického rozhraní (Marketplace)</a:t>
            </a:r>
            <a:endParaRPr lang="en-GB" sz="1400" dirty="0" err="1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CBD8D6-2797-4076-8D0B-CF8BE68EB946}"/>
              </a:ext>
            </a:extLst>
          </p:cNvPr>
          <p:cNvSpPr txBox="1"/>
          <p:nvPr/>
        </p:nvSpPr>
        <p:spPr bwMode="gray">
          <a:xfrm>
            <a:off x="3239786" y="4931553"/>
            <a:ext cx="1647695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400" dirty="0">
                <a:solidFill>
                  <a:schemeClr val="accent1"/>
                </a:solidFill>
              </a:rPr>
              <a:t>Nadnárodní korporace</a:t>
            </a:r>
            <a:endParaRPr lang="en-GB" sz="1400" dirty="0" err="1">
              <a:solidFill>
                <a:schemeClr val="accent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3393A-592F-4DDF-A585-31A2E916D7BE}"/>
              </a:ext>
            </a:extLst>
          </p:cNvPr>
          <p:cNvSpPr txBox="1"/>
          <p:nvPr/>
        </p:nvSpPr>
        <p:spPr bwMode="gray">
          <a:xfrm>
            <a:off x="5629404" y="4924917"/>
            <a:ext cx="1793951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400" dirty="0">
                <a:solidFill>
                  <a:schemeClr val="accent1"/>
                </a:solidFill>
              </a:rPr>
              <a:t>Poskytovatelé cloudových řešení pro mezinárodní řízení daní (podnikům)</a:t>
            </a:r>
            <a:endParaRPr lang="en-GB" sz="1400" dirty="0" err="1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E5658A-3093-4F1C-AE5B-F92ECA9DC93F}"/>
              </a:ext>
            </a:extLst>
          </p:cNvPr>
          <p:cNvSpPr txBox="1"/>
          <p:nvPr/>
        </p:nvSpPr>
        <p:spPr bwMode="gray">
          <a:xfrm>
            <a:off x="8219977" y="4921617"/>
            <a:ext cx="1193804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  <a:spcBef>
                <a:spcPts val="400"/>
              </a:spcBef>
            </a:pPr>
            <a:r>
              <a:rPr lang="cs-CZ" sz="1400" dirty="0">
                <a:solidFill>
                  <a:schemeClr val="accent1"/>
                </a:solidFill>
              </a:rPr>
              <a:t>Poskytovatelé platebních karet</a:t>
            </a:r>
            <a:endParaRPr lang="en-GB" sz="1400" dirty="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7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Stock numbers on a digital display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99" b="1799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936F4F-6C04-432A-BAF9-CACCB21849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399" y="5409386"/>
            <a:ext cx="3060000" cy="762350"/>
          </a:xfrm>
        </p:spPr>
        <p:txBody>
          <a:bodyPr/>
          <a:lstStyle/>
          <a:p>
            <a:r>
              <a:rPr lang="cs-CZ" dirty="0"/>
              <a:t>TREND #4</a:t>
            </a:r>
            <a:br>
              <a:rPr lang="cs-CZ" dirty="0"/>
            </a:br>
            <a:br>
              <a:rPr lang="cs-CZ" dirty="0"/>
            </a:br>
            <a:r>
              <a:rPr lang="cs-CZ" dirty="0"/>
              <a:t>ELEKTRONICKÉ ÚČETNICTVÍ</a:t>
            </a:r>
            <a:br>
              <a:rPr lang="cs-CZ" dirty="0"/>
            </a:br>
            <a:r>
              <a:rPr lang="cs-CZ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7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6D7A-D846-4F48-B4F9-F9039A021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Výpadek příjmů z DPH – fakta a čísla (2019)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147E0-9A03-4DCE-942F-D91F3DCC7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BD4AA-43F1-4336-A102-821ADF58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2022-11-29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245F-AB46-4599-B053-FAD618986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119CCD-F7E3-43DC-8F90-D5A0E413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480" y="2126816"/>
            <a:ext cx="3410241" cy="23990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D9C67C-7F41-4655-97E7-18CB8579E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006" y="2126817"/>
            <a:ext cx="3410241" cy="23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555C-D163-41B0-AFC2-F71D6A2C3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CESTĚ K E-AUDITU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1564F-A68D-4BFE-9FCF-0EC2575EC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Finanční úřady chtějí vidět nejen </a:t>
            </a:r>
            <a:r>
              <a:rPr lang="cs-CZ" dirty="0" err="1"/>
              <a:t>real-time</a:t>
            </a:r>
            <a:r>
              <a:rPr lang="cs-CZ" dirty="0"/>
              <a:t> probíhající transakce (CTC), ale i způsob jejich zachycení v účetnictví společností a znát širší kontext fungování procesů ve společnosti</a:t>
            </a:r>
          </a:p>
          <a:p>
            <a:r>
              <a:rPr lang="en-GB" dirty="0" err="1"/>
              <a:t>Donedávna</a:t>
            </a:r>
            <a:r>
              <a:rPr lang="cs-CZ" dirty="0"/>
              <a:t> řešeno při místních šetřeních</a:t>
            </a:r>
          </a:p>
          <a:p>
            <a:r>
              <a:rPr lang="cs-CZ" dirty="0"/>
              <a:t>Aktuálně vyvíjí d</a:t>
            </a:r>
            <a:r>
              <a:rPr lang="en-GB" dirty="0" err="1"/>
              <a:t>aňové</a:t>
            </a:r>
            <a:r>
              <a:rPr lang="en-GB" dirty="0"/>
              <a:t> </a:t>
            </a:r>
            <a:r>
              <a:rPr lang="en-GB" dirty="0" err="1"/>
              <a:t>správy</a:t>
            </a:r>
            <a:r>
              <a:rPr lang="en-GB" dirty="0"/>
              <a:t> </a:t>
            </a:r>
            <a:r>
              <a:rPr lang="en-GB" dirty="0" err="1"/>
              <a:t>stále</a:t>
            </a:r>
            <a:r>
              <a:rPr lang="en-GB" dirty="0"/>
              <a:t> </a:t>
            </a:r>
            <a:r>
              <a:rPr lang="en-GB" dirty="0" err="1"/>
              <a:t>sofistikovanější</a:t>
            </a:r>
            <a:r>
              <a:rPr lang="en-GB" dirty="0"/>
              <a:t> </a:t>
            </a:r>
            <a:r>
              <a:rPr lang="en-GB" dirty="0" err="1"/>
              <a:t>nástroje</a:t>
            </a:r>
            <a:r>
              <a:rPr lang="en-GB" dirty="0"/>
              <a:t> pro </a:t>
            </a:r>
            <a:r>
              <a:rPr lang="en-GB" dirty="0" err="1"/>
              <a:t>kontrolu</a:t>
            </a:r>
            <a:r>
              <a:rPr lang="en-GB" dirty="0"/>
              <a:t> </a:t>
            </a:r>
            <a:r>
              <a:rPr lang="en-GB" dirty="0" err="1"/>
              <a:t>podniků</a:t>
            </a:r>
            <a:r>
              <a:rPr lang="cs-CZ" dirty="0"/>
              <a:t> </a:t>
            </a:r>
            <a:r>
              <a:rPr lang="en-GB" dirty="0"/>
              <a:t>a </a:t>
            </a:r>
            <a:r>
              <a:rPr lang="en-GB" dirty="0" err="1"/>
              <a:t>účetních</a:t>
            </a:r>
            <a:r>
              <a:rPr lang="en-GB" dirty="0"/>
              <a:t> </a:t>
            </a:r>
            <a:r>
              <a:rPr lang="en-GB" dirty="0" err="1"/>
              <a:t>systémů</a:t>
            </a:r>
            <a:endParaRPr lang="cs-CZ" dirty="0"/>
          </a:p>
          <a:p>
            <a:r>
              <a:rPr lang="cs-CZ" dirty="0"/>
              <a:t>O</a:t>
            </a:r>
            <a:r>
              <a:rPr lang="en-GB" dirty="0" err="1"/>
              <a:t>věř</a:t>
            </a:r>
            <a:r>
              <a:rPr lang="cs-CZ" dirty="0"/>
              <a:t>ování</a:t>
            </a:r>
            <a:r>
              <a:rPr lang="en-GB" dirty="0"/>
              <a:t> </a:t>
            </a:r>
            <a:r>
              <a:rPr lang="en-GB" dirty="0" err="1"/>
              <a:t>konzistentnost</a:t>
            </a:r>
            <a:r>
              <a:rPr lang="cs-CZ" dirty="0"/>
              <a:t>i</a:t>
            </a:r>
            <a:r>
              <a:rPr lang="en-GB" dirty="0"/>
              <a:t> </a:t>
            </a:r>
            <a:r>
              <a:rPr lang="en-GB" dirty="0" err="1"/>
              <a:t>účetních</a:t>
            </a:r>
            <a:r>
              <a:rPr lang="en-GB" dirty="0"/>
              <a:t> </a:t>
            </a:r>
            <a:r>
              <a:rPr lang="en-GB" dirty="0" err="1"/>
              <a:t>knih</a:t>
            </a:r>
            <a:r>
              <a:rPr lang="en-GB" dirty="0"/>
              <a:t>, </a:t>
            </a:r>
            <a:r>
              <a:rPr lang="cs-CZ" dirty="0"/>
              <a:t>daňových reportů podávaných na finanční úřady a originálů e-faktur </a:t>
            </a:r>
          </a:p>
          <a:p>
            <a:r>
              <a:rPr lang="cs-CZ" dirty="0"/>
              <a:t>SAF-T: Standard Audit </a:t>
            </a:r>
            <a:r>
              <a:rPr lang="cs-CZ" dirty="0" err="1"/>
              <a:t>File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Tax jako prostředek e-auditu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FD3E7-EC8A-436A-8B8E-923055FF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0A043-02A7-401A-BDCE-7E263188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E8CE5-A2F4-4EDA-B2D5-2D358DDE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F7A7-DFE8-4822-BD30-87C154A06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SAF-T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3116E-FFF0-4378-A28D-041ACE6FB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65" y="1094144"/>
            <a:ext cx="11157095" cy="4314825"/>
          </a:xfrm>
        </p:spPr>
        <p:txBody>
          <a:bodyPr/>
          <a:lstStyle/>
          <a:p>
            <a:r>
              <a:rPr lang="cs-CZ" dirty="0"/>
              <a:t>Elektronický soubor v jednotném formátu (datovém) a struktuře. </a:t>
            </a:r>
          </a:p>
          <a:p>
            <a:r>
              <a:rPr lang="cs-CZ" dirty="0"/>
              <a:t>Rozsah požadovaných in</a:t>
            </a:r>
            <a:r>
              <a:rPr lang="en-GB" dirty="0" err="1"/>
              <a:t>formací</a:t>
            </a:r>
            <a:r>
              <a:rPr lang="cs-CZ" dirty="0"/>
              <a:t> se může lišit napříč státy</a:t>
            </a:r>
            <a:endParaRPr lang="en-GB" dirty="0"/>
          </a:p>
          <a:p>
            <a:pPr lvl="1"/>
            <a:r>
              <a:rPr lang="en-GB" dirty="0" err="1">
                <a:solidFill>
                  <a:schemeClr val="accent1"/>
                </a:solidFill>
              </a:rPr>
              <a:t>Účetnictví</a:t>
            </a:r>
            <a:r>
              <a:rPr lang="en-GB" dirty="0"/>
              <a:t>:  </a:t>
            </a:r>
            <a:r>
              <a:rPr lang="en-GB" dirty="0" err="1"/>
              <a:t>Zápisy</a:t>
            </a:r>
            <a:r>
              <a:rPr lang="en-GB" dirty="0"/>
              <a:t> v </a:t>
            </a:r>
            <a:r>
              <a:rPr lang="en-GB" dirty="0" err="1"/>
              <a:t>hlavní</a:t>
            </a:r>
            <a:r>
              <a:rPr lang="en-GB" dirty="0"/>
              <a:t> </a:t>
            </a:r>
            <a:r>
              <a:rPr lang="en-GB" dirty="0" err="1"/>
              <a:t>knize</a:t>
            </a:r>
            <a:r>
              <a:rPr lang="en-GB" dirty="0"/>
              <a:t>, </a:t>
            </a:r>
            <a:r>
              <a:rPr lang="en-GB" dirty="0" err="1"/>
              <a:t>účtová</a:t>
            </a:r>
            <a:r>
              <a:rPr lang="en-GB" dirty="0"/>
              <a:t> </a:t>
            </a:r>
            <a:r>
              <a:rPr lang="en-GB" dirty="0" err="1"/>
              <a:t>osnova</a:t>
            </a:r>
            <a:r>
              <a:rPr lang="en-GB" dirty="0"/>
              <a:t>.</a:t>
            </a:r>
            <a:endParaRPr lang="cs-CZ" dirty="0"/>
          </a:p>
          <a:p>
            <a:pPr lvl="1"/>
            <a:r>
              <a:rPr lang="en-GB" dirty="0" err="1">
                <a:solidFill>
                  <a:schemeClr val="accent1"/>
                </a:solidFill>
              </a:rPr>
              <a:t>Pohledávky</a:t>
            </a:r>
            <a:r>
              <a:rPr lang="en-GB" dirty="0"/>
              <a:t>: </a:t>
            </a:r>
            <a:r>
              <a:rPr lang="en-GB" dirty="0" err="1"/>
              <a:t>Kmenová</a:t>
            </a:r>
            <a:r>
              <a:rPr lang="en-GB" dirty="0"/>
              <a:t> data </a:t>
            </a:r>
            <a:r>
              <a:rPr lang="en-GB" dirty="0" err="1"/>
              <a:t>zákazníků</a:t>
            </a:r>
            <a:r>
              <a:rPr lang="en-GB" dirty="0"/>
              <a:t>, </a:t>
            </a:r>
            <a:r>
              <a:rPr lang="en-GB" dirty="0" err="1"/>
              <a:t>fak</a:t>
            </a:r>
            <a:r>
              <a:rPr lang="cs-CZ" dirty="0"/>
              <a:t>tury</a:t>
            </a:r>
            <a:r>
              <a:rPr lang="en-GB" dirty="0"/>
              <a:t>, </a:t>
            </a:r>
            <a:r>
              <a:rPr lang="en-GB" dirty="0" err="1"/>
              <a:t>účtenky</a:t>
            </a:r>
            <a:r>
              <a:rPr lang="en-GB" dirty="0"/>
              <a:t>.</a:t>
            </a:r>
            <a:endParaRPr lang="cs-CZ" dirty="0"/>
          </a:p>
          <a:p>
            <a:pPr lvl="1"/>
            <a:r>
              <a:rPr lang="en-GB" dirty="0" err="1">
                <a:solidFill>
                  <a:schemeClr val="accent1"/>
                </a:solidFill>
              </a:rPr>
              <a:t>Závazky</a:t>
            </a:r>
            <a:r>
              <a:rPr lang="en-GB" dirty="0"/>
              <a:t>: </a:t>
            </a:r>
            <a:r>
              <a:rPr lang="en-GB" dirty="0" err="1"/>
              <a:t>Kmenová</a:t>
            </a:r>
            <a:r>
              <a:rPr lang="en-GB" dirty="0"/>
              <a:t> data </a:t>
            </a:r>
            <a:r>
              <a:rPr lang="en-GB" dirty="0" err="1"/>
              <a:t>dodavatelů</a:t>
            </a:r>
            <a:r>
              <a:rPr lang="en-GB" dirty="0"/>
              <a:t>, </a:t>
            </a:r>
            <a:r>
              <a:rPr lang="en-GB" dirty="0" err="1"/>
              <a:t>nákupní</a:t>
            </a:r>
            <a:r>
              <a:rPr lang="en-GB" dirty="0"/>
              <a:t> </a:t>
            </a:r>
            <a:r>
              <a:rPr lang="en-GB" dirty="0" err="1"/>
              <a:t>doklady</a:t>
            </a:r>
            <a:r>
              <a:rPr lang="en-GB" dirty="0"/>
              <a:t>, </a:t>
            </a:r>
            <a:r>
              <a:rPr lang="en-GB" dirty="0" err="1"/>
              <a:t>platby</a:t>
            </a:r>
            <a:r>
              <a:rPr lang="en-GB" dirty="0"/>
              <a:t>.</a:t>
            </a:r>
            <a:endParaRPr lang="cs-CZ" dirty="0"/>
          </a:p>
          <a:p>
            <a:pPr lvl="1"/>
            <a:r>
              <a:rPr lang="en-GB" dirty="0" err="1">
                <a:solidFill>
                  <a:schemeClr val="accent1"/>
                </a:solidFill>
              </a:rPr>
              <a:t>Dlouhodobý</a:t>
            </a:r>
            <a:r>
              <a:rPr lang="en-GB" dirty="0"/>
              <a:t> </a:t>
            </a:r>
            <a:r>
              <a:rPr lang="en-GB" dirty="0" err="1">
                <a:solidFill>
                  <a:schemeClr val="accent1"/>
                </a:solidFill>
              </a:rPr>
              <a:t>majetek</a:t>
            </a:r>
            <a:r>
              <a:rPr lang="en-GB" dirty="0"/>
              <a:t>: </a:t>
            </a:r>
            <a:r>
              <a:rPr lang="en-GB" dirty="0" err="1"/>
              <a:t>kmenová</a:t>
            </a:r>
            <a:r>
              <a:rPr lang="en-GB" dirty="0"/>
              <a:t> data </a:t>
            </a:r>
            <a:r>
              <a:rPr lang="en-GB" dirty="0" err="1"/>
              <a:t>majetku</a:t>
            </a:r>
            <a:r>
              <a:rPr lang="en-GB" dirty="0"/>
              <a:t>, </a:t>
            </a:r>
            <a:r>
              <a:rPr lang="en-GB" dirty="0" err="1"/>
              <a:t>úpravy</a:t>
            </a:r>
            <a:r>
              <a:rPr lang="en-GB" dirty="0"/>
              <a:t> </a:t>
            </a:r>
            <a:r>
              <a:rPr lang="en-GB" dirty="0" err="1"/>
              <a:t>hodnoty</a:t>
            </a:r>
            <a:r>
              <a:rPr lang="en-GB" dirty="0"/>
              <a:t> </a:t>
            </a:r>
            <a:r>
              <a:rPr lang="en-GB" dirty="0" err="1"/>
              <a:t>majetku</a:t>
            </a:r>
            <a:r>
              <a:rPr lang="en-GB" dirty="0"/>
              <a:t>.</a:t>
            </a:r>
            <a:endParaRPr lang="cs-CZ" dirty="0"/>
          </a:p>
          <a:p>
            <a:pPr lvl="1"/>
            <a:r>
              <a:rPr lang="en-GB" dirty="0" err="1">
                <a:solidFill>
                  <a:schemeClr val="accent1"/>
                </a:solidFill>
              </a:rPr>
              <a:t>Zásoby</a:t>
            </a:r>
            <a:r>
              <a:rPr lang="en-GB" dirty="0"/>
              <a:t>: </a:t>
            </a:r>
            <a:r>
              <a:rPr lang="en-GB" dirty="0" err="1"/>
              <a:t>Kmenová</a:t>
            </a:r>
            <a:r>
              <a:rPr lang="en-GB" dirty="0"/>
              <a:t> data </a:t>
            </a:r>
            <a:r>
              <a:rPr lang="en-GB" dirty="0" err="1"/>
              <a:t>položek</a:t>
            </a:r>
            <a:r>
              <a:rPr lang="en-GB" dirty="0"/>
              <a:t>, </a:t>
            </a:r>
            <a:r>
              <a:rPr lang="en-GB" dirty="0" err="1"/>
              <a:t>skladové</a:t>
            </a:r>
            <a:r>
              <a:rPr lang="en-GB" dirty="0"/>
              <a:t> </a:t>
            </a:r>
            <a:r>
              <a:rPr lang="en-GB" dirty="0" err="1"/>
              <a:t>pohyby</a:t>
            </a:r>
            <a:r>
              <a:rPr lang="en-GB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357AC-D94F-4CCD-81C1-D0510D599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B488C-7237-4CB3-8217-26A79525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C4BF0-E587-4C07-95EA-F8BA321E6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345E648-B918-46D5-AD78-3D920064F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796" y="3439732"/>
            <a:ext cx="6031997" cy="20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icture containing tree, outdoor, park, plant&#10;&#10;Description automatically generated">
            <a:extLst>
              <a:ext uri="{FF2B5EF4-FFF2-40B4-BE49-F238E27FC236}">
                <a16:creationId xmlns:a16="http://schemas.microsoft.com/office/drawing/2014/main" id="{5D202DB6-6E72-4C9A-B968-40952A46C9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7833" b="7833"/>
          <a:stretch>
            <a:fillRect/>
          </a:stretch>
        </p:blipFill>
        <p:spPr/>
      </p:pic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212980" y="5255382"/>
            <a:ext cx="3695892" cy="1358284"/>
          </a:xfrm>
        </p:spPr>
        <p:txBody>
          <a:bodyPr/>
          <a:lstStyle/>
          <a:p>
            <a:r>
              <a:rPr lang="cs-CZ" sz="3200" dirty="0"/>
              <a:t>Atlas Copco </a:t>
            </a:r>
            <a:r>
              <a:rPr lang="cs-CZ" sz="3200" dirty="0" err="1"/>
              <a:t>Services</a:t>
            </a:r>
            <a:br>
              <a:rPr lang="cs-CZ" sz="3200" dirty="0"/>
            </a:br>
            <a:r>
              <a:rPr lang="cs-CZ" sz="3200" dirty="0"/>
              <a:t>Brno</a:t>
            </a:r>
            <a:br>
              <a:rPr lang="cs-CZ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78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>
            <a:extLst>
              <a:ext uri="{FF2B5EF4-FFF2-40B4-BE49-F238E27FC236}">
                <a16:creationId xmlns:a16="http://schemas.microsoft.com/office/drawing/2014/main" id="{F646A71C-58B8-4C0D-BAB7-5996FFA51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6163"/>
          <a:stretch/>
        </p:blipFill>
        <p:spPr>
          <a:xfrm>
            <a:off x="9354940" y="3657600"/>
            <a:ext cx="2616732" cy="229663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9A3092B-86DA-48F6-AF28-49F029208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6163"/>
          <a:stretch/>
        </p:blipFill>
        <p:spPr>
          <a:xfrm>
            <a:off x="9354094" y="1100101"/>
            <a:ext cx="2616732" cy="229663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61A8214-4D5A-4416-A898-D171477865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6163"/>
          <a:stretch/>
        </p:blipFill>
        <p:spPr>
          <a:xfrm>
            <a:off x="3479268" y="3671737"/>
            <a:ext cx="2616732" cy="22966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A23837-AEF8-48A6-860A-08BFB6631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36163"/>
          <a:stretch/>
        </p:blipFill>
        <p:spPr>
          <a:xfrm>
            <a:off x="3490504" y="1099711"/>
            <a:ext cx="2616732" cy="229663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43D75E3-6765-40CE-B3C2-8A70B123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414000"/>
            <a:ext cx="10911006" cy="925951"/>
          </a:xfrm>
        </p:spPr>
        <p:txBody>
          <a:bodyPr/>
          <a:lstStyle/>
          <a:p>
            <a:r>
              <a:rPr lang="cs-CZ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VĚDĚLI JSTE… O ATLAS COPCO?</a:t>
            </a:r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C1819-3C34-41CB-8026-DEE944706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4" name="Picture Placeholder 5">
            <a:extLst>
              <a:ext uri="{FF2B5EF4-FFF2-40B4-BE49-F238E27FC236}">
                <a16:creationId xmlns:a16="http://schemas.microsoft.com/office/drawing/2014/main" id="{F026E022-DF4C-47A2-AF76-7E0C1403E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 b="12947"/>
          <a:stretch>
            <a:fillRect/>
          </a:stretch>
        </p:blipFill>
        <p:spPr>
          <a:xfrm>
            <a:off x="515940" y="1099711"/>
            <a:ext cx="2872624" cy="2296632"/>
          </a:xfrm>
          <a:prstGeom prst="rect">
            <a:avLst/>
          </a:prstGeom>
        </p:spPr>
      </p:pic>
      <p:pic>
        <p:nvPicPr>
          <p:cNvPr id="15" name="Picture 4" descr="W:\1_Aktuellt\1_JOBB_Pågående\AC_AB_041\J-2278_C_Sep-14_Group presentations HT-14_LB\Industrial Technique\jpg\IM_operatortensor20under_car.JPG">
            <a:extLst>
              <a:ext uri="{FF2B5EF4-FFF2-40B4-BE49-F238E27FC236}">
                <a16:creationId xmlns:a16="http://schemas.microsoft.com/office/drawing/2014/main" id="{EC451063-CB98-4CF8-AFAE-75B428BE8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" b="2126"/>
          <a:stretch/>
        </p:blipFill>
        <p:spPr bwMode="auto">
          <a:xfrm>
            <a:off x="515939" y="3657600"/>
            <a:ext cx="2872625" cy="22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E3FB270-7B88-4805-8EA3-9AF7CE893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2459" y="2357694"/>
            <a:ext cx="1364069" cy="10713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FF23614-E31E-4816-8912-3978F50555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8212" y="5502273"/>
            <a:ext cx="2680704" cy="657205"/>
          </a:xfrm>
          <a:prstGeom prst="rect">
            <a:avLst/>
          </a:prstGeom>
        </p:spPr>
      </p:pic>
      <p:pic>
        <p:nvPicPr>
          <p:cNvPr id="20" name="Picture Placeholder 16">
            <a:extLst>
              <a:ext uri="{FF2B5EF4-FFF2-40B4-BE49-F238E27FC236}">
                <a16:creationId xmlns:a16="http://schemas.microsoft.com/office/drawing/2014/main" id="{C6F2CC4F-30F3-4B14-8AF1-2B84BF7AF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7542" y="1099711"/>
            <a:ext cx="2872624" cy="2296632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45E429B8-F805-424B-A33C-193588F38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8592988" y="2370933"/>
            <a:ext cx="1523904" cy="1219123"/>
          </a:xfrm>
          <a:prstGeom prst="rect">
            <a:avLst/>
          </a:prstGeom>
        </p:spPr>
      </p:pic>
      <p:pic>
        <p:nvPicPr>
          <p:cNvPr id="22" name="Picture Placeholder 3">
            <a:extLst>
              <a:ext uri="{FF2B5EF4-FFF2-40B4-BE49-F238E27FC236}">
                <a16:creationId xmlns:a16="http://schemas.microsoft.com/office/drawing/2014/main" id="{F03C4376-A7CA-4A12-B545-196EF3964D7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7542" y="3657600"/>
            <a:ext cx="2872624" cy="229663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F69B1F0-1071-4867-BFC9-17E6D373E5DB}"/>
              </a:ext>
            </a:extLst>
          </p:cNvPr>
          <p:cNvSpPr txBox="1"/>
          <p:nvPr/>
        </p:nvSpPr>
        <p:spPr bwMode="gray">
          <a:xfrm>
            <a:off x="3479268" y="903767"/>
            <a:ext cx="261673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cs-CZ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400"/>
              </a:spcBef>
            </a:pPr>
            <a:r>
              <a:rPr lang="cs-CZ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 </a:t>
            </a:r>
            <a:r>
              <a:rPr lang="cs-CZ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9 z 10 </a:t>
            </a:r>
            <a:r>
              <a:rPr lang="cs-CZ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všech plochých obrazovek a displejů je vyrobeno naší vakuovou technologií?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8D18306-A2FC-4A6F-8732-DCE98D2CF027}"/>
              </a:ext>
            </a:extLst>
          </p:cNvPr>
          <p:cNvSpPr txBox="1"/>
          <p:nvPr/>
        </p:nvSpPr>
        <p:spPr bwMode="gray">
          <a:xfrm>
            <a:off x="9392933" y="903767"/>
            <a:ext cx="261673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cs-CZ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400"/>
              </a:spcBef>
            </a:pPr>
            <a:r>
              <a:rPr lang="cs-CZ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 </a:t>
            </a:r>
            <a:r>
              <a:rPr lang="cs-CZ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každá 2. </a:t>
            </a:r>
            <a:r>
              <a:rPr lang="cs-CZ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nemocnice v USA používá stlačený vzduch z našich kompresorů?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4E30840-45FC-47A7-8DC3-17BA6E700CBD}"/>
              </a:ext>
            </a:extLst>
          </p:cNvPr>
          <p:cNvSpPr txBox="1"/>
          <p:nvPr/>
        </p:nvSpPr>
        <p:spPr bwMode="gray">
          <a:xfrm>
            <a:off x="3479355" y="3688882"/>
            <a:ext cx="2616732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cs-CZ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400"/>
              </a:spcBef>
            </a:pPr>
            <a:r>
              <a:rPr lang="cs-CZ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 </a:t>
            </a:r>
            <a:r>
              <a:rPr lang="cs-CZ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každé 3. </a:t>
            </a:r>
            <a:r>
              <a:rPr lang="cs-CZ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auto na světě je kompletováno našimi nástroji?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41EE830-B23F-4FF5-BB85-D0F947D74E1B}"/>
              </a:ext>
            </a:extLst>
          </p:cNvPr>
          <p:cNvSpPr txBox="1"/>
          <p:nvPr/>
        </p:nvSpPr>
        <p:spPr bwMode="gray">
          <a:xfrm>
            <a:off x="9354940" y="3665392"/>
            <a:ext cx="2616732" cy="1251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endParaRPr lang="cs-CZ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spcBef>
                <a:spcPts val="400"/>
              </a:spcBef>
            </a:pPr>
            <a:r>
              <a:rPr lang="cs-CZ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… naše vakuové vývěvy využívá i </a:t>
            </a:r>
            <a:r>
              <a:rPr lang="cs-CZ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CERN</a:t>
            </a:r>
            <a:r>
              <a:rPr lang="cs-CZ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ve svém urychlovači částic?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CA2C61-DCBC-466B-AF73-1254368D6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3F8986-B5AE-4884-BCD7-8FCE59F4E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71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73BB-A04F-421E-9B19-E089E8D5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71" y="411507"/>
            <a:ext cx="11156400" cy="525401"/>
          </a:xfrm>
        </p:spPr>
        <p:txBody>
          <a:bodyPr/>
          <a:lstStyle/>
          <a:p>
            <a:r>
              <a:rPr lang="cs-CZ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ATLAS COPCO GROUP</a:t>
            </a:r>
            <a:endParaRPr lang="en-GB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FA9AE1-0DDC-43DD-AF5D-D14518E9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105622"/>
            <a:ext cx="5990910" cy="2414520"/>
          </a:xfrm>
        </p:spPr>
        <p:txBody>
          <a:bodyPr/>
          <a:lstStyle/>
          <a:p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založeno 1873 ve Švédsku</a:t>
            </a:r>
          </a:p>
          <a:p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zákazníci ve více než 180 zemích</a:t>
            </a:r>
          </a:p>
          <a:p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43 000 zaměstnanců v 70 zemích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82157-2AF8-4FE0-A7D7-D78A0ECF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64">
            <a:extLst>
              <a:ext uri="{FF2B5EF4-FFF2-40B4-BE49-F238E27FC236}">
                <a16:creationId xmlns:a16="http://schemas.microsoft.com/office/drawing/2014/main" id="{66CF1939-8368-4A5A-9D3A-A62416B99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9" y="2819400"/>
            <a:ext cx="5346322" cy="3136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3207F9-6358-4646-A420-2DD0D1AF2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728" y="1585632"/>
            <a:ext cx="5486333" cy="43699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95160-4583-4889-83D9-AC48AC2E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CF3B37-B6AD-4B2F-93E9-4B5DBBDB9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73BB-A04F-421E-9B19-E089E8D5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71" y="411507"/>
            <a:ext cx="11156400" cy="525401"/>
          </a:xfrm>
        </p:spPr>
        <p:txBody>
          <a:bodyPr/>
          <a:lstStyle/>
          <a:p>
            <a:r>
              <a:rPr lang="cs-CZ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ATLAS COPCO SHARED SERVICE CENTRE BRNO</a:t>
            </a:r>
            <a:endParaRPr lang="en-GB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FA9AE1-0DDC-43DD-AF5D-D14518E95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9" y="1105622"/>
            <a:ext cx="5990910" cy="2414520"/>
          </a:xfrm>
        </p:spPr>
        <p:txBody>
          <a:bodyPr/>
          <a:lstStyle/>
          <a:p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centrum podpory pro celosvětovou síť poboček Atlas </a:t>
            </a:r>
            <a:r>
              <a:rPr lang="cs-CZ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Copco</a:t>
            </a: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– nejen v oblasti financí, ale i IT, sales a </a:t>
            </a:r>
            <a:r>
              <a:rPr lang="cs-CZ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customer</a:t>
            </a:r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 care</a:t>
            </a:r>
          </a:p>
          <a:p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podporujeme 2 divize – vakuová a kompresorová technika</a:t>
            </a:r>
          </a:p>
          <a:p>
            <a:r>
              <a:rPr lang="cs-CZ" dirty="0">
                <a:latin typeface="Source Sans Pro" panose="020B0503030403020204" pitchFamily="34" charset="0"/>
                <a:ea typeface="Source Sans Pro" panose="020B0503030403020204" pitchFamily="34" charset="0"/>
              </a:rPr>
              <a:t>máme téměř 700 zaměstnanců 20národností a neustále se rosteme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B82157-2AF8-4FE0-A7D7-D78A0ECF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4" name="Picture 3" descr="A picture containing indoor, ceiling, several&#10;&#10;Description automatically generated">
            <a:extLst>
              <a:ext uri="{FF2B5EF4-FFF2-40B4-BE49-F238E27FC236}">
                <a16:creationId xmlns:a16="http://schemas.microsoft.com/office/drawing/2014/main" id="{FE2389E4-2DB1-4E15-B40A-C7ECDE044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71" y="3788596"/>
            <a:ext cx="3434125" cy="2290609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E8C364E3-DBD3-4788-82AC-DBFD50DD7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784" y="3788597"/>
            <a:ext cx="3434124" cy="2290608"/>
          </a:xfrm>
          <a:prstGeom prst="rect">
            <a:avLst/>
          </a:prstGeom>
        </p:spPr>
      </p:pic>
      <p:pic>
        <p:nvPicPr>
          <p:cNvPr id="9" name="Picture Placeholder 15">
            <a:extLst>
              <a:ext uri="{FF2B5EF4-FFF2-40B4-BE49-F238E27FC236}">
                <a16:creationId xmlns:a16="http://schemas.microsoft.com/office/drawing/2014/main" id="{3704C1C7-1BF7-442C-8256-E9159C13F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77" t="3698" r="3858" b="3698"/>
          <a:stretch/>
        </p:blipFill>
        <p:spPr>
          <a:xfrm>
            <a:off x="7264766" y="1105622"/>
            <a:ext cx="4420962" cy="497358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7D0D58-C8B3-4780-B41C-6EC29AE3C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AE377-2DCB-4C8F-87F7-1D2A8C22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91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D0B7403-686D-4355-8A99-6906478C0EB8}"/>
              </a:ext>
            </a:extLst>
          </p:cNvPr>
          <p:cNvSpPr/>
          <p:nvPr/>
        </p:nvSpPr>
        <p:spPr>
          <a:xfrm>
            <a:off x="105794" y="3618491"/>
            <a:ext cx="11980411" cy="624759"/>
          </a:xfrm>
          <a:custGeom>
            <a:avLst/>
            <a:gdLst>
              <a:gd name="connsiteX0" fmla="*/ 0 w 11980411"/>
              <a:gd name="connsiteY0" fmla="*/ 62476 h 624759"/>
              <a:gd name="connsiteX1" fmla="*/ 62476 w 11980411"/>
              <a:gd name="connsiteY1" fmla="*/ 0 h 624759"/>
              <a:gd name="connsiteX2" fmla="*/ 11917935 w 11980411"/>
              <a:gd name="connsiteY2" fmla="*/ 0 h 624759"/>
              <a:gd name="connsiteX3" fmla="*/ 11980411 w 11980411"/>
              <a:gd name="connsiteY3" fmla="*/ 62476 h 624759"/>
              <a:gd name="connsiteX4" fmla="*/ 11980411 w 11980411"/>
              <a:gd name="connsiteY4" fmla="*/ 562283 h 624759"/>
              <a:gd name="connsiteX5" fmla="*/ 11917935 w 11980411"/>
              <a:gd name="connsiteY5" fmla="*/ 624759 h 624759"/>
              <a:gd name="connsiteX6" fmla="*/ 62476 w 11980411"/>
              <a:gd name="connsiteY6" fmla="*/ 624759 h 624759"/>
              <a:gd name="connsiteX7" fmla="*/ 0 w 11980411"/>
              <a:gd name="connsiteY7" fmla="*/ 562283 h 624759"/>
              <a:gd name="connsiteX8" fmla="*/ 0 w 11980411"/>
              <a:gd name="connsiteY8" fmla="*/ 62476 h 6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624759">
                <a:moveTo>
                  <a:pt x="0" y="62476"/>
                </a:moveTo>
                <a:cubicBezTo>
                  <a:pt x="0" y="27971"/>
                  <a:pt x="27971" y="0"/>
                  <a:pt x="62476" y="0"/>
                </a:cubicBezTo>
                <a:lnTo>
                  <a:pt x="11917935" y="0"/>
                </a:lnTo>
                <a:cubicBezTo>
                  <a:pt x="11952440" y="0"/>
                  <a:pt x="11980411" y="27971"/>
                  <a:pt x="11980411" y="62476"/>
                </a:cubicBezTo>
                <a:lnTo>
                  <a:pt x="11980411" y="562283"/>
                </a:lnTo>
                <a:cubicBezTo>
                  <a:pt x="11980411" y="596788"/>
                  <a:pt x="11952440" y="624759"/>
                  <a:pt x="11917935" y="624759"/>
                </a:cubicBezTo>
                <a:lnTo>
                  <a:pt x="62476" y="624759"/>
                </a:lnTo>
                <a:cubicBezTo>
                  <a:pt x="27971" y="624759"/>
                  <a:pt x="0" y="596788"/>
                  <a:pt x="0" y="562283"/>
                </a:cubicBezTo>
                <a:lnTo>
                  <a:pt x="0" y="6247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Final customers</a:t>
            </a:r>
            <a:endParaRPr lang="en-GB" sz="14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A1E063F-220A-4156-BDFA-F59B54C8A8E6}"/>
              </a:ext>
            </a:extLst>
          </p:cNvPr>
          <p:cNvSpPr/>
          <p:nvPr/>
        </p:nvSpPr>
        <p:spPr>
          <a:xfrm>
            <a:off x="105794" y="2699459"/>
            <a:ext cx="11980411" cy="809432"/>
          </a:xfrm>
          <a:custGeom>
            <a:avLst/>
            <a:gdLst>
              <a:gd name="connsiteX0" fmla="*/ 0 w 11980411"/>
              <a:gd name="connsiteY0" fmla="*/ 80943 h 809432"/>
              <a:gd name="connsiteX1" fmla="*/ 80943 w 11980411"/>
              <a:gd name="connsiteY1" fmla="*/ 0 h 809432"/>
              <a:gd name="connsiteX2" fmla="*/ 11899468 w 11980411"/>
              <a:gd name="connsiteY2" fmla="*/ 0 h 809432"/>
              <a:gd name="connsiteX3" fmla="*/ 11980411 w 11980411"/>
              <a:gd name="connsiteY3" fmla="*/ 80943 h 809432"/>
              <a:gd name="connsiteX4" fmla="*/ 11980411 w 11980411"/>
              <a:gd name="connsiteY4" fmla="*/ 728489 h 809432"/>
              <a:gd name="connsiteX5" fmla="*/ 11899468 w 11980411"/>
              <a:gd name="connsiteY5" fmla="*/ 809432 h 809432"/>
              <a:gd name="connsiteX6" fmla="*/ 80943 w 11980411"/>
              <a:gd name="connsiteY6" fmla="*/ 809432 h 809432"/>
              <a:gd name="connsiteX7" fmla="*/ 0 w 11980411"/>
              <a:gd name="connsiteY7" fmla="*/ 728489 h 809432"/>
              <a:gd name="connsiteX8" fmla="*/ 0 w 11980411"/>
              <a:gd name="connsiteY8" fmla="*/ 80943 h 80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809432">
                <a:moveTo>
                  <a:pt x="0" y="80943"/>
                </a:moveTo>
                <a:cubicBezTo>
                  <a:pt x="0" y="36239"/>
                  <a:pt x="36239" y="0"/>
                  <a:pt x="80943" y="0"/>
                </a:cubicBezTo>
                <a:lnTo>
                  <a:pt x="11899468" y="0"/>
                </a:lnTo>
                <a:cubicBezTo>
                  <a:pt x="11944172" y="0"/>
                  <a:pt x="11980411" y="36239"/>
                  <a:pt x="11980411" y="80943"/>
                </a:cubicBezTo>
                <a:lnTo>
                  <a:pt x="11980411" y="728489"/>
                </a:lnTo>
                <a:cubicBezTo>
                  <a:pt x="11980411" y="773193"/>
                  <a:pt x="11944172" y="809432"/>
                  <a:pt x="11899468" y="809432"/>
                </a:cubicBezTo>
                <a:lnTo>
                  <a:pt x="80943" y="809432"/>
                </a:lnTo>
                <a:cubicBezTo>
                  <a:pt x="36239" y="809432"/>
                  <a:pt x="0" y="773193"/>
                  <a:pt x="0" y="728489"/>
                </a:cubicBezTo>
                <a:lnTo>
                  <a:pt x="0" y="80943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Customer centres</a:t>
            </a:r>
            <a:endParaRPr lang="en-GB" sz="14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13C5F5B-ABA8-4A02-9B97-AE168414B1BD}"/>
              </a:ext>
            </a:extLst>
          </p:cNvPr>
          <p:cNvSpPr/>
          <p:nvPr/>
        </p:nvSpPr>
        <p:spPr>
          <a:xfrm>
            <a:off x="105794" y="1943045"/>
            <a:ext cx="11980411" cy="652286"/>
          </a:xfrm>
          <a:custGeom>
            <a:avLst/>
            <a:gdLst>
              <a:gd name="connsiteX0" fmla="*/ 0 w 11980411"/>
              <a:gd name="connsiteY0" fmla="*/ 65229 h 652286"/>
              <a:gd name="connsiteX1" fmla="*/ 65229 w 11980411"/>
              <a:gd name="connsiteY1" fmla="*/ 0 h 652286"/>
              <a:gd name="connsiteX2" fmla="*/ 11915182 w 11980411"/>
              <a:gd name="connsiteY2" fmla="*/ 0 h 652286"/>
              <a:gd name="connsiteX3" fmla="*/ 11980411 w 11980411"/>
              <a:gd name="connsiteY3" fmla="*/ 65229 h 652286"/>
              <a:gd name="connsiteX4" fmla="*/ 11980411 w 11980411"/>
              <a:gd name="connsiteY4" fmla="*/ 587057 h 652286"/>
              <a:gd name="connsiteX5" fmla="*/ 11915182 w 11980411"/>
              <a:gd name="connsiteY5" fmla="*/ 652286 h 652286"/>
              <a:gd name="connsiteX6" fmla="*/ 65229 w 11980411"/>
              <a:gd name="connsiteY6" fmla="*/ 652286 h 652286"/>
              <a:gd name="connsiteX7" fmla="*/ 0 w 11980411"/>
              <a:gd name="connsiteY7" fmla="*/ 587057 h 652286"/>
              <a:gd name="connsiteX8" fmla="*/ 0 w 11980411"/>
              <a:gd name="connsiteY8" fmla="*/ 65229 h 65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652286">
                <a:moveTo>
                  <a:pt x="0" y="65229"/>
                </a:moveTo>
                <a:cubicBezTo>
                  <a:pt x="0" y="29204"/>
                  <a:pt x="29204" y="0"/>
                  <a:pt x="65229" y="0"/>
                </a:cubicBezTo>
                <a:lnTo>
                  <a:pt x="11915182" y="0"/>
                </a:lnTo>
                <a:cubicBezTo>
                  <a:pt x="11951207" y="0"/>
                  <a:pt x="11980411" y="29204"/>
                  <a:pt x="11980411" y="65229"/>
                </a:cubicBezTo>
                <a:lnTo>
                  <a:pt x="11980411" y="587057"/>
                </a:lnTo>
                <a:cubicBezTo>
                  <a:pt x="11980411" y="623082"/>
                  <a:pt x="11951207" y="652286"/>
                  <a:pt x="11915182" y="652286"/>
                </a:cubicBezTo>
                <a:lnTo>
                  <a:pt x="65229" y="652286"/>
                </a:lnTo>
                <a:cubicBezTo>
                  <a:pt x="29204" y="652286"/>
                  <a:pt x="0" y="623082"/>
                  <a:pt x="0" y="587057"/>
                </a:cubicBezTo>
                <a:lnTo>
                  <a:pt x="0" y="65229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Distribution centre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96FE90-E321-40F5-8F7C-0F294868A78D}"/>
              </a:ext>
            </a:extLst>
          </p:cNvPr>
          <p:cNvSpPr/>
          <p:nvPr/>
        </p:nvSpPr>
        <p:spPr>
          <a:xfrm>
            <a:off x="105794" y="1214159"/>
            <a:ext cx="11980411" cy="624759"/>
          </a:xfrm>
          <a:custGeom>
            <a:avLst/>
            <a:gdLst>
              <a:gd name="connsiteX0" fmla="*/ 0 w 11980411"/>
              <a:gd name="connsiteY0" fmla="*/ 62476 h 624759"/>
              <a:gd name="connsiteX1" fmla="*/ 62476 w 11980411"/>
              <a:gd name="connsiteY1" fmla="*/ 0 h 624759"/>
              <a:gd name="connsiteX2" fmla="*/ 11917935 w 11980411"/>
              <a:gd name="connsiteY2" fmla="*/ 0 h 624759"/>
              <a:gd name="connsiteX3" fmla="*/ 11980411 w 11980411"/>
              <a:gd name="connsiteY3" fmla="*/ 62476 h 624759"/>
              <a:gd name="connsiteX4" fmla="*/ 11980411 w 11980411"/>
              <a:gd name="connsiteY4" fmla="*/ 562283 h 624759"/>
              <a:gd name="connsiteX5" fmla="*/ 11917935 w 11980411"/>
              <a:gd name="connsiteY5" fmla="*/ 624759 h 624759"/>
              <a:gd name="connsiteX6" fmla="*/ 62476 w 11980411"/>
              <a:gd name="connsiteY6" fmla="*/ 624759 h 624759"/>
              <a:gd name="connsiteX7" fmla="*/ 0 w 11980411"/>
              <a:gd name="connsiteY7" fmla="*/ 562283 h 624759"/>
              <a:gd name="connsiteX8" fmla="*/ 0 w 11980411"/>
              <a:gd name="connsiteY8" fmla="*/ 62476 h 6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624759">
                <a:moveTo>
                  <a:pt x="0" y="62476"/>
                </a:moveTo>
                <a:cubicBezTo>
                  <a:pt x="0" y="27971"/>
                  <a:pt x="27971" y="0"/>
                  <a:pt x="62476" y="0"/>
                </a:cubicBezTo>
                <a:lnTo>
                  <a:pt x="11917935" y="0"/>
                </a:lnTo>
                <a:cubicBezTo>
                  <a:pt x="11952440" y="0"/>
                  <a:pt x="11980411" y="27971"/>
                  <a:pt x="11980411" y="62476"/>
                </a:cubicBezTo>
                <a:lnTo>
                  <a:pt x="11980411" y="562283"/>
                </a:lnTo>
                <a:cubicBezTo>
                  <a:pt x="11980411" y="596788"/>
                  <a:pt x="11952440" y="624759"/>
                  <a:pt x="11917935" y="624759"/>
                </a:cubicBezTo>
                <a:lnTo>
                  <a:pt x="62476" y="624759"/>
                </a:lnTo>
                <a:cubicBezTo>
                  <a:pt x="27971" y="624759"/>
                  <a:pt x="0" y="596788"/>
                  <a:pt x="0" y="562283"/>
                </a:cubicBezTo>
                <a:lnTo>
                  <a:pt x="0" y="6247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Product Company</a:t>
            </a:r>
            <a:endParaRPr lang="cs-CZ" sz="1400" kern="1200" dirty="0"/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900" kern="1200" dirty="0"/>
              <a:t>- Cannot sell outside the Group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900" kern="1200" dirty="0"/>
              <a:t>- Buys RM from external parties</a:t>
            </a:r>
            <a:endParaRPr lang="en-GB" sz="9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87E64D3-FC74-43B6-BC1A-B222396C579E}"/>
              </a:ext>
            </a:extLst>
          </p:cNvPr>
          <p:cNvSpPr/>
          <p:nvPr/>
        </p:nvSpPr>
        <p:spPr>
          <a:xfrm>
            <a:off x="105794" y="477357"/>
            <a:ext cx="11980411" cy="624759"/>
          </a:xfrm>
          <a:custGeom>
            <a:avLst/>
            <a:gdLst>
              <a:gd name="connsiteX0" fmla="*/ 0 w 11980411"/>
              <a:gd name="connsiteY0" fmla="*/ 62476 h 624759"/>
              <a:gd name="connsiteX1" fmla="*/ 62476 w 11980411"/>
              <a:gd name="connsiteY1" fmla="*/ 0 h 624759"/>
              <a:gd name="connsiteX2" fmla="*/ 11917935 w 11980411"/>
              <a:gd name="connsiteY2" fmla="*/ 0 h 624759"/>
              <a:gd name="connsiteX3" fmla="*/ 11980411 w 11980411"/>
              <a:gd name="connsiteY3" fmla="*/ 62476 h 624759"/>
              <a:gd name="connsiteX4" fmla="*/ 11980411 w 11980411"/>
              <a:gd name="connsiteY4" fmla="*/ 562283 h 624759"/>
              <a:gd name="connsiteX5" fmla="*/ 11917935 w 11980411"/>
              <a:gd name="connsiteY5" fmla="*/ 624759 h 624759"/>
              <a:gd name="connsiteX6" fmla="*/ 62476 w 11980411"/>
              <a:gd name="connsiteY6" fmla="*/ 624759 h 624759"/>
              <a:gd name="connsiteX7" fmla="*/ 0 w 11980411"/>
              <a:gd name="connsiteY7" fmla="*/ 562283 h 624759"/>
              <a:gd name="connsiteX8" fmla="*/ 0 w 11980411"/>
              <a:gd name="connsiteY8" fmla="*/ 62476 h 6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624759">
                <a:moveTo>
                  <a:pt x="0" y="62476"/>
                </a:moveTo>
                <a:cubicBezTo>
                  <a:pt x="0" y="27971"/>
                  <a:pt x="27971" y="0"/>
                  <a:pt x="62476" y="0"/>
                </a:cubicBezTo>
                <a:lnTo>
                  <a:pt x="11917935" y="0"/>
                </a:lnTo>
                <a:cubicBezTo>
                  <a:pt x="11952440" y="0"/>
                  <a:pt x="11980411" y="27971"/>
                  <a:pt x="11980411" y="62476"/>
                </a:cubicBezTo>
                <a:lnTo>
                  <a:pt x="11980411" y="562283"/>
                </a:lnTo>
                <a:cubicBezTo>
                  <a:pt x="11980411" y="596788"/>
                  <a:pt x="11952440" y="624759"/>
                  <a:pt x="11917935" y="624759"/>
                </a:cubicBezTo>
                <a:lnTo>
                  <a:pt x="62476" y="624759"/>
                </a:lnTo>
                <a:cubicBezTo>
                  <a:pt x="27971" y="624759"/>
                  <a:pt x="0" y="596788"/>
                  <a:pt x="0" y="562283"/>
                </a:cubicBezTo>
                <a:lnTo>
                  <a:pt x="0" y="6247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Principal entity</a:t>
            </a:r>
            <a:endParaRPr lang="cs-CZ" sz="1400" kern="1200" dirty="0"/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000" kern="1200" dirty="0"/>
              <a:t>- Head office + minor manufacturing activity</a:t>
            </a:r>
            <a:endParaRPr lang="en-GB" sz="10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85DAA49-FFC6-4FD4-84D7-38782EF69ADD}"/>
              </a:ext>
            </a:extLst>
          </p:cNvPr>
          <p:cNvSpPr/>
          <p:nvPr/>
        </p:nvSpPr>
        <p:spPr>
          <a:xfrm>
            <a:off x="6610415" y="545468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High Vacuum Intl Ltd. (C10, C50)</a:t>
            </a:r>
            <a:endParaRPr lang="en-GB" sz="9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CA5D477-B238-4802-899B-E10F7E935D00}"/>
              </a:ext>
            </a:extLst>
          </p:cNvPr>
          <p:cNvSpPr/>
          <p:nvPr/>
        </p:nvSpPr>
        <p:spPr>
          <a:xfrm>
            <a:off x="6955170" y="1066101"/>
            <a:ext cx="91440" cy="2082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825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86D7891-81A0-4E89-8DF5-CD130844E453}"/>
              </a:ext>
            </a:extLst>
          </p:cNvPr>
          <p:cNvSpPr/>
          <p:nvPr/>
        </p:nvSpPr>
        <p:spPr>
          <a:xfrm>
            <a:off x="6610415" y="1274355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Edwards, s.r.o. (C23)</a:t>
            </a:r>
            <a:endParaRPr lang="en-GB" sz="9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DC0766-E5CF-4EA1-B17F-30BDE28190C2}"/>
              </a:ext>
            </a:extLst>
          </p:cNvPr>
          <p:cNvSpPr/>
          <p:nvPr/>
        </p:nvSpPr>
        <p:spPr>
          <a:xfrm>
            <a:off x="3323323" y="2210528"/>
            <a:ext cx="3677566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77566" y="0"/>
                </a:moveTo>
                <a:lnTo>
                  <a:pt x="3677566" y="533914"/>
                </a:lnTo>
                <a:lnTo>
                  <a:pt x="0" y="533914"/>
                </a:lnTo>
                <a:lnTo>
                  <a:pt x="0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768C1D4-0BB0-482B-ABB8-F84957C8B5FE}"/>
              </a:ext>
            </a:extLst>
          </p:cNvPr>
          <p:cNvSpPr/>
          <p:nvPr/>
        </p:nvSpPr>
        <p:spPr>
          <a:xfrm>
            <a:off x="2932849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GmbH</a:t>
            </a:r>
            <a:r>
              <a:rPr lang="cs-CZ" sz="900" kern="1200" dirty="0"/>
              <a:t> (C13)</a:t>
            </a:r>
            <a:endParaRPr lang="en-GB" sz="9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F602B9-B959-4A95-BD78-BB3D6B93E0A6}"/>
              </a:ext>
            </a:extLst>
          </p:cNvPr>
          <p:cNvSpPr/>
          <p:nvPr/>
        </p:nvSpPr>
        <p:spPr>
          <a:xfrm>
            <a:off x="3277603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D6809E1-91F5-4399-9D59-637111B6FBD5}"/>
              </a:ext>
            </a:extLst>
          </p:cNvPr>
          <p:cNvSpPr/>
          <p:nvPr/>
        </p:nvSpPr>
        <p:spPr>
          <a:xfrm>
            <a:off x="2932849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Germany</a:t>
            </a:r>
            <a:endParaRPr lang="en-GB" sz="900" kern="12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4D88B35-920A-4D8B-A9C9-B325D3823708}"/>
              </a:ext>
            </a:extLst>
          </p:cNvPr>
          <p:cNvSpPr/>
          <p:nvPr/>
        </p:nvSpPr>
        <p:spPr>
          <a:xfrm>
            <a:off x="4338558" y="2210528"/>
            <a:ext cx="2662331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662331" y="0"/>
                </a:moveTo>
                <a:lnTo>
                  <a:pt x="2662331" y="533914"/>
                </a:lnTo>
                <a:lnTo>
                  <a:pt x="0" y="533914"/>
                </a:lnTo>
                <a:lnTo>
                  <a:pt x="0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EB299AB-8A3D-4C74-88FB-F3B08E2A9514}"/>
              </a:ext>
            </a:extLst>
          </p:cNvPr>
          <p:cNvSpPr/>
          <p:nvPr/>
        </p:nvSpPr>
        <p:spPr>
          <a:xfrm>
            <a:off x="3948083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SAS (C12)</a:t>
            </a:r>
            <a:endParaRPr lang="en-GB" sz="9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2849A8-1E77-4737-BBBC-5F3DB5021D5A}"/>
              </a:ext>
            </a:extLst>
          </p:cNvPr>
          <p:cNvSpPr/>
          <p:nvPr/>
        </p:nvSpPr>
        <p:spPr>
          <a:xfrm>
            <a:off x="4292838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42848F3-C896-425B-9608-7B2A19C50A84}"/>
              </a:ext>
            </a:extLst>
          </p:cNvPr>
          <p:cNvSpPr/>
          <p:nvPr/>
        </p:nvSpPr>
        <p:spPr>
          <a:xfrm>
            <a:off x="3948083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France (alt. Spain and Portugal)</a:t>
            </a:r>
            <a:endParaRPr lang="en-GB" sz="900" kern="12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D61227-B719-4957-8986-EF96BACA850A}"/>
              </a:ext>
            </a:extLst>
          </p:cNvPr>
          <p:cNvSpPr/>
          <p:nvPr/>
        </p:nvSpPr>
        <p:spPr>
          <a:xfrm>
            <a:off x="5353793" y="2210528"/>
            <a:ext cx="1647096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647096" y="0"/>
                </a:moveTo>
                <a:lnTo>
                  <a:pt x="1647096" y="533914"/>
                </a:lnTo>
                <a:lnTo>
                  <a:pt x="0" y="533914"/>
                </a:lnTo>
                <a:lnTo>
                  <a:pt x="0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FC636BF-4606-49F6-84FD-2C366D94BDE3}"/>
              </a:ext>
            </a:extLst>
          </p:cNvPr>
          <p:cNvSpPr/>
          <p:nvPr/>
        </p:nvSpPr>
        <p:spPr>
          <a:xfrm>
            <a:off x="4963318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  <a:solidFill>
            <a:srgbClr val="70AD47">
              <a:lumMod val="7500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Edwards </a:t>
            </a:r>
            <a:r>
              <a:rPr lang="cs-CZ" sz="9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Ltd.</a:t>
            </a:r>
            <a:r>
              <a:rPr lang="en-US" sz="9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(C11)</a:t>
            </a:r>
            <a:endParaRPr lang="en-GB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9DF0842-5E68-44B3-929B-05E32B1791DE}"/>
              </a:ext>
            </a:extLst>
          </p:cNvPr>
          <p:cNvSpPr/>
          <p:nvPr/>
        </p:nvSpPr>
        <p:spPr>
          <a:xfrm>
            <a:off x="5308073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1C5534-6403-4209-8B5F-3D45D8D4B417}"/>
              </a:ext>
            </a:extLst>
          </p:cNvPr>
          <p:cNvSpPr/>
          <p:nvPr/>
        </p:nvSpPr>
        <p:spPr>
          <a:xfrm>
            <a:off x="4963318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UK</a:t>
            </a:r>
            <a:endParaRPr lang="en-GB" sz="900" kern="120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F975B26-5D89-4838-98AD-209A844CF783}"/>
              </a:ext>
            </a:extLst>
          </p:cNvPr>
          <p:cNvSpPr/>
          <p:nvPr/>
        </p:nvSpPr>
        <p:spPr>
          <a:xfrm>
            <a:off x="6369027" y="2210528"/>
            <a:ext cx="631862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31862" y="0"/>
                </a:moveTo>
                <a:lnTo>
                  <a:pt x="631862" y="533914"/>
                </a:lnTo>
                <a:lnTo>
                  <a:pt x="0" y="533914"/>
                </a:lnTo>
                <a:lnTo>
                  <a:pt x="0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2E40831-33AD-4FC8-A483-1229A9D4F406}"/>
              </a:ext>
            </a:extLst>
          </p:cNvPr>
          <p:cNvSpPr/>
          <p:nvPr/>
        </p:nvSpPr>
        <p:spPr>
          <a:xfrm>
            <a:off x="5978552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900" kern="1200" dirty="0"/>
              <a:t>Atlas Copco Services, s.r.o. (C26)</a:t>
            </a:r>
            <a:endParaRPr lang="en-GB" sz="900" kern="12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D888ABE-7602-48B5-BE09-81ACCED7AB2F}"/>
              </a:ext>
            </a:extLst>
          </p:cNvPr>
          <p:cNvSpPr/>
          <p:nvPr/>
        </p:nvSpPr>
        <p:spPr>
          <a:xfrm>
            <a:off x="6323307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35EA0A-82BA-4AB6-873D-76E03692719B}"/>
              </a:ext>
            </a:extLst>
          </p:cNvPr>
          <p:cNvSpPr/>
          <p:nvPr/>
        </p:nvSpPr>
        <p:spPr>
          <a:xfrm>
            <a:off x="5978552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Czech Rep + no customer center</a:t>
            </a:r>
            <a:r>
              <a:rPr lang="cs-CZ" sz="900" kern="1200" dirty="0"/>
              <a:t> *</a:t>
            </a:r>
            <a:endParaRPr lang="en-GB" sz="900" kern="12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CDD749-415C-4116-B420-BDBE999E6FDC}"/>
              </a:ext>
            </a:extLst>
          </p:cNvPr>
          <p:cNvSpPr/>
          <p:nvPr/>
        </p:nvSpPr>
        <p:spPr>
          <a:xfrm>
            <a:off x="7000890" y="2210528"/>
            <a:ext cx="383372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33914"/>
                </a:lnTo>
                <a:lnTo>
                  <a:pt x="383372" y="533914"/>
                </a:lnTo>
                <a:lnTo>
                  <a:pt x="383372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8FAD9F4-6EAD-4272-BD7A-AA276C5A38D1}"/>
              </a:ext>
            </a:extLst>
          </p:cNvPr>
          <p:cNvSpPr/>
          <p:nvPr/>
        </p:nvSpPr>
        <p:spPr>
          <a:xfrm>
            <a:off x="6993787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Atlas Copco Vacuum Belgium</a:t>
            </a:r>
            <a:r>
              <a:rPr lang="cs-CZ" sz="900" kern="1200" dirty="0"/>
              <a:t> NV</a:t>
            </a:r>
            <a:r>
              <a:rPr lang="en-US" sz="900" kern="1200" dirty="0"/>
              <a:t> (C15)</a:t>
            </a:r>
            <a:endParaRPr lang="en-GB" sz="900" kern="12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D33E5A0-1735-4F07-A11E-A7EF55CE8721}"/>
              </a:ext>
            </a:extLst>
          </p:cNvPr>
          <p:cNvSpPr/>
          <p:nvPr/>
        </p:nvSpPr>
        <p:spPr>
          <a:xfrm>
            <a:off x="7338542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1DDB557-93F1-48CE-888E-748909275263}"/>
              </a:ext>
            </a:extLst>
          </p:cNvPr>
          <p:cNvSpPr/>
          <p:nvPr/>
        </p:nvSpPr>
        <p:spPr>
          <a:xfrm>
            <a:off x="6993787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Belgium</a:t>
            </a:r>
            <a:endParaRPr lang="en-GB" sz="900" kern="120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6A8FA3B-373C-4B84-82B1-C0043D24DB6F}"/>
              </a:ext>
            </a:extLst>
          </p:cNvPr>
          <p:cNvSpPr/>
          <p:nvPr/>
        </p:nvSpPr>
        <p:spPr>
          <a:xfrm>
            <a:off x="7000890" y="2210865"/>
            <a:ext cx="1521500" cy="6528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34346"/>
                </a:lnTo>
                <a:lnTo>
                  <a:pt x="1521500" y="534346"/>
                </a:lnTo>
                <a:lnTo>
                  <a:pt x="1521500" y="106869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4054C4C-5CA6-42AA-A829-A528E8786E9C}"/>
              </a:ext>
            </a:extLst>
          </p:cNvPr>
          <p:cNvSpPr/>
          <p:nvPr/>
        </p:nvSpPr>
        <p:spPr>
          <a:xfrm>
            <a:off x="8007670" y="2863681"/>
            <a:ext cx="1029440" cy="492914"/>
          </a:xfrm>
          <a:custGeom>
            <a:avLst/>
            <a:gdLst>
              <a:gd name="connsiteX0" fmla="*/ 0 w 1029440"/>
              <a:gd name="connsiteY0" fmla="*/ 49291 h 492914"/>
              <a:gd name="connsiteX1" fmla="*/ 49291 w 1029440"/>
              <a:gd name="connsiteY1" fmla="*/ 0 h 492914"/>
              <a:gd name="connsiteX2" fmla="*/ 980149 w 1029440"/>
              <a:gd name="connsiteY2" fmla="*/ 0 h 492914"/>
              <a:gd name="connsiteX3" fmla="*/ 1029440 w 1029440"/>
              <a:gd name="connsiteY3" fmla="*/ 49291 h 492914"/>
              <a:gd name="connsiteX4" fmla="*/ 1029440 w 1029440"/>
              <a:gd name="connsiteY4" fmla="*/ 443623 h 492914"/>
              <a:gd name="connsiteX5" fmla="*/ 980149 w 1029440"/>
              <a:gd name="connsiteY5" fmla="*/ 492914 h 492914"/>
              <a:gd name="connsiteX6" fmla="*/ 49291 w 1029440"/>
              <a:gd name="connsiteY6" fmla="*/ 492914 h 492914"/>
              <a:gd name="connsiteX7" fmla="*/ 0 w 1029440"/>
              <a:gd name="connsiteY7" fmla="*/ 443623 h 492914"/>
              <a:gd name="connsiteX8" fmla="*/ 0 w 1029440"/>
              <a:gd name="connsiteY8" fmla="*/ 49291 h 49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440" h="492914">
                <a:moveTo>
                  <a:pt x="0" y="49291"/>
                </a:moveTo>
                <a:cubicBezTo>
                  <a:pt x="0" y="22068"/>
                  <a:pt x="22068" y="0"/>
                  <a:pt x="49291" y="0"/>
                </a:cubicBezTo>
                <a:lnTo>
                  <a:pt x="980149" y="0"/>
                </a:lnTo>
                <a:cubicBezTo>
                  <a:pt x="1007372" y="0"/>
                  <a:pt x="1029440" y="22068"/>
                  <a:pt x="1029440" y="49291"/>
                </a:cubicBezTo>
                <a:lnTo>
                  <a:pt x="1029440" y="443623"/>
                </a:lnTo>
                <a:cubicBezTo>
                  <a:pt x="1029440" y="470846"/>
                  <a:pt x="1007372" y="492914"/>
                  <a:pt x="980149" y="492914"/>
                </a:cubicBezTo>
                <a:lnTo>
                  <a:pt x="49291" y="492914"/>
                </a:lnTo>
                <a:cubicBezTo>
                  <a:pt x="22068" y="492914"/>
                  <a:pt x="0" y="470846"/>
                  <a:pt x="0" y="443623"/>
                </a:cubicBezTo>
                <a:lnTo>
                  <a:pt x="0" y="49291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727" tIns="48727" rIns="48727" bIns="48727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Edwards Vacuum </a:t>
            </a:r>
            <a:r>
              <a:rPr lang="en-GB" sz="9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Technology</a:t>
            </a:r>
            <a:r>
              <a:rPr lang="en-GB" sz="900" kern="1200" dirty="0"/>
              <a:t> Ireland, Ltd. (C24)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177D15E-6972-4816-AED0-57A977E30E61}"/>
              </a:ext>
            </a:extLst>
          </p:cNvPr>
          <p:cNvSpPr/>
          <p:nvPr/>
        </p:nvSpPr>
        <p:spPr>
          <a:xfrm>
            <a:off x="8474819" y="3356595"/>
            <a:ext cx="91440" cy="3256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7570" y="0"/>
                </a:moveTo>
                <a:lnTo>
                  <a:pt x="47570" y="162807"/>
                </a:lnTo>
                <a:lnTo>
                  <a:pt x="45720" y="162807"/>
                </a:lnTo>
                <a:lnTo>
                  <a:pt x="45720" y="325614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1AB69CA-73F5-4B07-9410-E2D13A4F126F}"/>
              </a:ext>
            </a:extLst>
          </p:cNvPr>
          <p:cNvSpPr/>
          <p:nvPr/>
        </p:nvSpPr>
        <p:spPr>
          <a:xfrm>
            <a:off x="8130065" y="368221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Ireland</a:t>
            </a:r>
            <a:endParaRPr lang="en-GB" sz="900" kern="12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81D18F6-D62B-45C1-81E6-C8E16B52CEBD}"/>
              </a:ext>
            </a:extLst>
          </p:cNvPr>
          <p:cNvSpPr/>
          <p:nvPr/>
        </p:nvSpPr>
        <p:spPr>
          <a:xfrm>
            <a:off x="7000890" y="2210528"/>
            <a:ext cx="2662331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33914"/>
                </a:lnTo>
                <a:lnTo>
                  <a:pt x="2662331" y="533914"/>
                </a:lnTo>
                <a:lnTo>
                  <a:pt x="2662331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196F1EF-0460-48D6-90B7-328B52498BE4}"/>
              </a:ext>
            </a:extLst>
          </p:cNvPr>
          <p:cNvSpPr/>
          <p:nvPr/>
        </p:nvSpPr>
        <p:spPr>
          <a:xfrm>
            <a:off x="9272746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</a:t>
            </a:r>
            <a:r>
              <a:rPr lang="cs-CZ" sz="900" kern="1200" dirty="0"/>
              <a:t>Srl.</a:t>
            </a:r>
            <a:r>
              <a:rPr lang="en-US" sz="900" kern="1200" dirty="0"/>
              <a:t> (C14)</a:t>
            </a:r>
            <a:endParaRPr lang="en-GB" sz="900" kern="120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F2491EE-D366-4886-928B-0B638F04AED1}"/>
              </a:ext>
            </a:extLst>
          </p:cNvPr>
          <p:cNvSpPr/>
          <p:nvPr/>
        </p:nvSpPr>
        <p:spPr>
          <a:xfrm>
            <a:off x="9617501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B013CD8-A08D-4A8B-BA13-D01F00ED27CE}"/>
              </a:ext>
            </a:extLst>
          </p:cNvPr>
          <p:cNvSpPr/>
          <p:nvPr/>
        </p:nvSpPr>
        <p:spPr>
          <a:xfrm>
            <a:off x="9272746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Italy</a:t>
            </a:r>
            <a:endParaRPr lang="en-GB" sz="900" kern="1200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3B2F39C-098B-4BC6-A0FD-75DC5D3DFF54}"/>
              </a:ext>
            </a:extLst>
          </p:cNvPr>
          <p:cNvSpPr/>
          <p:nvPr/>
        </p:nvSpPr>
        <p:spPr>
          <a:xfrm>
            <a:off x="7000890" y="2210528"/>
            <a:ext cx="3677566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33914"/>
                </a:lnTo>
                <a:lnTo>
                  <a:pt x="3677566" y="533914"/>
                </a:lnTo>
                <a:lnTo>
                  <a:pt x="3677566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87EA7CA-1E6D-41E1-AE31-BBF388C2240B}"/>
              </a:ext>
            </a:extLst>
          </p:cNvPr>
          <p:cNvSpPr/>
          <p:nvPr/>
        </p:nvSpPr>
        <p:spPr>
          <a:xfrm>
            <a:off x="10287981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Netherlands (C47)</a:t>
            </a:r>
            <a:endParaRPr lang="en-GB" sz="900" kern="1200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41C857E-BA18-4CE9-8796-5DB7DE168CC4}"/>
              </a:ext>
            </a:extLst>
          </p:cNvPr>
          <p:cNvSpPr/>
          <p:nvPr/>
        </p:nvSpPr>
        <p:spPr>
          <a:xfrm>
            <a:off x="10632736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F8A068A-C458-4AB8-AE65-BD9E76A247A7}"/>
              </a:ext>
            </a:extLst>
          </p:cNvPr>
          <p:cNvSpPr/>
          <p:nvPr/>
        </p:nvSpPr>
        <p:spPr>
          <a:xfrm>
            <a:off x="10287981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the Netherlands</a:t>
            </a:r>
            <a:endParaRPr lang="en-GB" sz="700" kern="1200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A3CA831C-AF95-408B-9697-59981147CC11}"/>
              </a:ext>
            </a:extLst>
          </p:cNvPr>
          <p:cNvSpPr/>
          <p:nvPr/>
        </p:nvSpPr>
        <p:spPr>
          <a:xfrm>
            <a:off x="3448633" y="1417453"/>
            <a:ext cx="2434443" cy="178130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/>
              <a:t>Edwards, s.r.o. (C23), manufacturing, Lutín, CZ</a:t>
            </a:r>
            <a:endParaRPr lang="en-GB" sz="900" dirty="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B4255048-097A-4062-BB31-252789810D1E}"/>
              </a:ext>
            </a:extLst>
          </p:cNvPr>
          <p:cNvSpPr/>
          <p:nvPr/>
        </p:nvSpPr>
        <p:spPr>
          <a:xfrm>
            <a:off x="5335975" y="2162210"/>
            <a:ext cx="3327072" cy="191985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00" dirty="0"/>
              <a:t>Atlas Copco Vacuum Belgium</a:t>
            </a:r>
            <a:r>
              <a:rPr lang="cs-CZ" sz="900" dirty="0"/>
              <a:t> NV</a:t>
            </a:r>
            <a:r>
              <a:rPr lang="en-US" sz="900" dirty="0"/>
              <a:t> (C</a:t>
            </a:r>
            <a:r>
              <a:rPr lang="cs-CZ" sz="900" dirty="0"/>
              <a:t>57</a:t>
            </a:r>
            <a:r>
              <a:rPr lang="en-US" sz="900" dirty="0"/>
              <a:t>)</a:t>
            </a:r>
            <a:r>
              <a:rPr lang="cs-CZ" sz="900" dirty="0"/>
              <a:t>, warehouse hub, Hoeselt, BE</a:t>
            </a:r>
            <a:endParaRPr lang="en-GB" sz="9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95075E3-3137-40B9-B779-20E35EBB26E4}"/>
              </a:ext>
            </a:extLst>
          </p:cNvPr>
          <p:cNvSpPr txBox="1"/>
          <p:nvPr/>
        </p:nvSpPr>
        <p:spPr>
          <a:xfrm rot="16200000">
            <a:off x="-539671" y="2944388"/>
            <a:ext cx="1744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4">
                    <a:lumMod val="75000"/>
                  </a:schemeClr>
                </a:solidFill>
              </a:rPr>
              <a:t>Goods distribution</a:t>
            </a:r>
            <a:endParaRPr lang="en-GB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5F0FD6-6F10-4D80-83BF-6D5C3EF3A06E}"/>
              </a:ext>
            </a:extLst>
          </p:cNvPr>
          <p:cNvGrpSpPr/>
          <p:nvPr/>
        </p:nvGrpSpPr>
        <p:grpSpPr>
          <a:xfrm>
            <a:off x="105794" y="4851932"/>
            <a:ext cx="1990240" cy="307777"/>
            <a:chOff x="5943824" y="1678275"/>
            <a:chExt cx="805811" cy="537207"/>
          </a:xfrm>
          <a:solidFill>
            <a:schemeClr val="accent2">
              <a:lumMod val="75000"/>
            </a:schemeClr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5EC6A1E-FDAA-4FB1-AF2B-526941AB1B6C}"/>
                </a:ext>
              </a:extLst>
            </p:cNvPr>
            <p:cNvSpPr/>
            <p:nvPr/>
          </p:nvSpPr>
          <p:spPr>
            <a:xfrm>
              <a:off x="5943824" y="1678275"/>
              <a:ext cx="805811" cy="53720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Rectangle: Rounded Corners 4">
              <a:extLst>
                <a:ext uri="{FF2B5EF4-FFF2-40B4-BE49-F238E27FC236}">
                  <a16:creationId xmlns:a16="http://schemas.microsoft.com/office/drawing/2014/main" id="{2D0A724D-518E-4A7A-82DB-565D1E7EAA0A}"/>
                </a:ext>
              </a:extLst>
            </p:cNvPr>
            <p:cNvSpPr txBox="1"/>
            <p:nvPr/>
          </p:nvSpPr>
          <p:spPr>
            <a:xfrm>
              <a:off x="5959558" y="1694009"/>
              <a:ext cx="774343" cy="5057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900" kern="1200" dirty="0"/>
                <a:t>Atlas Copco Services, s.r.o. (C26)</a:t>
              </a:r>
              <a:endParaRPr lang="en-GB" sz="900" kern="1200" dirty="0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57A8D25-DD76-484C-A422-1F6241428199}"/>
              </a:ext>
            </a:extLst>
          </p:cNvPr>
          <p:cNvSpPr txBox="1"/>
          <p:nvPr/>
        </p:nvSpPr>
        <p:spPr>
          <a:xfrm>
            <a:off x="85899" y="5294726"/>
            <a:ext cx="284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Split to 3 </a:t>
            </a:r>
            <a:r>
              <a:rPr lang="en-US" sz="900" dirty="0"/>
              <a:t>functions</a:t>
            </a:r>
            <a:r>
              <a:rPr lang="cs-CZ" sz="900" dirty="0"/>
              <a:t>:</a:t>
            </a:r>
          </a:p>
          <a:p>
            <a:pPr marL="228600" indent="-228600">
              <a:buAutoNum type="arabicPeriod"/>
            </a:pPr>
            <a:r>
              <a:rPr lang="cs-CZ" sz="900" dirty="0"/>
              <a:t>Customer Center</a:t>
            </a:r>
          </a:p>
          <a:p>
            <a:pPr marL="228600" indent="-228600">
              <a:buAutoNum type="arabicPeriod"/>
            </a:pPr>
            <a:r>
              <a:rPr lang="cs-CZ" sz="900" dirty="0"/>
              <a:t>Service Center (Tuřanka)</a:t>
            </a:r>
          </a:p>
          <a:p>
            <a:pPr marL="228600" indent="-228600">
              <a:buAutoNum type="arabicPeriod"/>
            </a:pPr>
            <a:r>
              <a:rPr lang="cs-CZ" sz="900" dirty="0"/>
              <a:t>FSC (Holandská)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9C11C8F-8B9C-4D2C-89A0-4C6F2393C8CE}"/>
              </a:ext>
            </a:extLst>
          </p:cNvPr>
          <p:cNvSpPr txBox="1"/>
          <p:nvPr/>
        </p:nvSpPr>
        <p:spPr>
          <a:xfrm>
            <a:off x="8398730" y="5050763"/>
            <a:ext cx="3565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/>
              <a:t>* Subject to geographical limits (e.g., = Poland + Nordics; ≠ Spain)</a:t>
            </a:r>
          </a:p>
        </p:txBody>
      </p:sp>
      <p:sp>
        <p:nvSpPr>
          <p:cNvPr id="52" name="Arrow: Curved Left 51">
            <a:extLst>
              <a:ext uri="{FF2B5EF4-FFF2-40B4-BE49-F238E27FC236}">
                <a16:creationId xmlns:a16="http://schemas.microsoft.com/office/drawing/2014/main" id="{32AC4796-2958-4029-B0D5-4EA3E8666A09}"/>
              </a:ext>
            </a:extLst>
          </p:cNvPr>
          <p:cNvSpPr/>
          <p:nvPr/>
        </p:nvSpPr>
        <p:spPr>
          <a:xfrm flipH="1">
            <a:off x="528506" y="2225933"/>
            <a:ext cx="486562" cy="1851117"/>
          </a:xfrm>
          <a:prstGeom prst="curvedLef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FD9FE834-8FA9-4588-884C-9ED39C195DDA}"/>
              </a:ext>
            </a:extLst>
          </p:cNvPr>
          <p:cNvSpPr/>
          <p:nvPr/>
        </p:nvSpPr>
        <p:spPr>
          <a:xfrm>
            <a:off x="5452844" y="1630020"/>
            <a:ext cx="184558" cy="47090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C675F0-0760-4173-BC20-CC328392EB4C}"/>
              </a:ext>
            </a:extLst>
          </p:cNvPr>
          <p:cNvSpPr txBox="1"/>
          <p:nvPr/>
        </p:nvSpPr>
        <p:spPr>
          <a:xfrm rot="16200000">
            <a:off x="9862813" y="2126473"/>
            <a:ext cx="374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Invoicing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6615FF-D602-4739-A78A-6314967783FA}"/>
              </a:ext>
            </a:extLst>
          </p:cNvPr>
          <p:cNvGrpSpPr/>
          <p:nvPr/>
        </p:nvGrpSpPr>
        <p:grpSpPr>
          <a:xfrm>
            <a:off x="2148722" y="4845932"/>
            <a:ext cx="1990240" cy="307777"/>
            <a:chOff x="5943824" y="1678275"/>
            <a:chExt cx="805811" cy="537207"/>
          </a:xfrm>
          <a:solidFill>
            <a:schemeClr val="accent2">
              <a:lumMod val="75000"/>
            </a:schemeClr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398268E-E2AA-4995-9183-D1CC967656B2}"/>
                </a:ext>
              </a:extLst>
            </p:cNvPr>
            <p:cNvSpPr/>
            <p:nvPr/>
          </p:nvSpPr>
          <p:spPr>
            <a:xfrm>
              <a:off x="5943824" y="1678275"/>
              <a:ext cx="805811" cy="53720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Rectangle: Rounded Corners 4">
              <a:extLst>
                <a:ext uri="{FF2B5EF4-FFF2-40B4-BE49-F238E27FC236}">
                  <a16:creationId xmlns:a16="http://schemas.microsoft.com/office/drawing/2014/main" id="{3181D02E-4F99-47ED-A0BF-79432E940808}"/>
                </a:ext>
              </a:extLst>
            </p:cNvPr>
            <p:cNvSpPr txBox="1"/>
            <p:nvPr/>
          </p:nvSpPr>
          <p:spPr>
            <a:xfrm>
              <a:off x="5959558" y="1694009"/>
              <a:ext cx="774343" cy="5057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900" dirty="0"/>
                <a:t>Edwards Vacuum Technology Ireland, Ltd. (C24)</a:t>
              </a:r>
              <a:endParaRPr lang="en-GB" sz="900" kern="1200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42A002C-3EC6-4548-8EFF-87C039F0F828}"/>
              </a:ext>
            </a:extLst>
          </p:cNvPr>
          <p:cNvSpPr txBox="1"/>
          <p:nvPr/>
        </p:nvSpPr>
        <p:spPr>
          <a:xfrm>
            <a:off x="2148031" y="5268094"/>
            <a:ext cx="28419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Split to </a:t>
            </a:r>
            <a:r>
              <a:rPr lang="en-US" sz="900" dirty="0"/>
              <a:t>2</a:t>
            </a:r>
            <a:r>
              <a:rPr lang="cs-CZ" sz="900" dirty="0"/>
              <a:t> </a:t>
            </a:r>
            <a:r>
              <a:rPr lang="en-US" sz="900" dirty="0"/>
              <a:t>functions</a:t>
            </a:r>
            <a:r>
              <a:rPr lang="cs-CZ" sz="900" dirty="0"/>
              <a:t>:</a:t>
            </a:r>
          </a:p>
          <a:p>
            <a:pPr marL="228600" indent="-228600">
              <a:buAutoNum type="arabicPeriod"/>
            </a:pPr>
            <a:r>
              <a:rPr lang="cs-CZ" sz="900" dirty="0"/>
              <a:t>Customer Center</a:t>
            </a:r>
          </a:p>
          <a:p>
            <a:pPr marL="228600" indent="-228600">
              <a:buAutoNum type="arabicPeriod"/>
            </a:pPr>
            <a:r>
              <a:rPr lang="cs-CZ" sz="900" dirty="0"/>
              <a:t>Service Center (</a:t>
            </a:r>
            <a:r>
              <a:rPr lang="en-US" sz="900" dirty="0"/>
              <a:t>Dublin)</a:t>
            </a:r>
            <a:endParaRPr lang="cs-CZ" sz="9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67F4394-90AC-4B11-9380-F04160BC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133" y="5858668"/>
            <a:ext cx="3773072" cy="8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EBA8756-739A-433C-9CE6-326B8DDCB195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999511" y="1794987"/>
            <a:ext cx="0" cy="367223"/>
          </a:xfrm>
          <a:prstGeom prst="line">
            <a:avLst/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5DEBFF-0C64-43FD-9F33-6921143A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GLOBÁLNÍ TRENDY V OBLASTI DPH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43A5A-28D2-4A9A-930D-5B6D72407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2022-11-29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8EFB31BF-3647-4373-B22B-134F5E5AD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795-EA9C-4259-9397-6F8BDD20FF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73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5" grpId="0" animBg="1"/>
      <p:bldP spid="8" grpId="0" animBg="1"/>
      <p:bldP spid="72" grpId="0"/>
      <p:bldP spid="82" grpId="0"/>
      <p:bldP spid="83" grpId="0"/>
      <p:bldP spid="52" grpId="0" animBg="1"/>
      <p:bldP spid="54" grpId="0" animBg="1"/>
      <p:bldP spid="65" grpId="0"/>
      <p:bldP spid="6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D0B7403-686D-4355-8A99-6906478C0EB8}"/>
              </a:ext>
            </a:extLst>
          </p:cNvPr>
          <p:cNvSpPr/>
          <p:nvPr/>
        </p:nvSpPr>
        <p:spPr>
          <a:xfrm>
            <a:off x="105794" y="3618491"/>
            <a:ext cx="11980411" cy="624759"/>
          </a:xfrm>
          <a:custGeom>
            <a:avLst/>
            <a:gdLst>
              <a:gd name="connsiteX0" fmla="*/ 0 w 11980411"/>
              <a:gd name="connsiteY0" fmla="*/ 62476 h 624759"/>
              <a:gd name="connsiteX1" fmla="*/ 62476 w 11980411"/>
              <a:gd name="connsiteY1" fmla="*/ 0 h 624759"/>
              <a:gd name="connsiteX2" fmla="*/ 11917935 w 11980411"/>
              <a:gd name="connsiteY2" fmla="*/ 0 h 624759"/>
              <a:gd name="connsiteX3" fmla="*/ 11980411 w 11980411"/>
              <a:gd name="connsiteY3" fmla="*/ 62476 h 624759"/>
              <a:gd name="connsiteX4" fmla="*/ 11980411 w 11980411"/>
              <a:gd name="connsiteY4" fmla="*/ 562283 h 624759"/>
              <a:gd name="connsiteX5" fmla="*/ 11917935 w 11980411"/>
              <a:gd name="connsiteY5" fmla="*/ 624759 h 624759"/>
              <a:gd name="connsiteX6" fmla="*/ 62476 w 11980411"/>
              <a:gd name="connsiteY6" fmla="*/ 624759 h 624759"/>
              <a:gd name="connsiteX7" fmla="*/ 0 w 11980411"/>
              <a:gd name="connsiteY7" fmla="*/ 562283 h 624759"/>
              <a:gd name="connsiteX8" fmla="*/ 0 w 11980411"/>
              <a:gd name="connsiteY8" fmla="*/ 62476 h 6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624759">
                <a:moveTo>
                  <a:pt x="0" y="62476"/>
                </a:moveTo>
                <a:cubicBezTo>
                  <a:pt x="0" y="27971"/>
                  <a:pt x="27971" y="0"/>
                  <a:pt x="62476" y="0"/>
                </a:cubicBezTo>
                <a:lnTo>
                  <a:pt x="11917935" y="0"/>
                </a:lnTo>
                <a:cubicBezTo>
                  <a:pt x="11952440" y="0"/>
                  <a:pt x="11980411" y="27971"/>
                  <a:pt x="11980411" y="62476"/>
                </a:cubicBezTo>
                <a:lnTo>
                  <a:pt x="11980411" y="562283"/>
                </a:lnTo>
                <a:cubicBezTo>
                  <a:pt x="11980411" y="596788"/>
                  <a:pt x="11952440" y="624759"/>
                  <a:pt x="11917935" y="624759"/>
                </a:cubicBezTo>
                <a:lnTo>
                  <a:pt x="62476" y="624759"/>
                </a:lnTo>
                <a:cubicBezTo>
                  <a:pt x="27971" y="624759"/>
                  <a:pt x="0" y="596788"/>
                  <a:pt x="0" y="562283"/>
                </a:cubicBezTo>
                <a:lnTo>
                  <a:pt x="0" y="6247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Final customers</a:t>
            </a:r>
            <a:endParaRPr lang="en-GB" sz="1400" kern="120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A1E063F-220A-4156-BDFA-F59B54C8A8E6}"/>
              </a:ext>
            </a:extLst>
          </p:cNvPr>
          <p:cNvSpPr/>
          <p:nvPr/>
        </p:nvSpPr>
        <p:spPr>
          <a:xfrm>
            <a:off x="105794" y="2699459"/>
            <a:ext cx="11980411" cy="809432"/>
          </a:xfrm>
          <a:custGeom>
            <a:avLst/>
            <a:gdLst>
              <a:gd name="connsiteX0" fmla="*/ 0 w 11980411"/>
              <a:gd name="connsiteY0" fmla="*/ 80943 h 809432"/>
              <a:gd name="connsiteX1" fmla="*/ 80943 w 11980411"/>
              <a:gd name="connsiteY1" fmla="*/ 0 h 809432"/>
              <a:gd name="connsiteX2" fmla="*/ 11899468 w 11980411"/>
              <a:gd name="connsiteY2" fmla="*/ 0 h 809432"/>
              <a:gd name="connsiteX3" fmla="*/ 11980411 w 11980411"/>
              <a:gd name="connsiteY3" fmla="*/ 80943 h 809432"/>
              <a:gd name="connsiteX4" fmla="*/ 11980411 w 11980411"/>
              <a:gd name="connsiteY4" fmla="*/ 728489 h 809432"/>
              <a:gd name="connsiteX5" fmla="*/ 11899468 w 11980411"/>
              <a:gd name="connsiteY5" fmla="*/ 809432 h 809432"/>
              <a:gd name="connsiteX6" fmla="*/ 80943 w 11980411"/>
              <a:gd name="connsiteY6" fmla="*/ 809432 h 809432"/>
              <a:gd name="connsiteX7" fmla="*/ 0 w 11980411"/>
              <a:gd name="connsiteY7" fmla="*/ 728489 h 809432"/>
              <a:gd name="connsiteX8" fmla="*/ 0 w 11980411"/>
              <a:gd name="connsiteY8" fmla="*/ 80943 h 80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809432">
                <a:moveTo>
                  <a:pt x="0" y="80943"/>
                </a:moveTo>
                <a:cubicBezTo>
                  <a:pt x="0" y="36239"/>
                  <a:pt x="36239" y="0"/>
                  <a:pt x="80943" y="0"/>
                </a:cubicBezTo>
                <a:lnTo>
                  <a:pt x="11899468" y="0"/>
                </a:lnTo>
                <a:cubicBezTo>
                  <a:pt x="11944172" y="0"/>
                  <a:pt x="11980411" y="36239"/>
                  <a:pt x="11980411" y="80943"/>
                </a:cubicBezTo>
                <a:lnTo>
                  <a:pt x="11980411" y="728489"/>
                </a:lnTo>
                <a:cubicBezTo>
                  <a:pt x="11980411" y="773193"/>
                  <a:pt x="11944172" y="809432"/>
                  <a:pt x="11899468" y="809432"/>
                </a:cubicBezTo>
                <a:lnTo>
                  <a:pt x="80943" y="809432"/>
                </a:lnTo>
                <a:cubicBezTo>
                  <a:pt x="36239" y="809432"/>
                  <a:pt x="0" y="773193"/>
                  <a:pt x="0" y="728489"/>
                </a:cubicBezTo>
                <a:lnTo>
                  <a:pt x="0" y="80943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Customer centres</a:t>
            </a:r>
            <a:endParaRPr lang="en-GB" sz="1400" kern="120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13C5F5B-ABA8-4A02-9B97-AE168414B1BD}"/>
              </a:ext>
            </a:extLst>
          </p:cNvPr>
          <p:cNvSpPr/>
          <p:nvPr/>
        </p:nvSpPr>
        <p:spPr>
          <a:xfrm>
            <a:off x="105794" y="1943045"/>
            <a:ext cx="11980411" cy="652286"/>
          </a:xfrm>
          <a:custGeom>
            <a:avLst/>
            <a:gdLst>
              <a:gd name="connsiteX0" fmla="*/ 0 w 11980411"/>
              <a:gd name="connsiteY0" fmla="*/ 65229 h 652286"/>
              <a:gd name="connsiteX1" fmla="*/ 65229 w 11980411"/>
              <a:gd name="connsiteY1" fmla="*/ 0 h 652286"/>
              <a:gd name="connsiteX2" fmla="*/ 11915182 w 11980411"/>
              <a:gd name="connsiteY2" fmla="*/ 0 h 652286"/>
              <a:gd name="connsiteX3" fmla="*/ 11980411 w 11980411"/>
              <a:gd name="connsiteY3" fmla="*/ 65229 h 652286"/>
              <a:gd name="connsiteX4" fmla="*/ 11980411 w 11980411"/>
              <a:gd name="connsiteY4" fmla="*/ 587057 h 652286"/>
              <a:gd name="connsiteX5" fmla="*/ 11915182 w 11980411"/>
              <a:gd name="connsiteY5" fmla="*/ 652286 h 652286"/>
              <a:gd name="connsiteX6" fmla="*/ 65229 w 11980411"/>
              <a:gd name="connsiteY6" fmla="*/ 652286 h 652286"/>
              <a:gd name="connsiteX7" fmla="*/ 0 w 11980411"/>
              <a:gd name="connsiteY7" fmla="*/ 587057 h 652286"/>
              <a:gd name="connsiteX8" fmla="*/ 0 w 11980411"/>
              <a:gd name="connsiteY8" fmla="*/ 65229 h 65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652286">
                <a:moveTo>
                  <a:pt x="0" y="65229"/>
                </a:moveTo>
                <a:cubicBezTo>
                  <a:pt x="0" y="29204"/>
                  <a:pt x="29204" y="0"/>
                  <a:pt x="65229" y="0"/>
                </a:cubicBezTo>
                <a:lnTo>
                  <a:pt x="11915182" y="0"/>
                </a:lnTo>
                <a:cubicBezTo>
                  <a:pt x="11951207" y="0"/>
                  <a:pt x="11980411" y="29204"/>
                  <a:pt x="11980411" y="65229"/>
                </a:cubicBezTo>
                <a:lnTo>
                  <a:pt x="11980411" y="587057"/>
                </a:lnTo>
                <a:cubicBezTo>
                  <a:pt x="11980411" y="623082"/>
                  <a:pt x="11951207" y="652286"/>
                  <a:pt x="11915182" y="652286"/>
                </a:cubicBezTo>
                <a:lnTo>
                  <a:pt x="65229" y="652286"/>
                </a:lnTo>
                <a:cubicBezTo>
                  <a:pt x="29204" y="652286"/>
                  <a:pt x="0" y="623082"/>
                  <a:pt x="0" y="587057"/>
                </a:cubicBezTo>
                <a:lnTo>
                  <a:pt x="0" y="65229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400" kern="1200" dirty="0"/>
              <a:t>Distribution centre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96FE90-E321-40F5-8F7C-0F294868A78D}"/>
              </a:ext>
            </a:extLst>
          </p:cNvPr>
          <p:cNvSpPr/>
          <p:nvPr/>
        </p:nvSpPr>
        <p:spPr>
          <a:xfrm>
            <a:off x="105794" y="1214159"/>
            <a:ext cx="11980411" cy="624759"/>
          </a:xfrm>
          <a:custGeom>
            <a:avLst/>
            <a:gdLst>
              <a:gd name="connsiteX0" fmla="*/ 0 w 11980411"/>
              <a:gd name="connsiteY0" fmla="*/ 62476 h 624759"/>
              <a:gd name="connsiteX1" fmla="*/ 62476 w 11980411"/>
              <a:gd name="connsiteY1" fmla="*/ 0 h 624759"/>
              <a:gd name="connsiteX2" fmla="*/ 11917935 w 11980411"/>
              <a:gd name="connsiteY2" fmla="*/ 0 h 624759"/>
              <a:gd name="connsiteX3" fmla="*/ 11980411 w 11980411"/>
              <a:gd name="connsiteY3" fmla="*/ 62476 h 624759"/>
              <a:gd name="connsiteX4" fmla="*/ 11980411 w 11980411"/>
              <a:gd name="connsiteY4" fmla="*/ 562283 h 624759"/>
              <a:gd name="connsiteX5" fmla="*/ 11917935 w 11980411"/>
              <a:gd name="connsiteY5" fmla="*/ 624759 h 624759"/>
              <a:gd name="connsiteX6" fmla="*/ 62476 w 11980411"/>
              <a:gd name="connsiteY6" fmla="*/ 624759 h 624759"/>
              <a:gd name="connsiteX7" fmla="*/ 0 w 11980411"/>
              <a:gd name="connsiteY7" fmla="*/ 562283 h 624759"/>
              <a:gd name="connsiteX8" fmla="*/ 0 w 11980411"/>
              <a:gd name="connsiteY8" fmla="*/ 62476 h 6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624759">
                <a:moveTo>
                  <a:pt x="0" y="62476"/>
                </a:moveTo>
                <a:cubicBezTo>
                  <a:pt x="0" y="27971"/>
                  <a:pt x="27971" y="0"/>
                  <a:pt x="62476" y="0"/>
                </a:cubicBezTo>
                <a:lnTo>
                  <a:pt x="11917935" y="0"/>
                </a:lnTo>
                <a:cubicBezTo>
                  <a:pt x="11952440" y="0"/>
                  <a:pt x="11980411" y="27971"/>
                  <a:pt x="11980411" y="62476"/>
                </a:cubicBezTo>
                <a:lnTo>
                  <a:pt x="11980411" y="562283"/>
                </a:lnTo>
                <a:cubicBezTo>
                  <a:pt x="11980411" y="596788"/>
                  <a:pt x="11952440" y="624759"/>
                  <a:pt x="11917935" y="624759"/>
                </a:cubicBezTo>
                <a:lnTo>
                  <a:pt x="62476" y="624759"/>
                </a:lnTo>
                <a:cubicBezTo>
                  <a:pt x="27971" y="624759"/>
                  <a:pt x="0" y="596788"/>
                  <a:pt x="0" y="562283"/>
                </a:cubicBezTo>
                <a:lnTo>
                  <a:pt x="0" y="6247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Product Company</a:t>
            </a:r>
            <a:endParaRPr lang="cs-CZ" sz="1400" kern="1200" dirty="0"/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900" kern="1200" dirty="0"/>
              <a:t>- Cannot sell outside the Group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900" kern="1200" dirty="0"/>
              <a:t>- Buys RM from external parties</a:t>
            </a:r>
            <a:endParaRPr lang="en-GB" sz="900" kern="12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87E64D3-FC74-43B6-BC1A-B222396C579E}"/>
              </a:ext>
            </a:extLst>
          </p:cNvPr>
          <p:cNvSpPr/>
          <p:nvPr/>
        </p:nvSpPr>
        <p:spPr>
          <a:xfrm>
            <a:off x="105794" y="477357"/>
            <a:ext cx="11980411" cy="624759"/>
          </a:xfrm>
          <a:custGeom>
            <a:avLst/>
            <a:gdLst>
              <a:gd name="connsiteX0" fmla="*/ 0 w 11980411"/>
              <a:gd name="connsiteY0" fmla="*/ 62476 h 624759"/>
              <a:gd name="connsiteX1" fmla="*/ 62476 w 11980411"/>
              <a:gd name="connsiteY1" fmla="*/ 0 h 624759"/>
              <a:gd name="connsiteX2" fmla="*/ 11917935 w 11980411"/>
              <a:gd name="connsiteY2" fmla="*/ 0 h 624759"/>
              <a:gd name="connsiteX3" fmla="*/ 11980411 w 11980411"/>
              <a:gd name="connsiteY3" fmla="*/ 62476 h 624759"/>
              <a:gd name="connsiteX4" fmla="*/ 11980411 w 11980411"/>
              <a:gd name="connsiteY4" fmla="*/ 562283 h 624759"/>
              <a:gd name="connsiteX5" fmla="*/ 11917935 w 11980411"/>
              <a:gd name="connsiteY5" fmla="*/ 624759 h 624759"/>
              <a:gd name="connsiteX6" fmla="*/ 62476 w 11980411"/>
              <a:gd name="connsiteY6" fmla="*/ 624759 h 624759"/>
              <a:gd name="connsiteX7" fmla="*/ 0 w 11980411"/>
              <a:gd name="connsiteY7" fmla="*/ 562283 h 624759"/>
              <a:gd name="connsiteX8" fmla="*/ 0 w 11980411"/>
              <a:gd name="connsiteY8" fmla="*/ 62476 h 6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0411" h="624759">
                <a:moveTo>
                  <a:pt x="0" y="62476"/>
                </a:moveTo>
                <a:cubicBezTo>
                  <a:pt x="0" y="27971"/>
                  <a:pt x="27971" y="0"/>
                  <a:pt x="62476" y="0"/>
                </a:cubicBezTo>
                <a:lnTo>
                  <a:pt x="11917935" y="0"/>
                </a:lnTo>
                <a:cubicBezTo>
                  <a:pt x="11952440" y="0"/>
                  <a:pt x="11980411" y="27971"/>
                  <a:pt x="11980411" y="62476"/>
                </a:cubicBezTo>
                <a:lnTo>
                  <a:pt x="11980411" y="562283"/>
                </a:lnTo>
                <a:cubicBezTo>
                  <a:pt x="11980411" y="596788"/>
                  <a:pt x="11952440" y="624759"/>
                  <a:pt x="11917935" y="624759"/>
                </a:cubicBezTo>
                <a:lnTo>
                  <a:pt x="62476" y="624759"/>
                </a:lnTo>
                <a:cubicBezTo>
                  <a:pt x="27971" y="624759"/>
                  <a:pt x="0" y="596788"/>
                  <a:pt x="0" y="562283"/>
                </a:cubicBezTo>
                <a:lnTo>
                  <a:pt x="0" y="62476"/>
                </a:lnTo>
                <a:close/>
              </a:path>
            </a:pathLst>
          </a:cu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8485856" bIns="99568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/>
              <a:t>Principal entity</a:t>
            </a:r>
            <a:endParaRPr lang="cs-CZ" sz="1400" kern="1200" dirty="0"/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cs-CZ" sz="1000" kern="1200" dirty="0"/>
              <a:t>- Head office + minor manufacturing activity</a:t>
            </a:r>
            <a:endParaRPr lang="en-GB" sz="10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85DAA49-FFC6-4FD4-84D7-38782EF69ADD}"/>
              </a:ext>
            </a:extLst>
          </p:cNvPr>
          <p:cNvSpPr/>
          <p:nvPr/>
        </p:nvSpPr>
        <p:spPr>
          <a:xfrm>
            <a:off x="6610415" y="545468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High Vacuum Intl Ltd. (C10, C50)</a:t>
            </a:r>
            <a:endParaRPr lang="en-GB" sz="900" kern="12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CA5D477-B238-4802-899B-E10F7E935D00}"/>
              </a:ext>
            </a:extLst>
          </p:cNvPr>
          <p:cNvSpPr/>
          <p:nvPr/>
        </p:nvSpPr>
        <p:spPr>
          <a:xfrm>
            <a:off x="6955170" y="1066101"/>
            <a:ext cx="91440" cy="20825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0825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86D7891-81A0-4E89-8DF5-CD130844E453}"/>
              </a:ext>
            </a:extLst>
          </p:cNvPr>
          <p:cNvSpPr/>
          <p:nvPr/>
        </p:nvSpPr>
        <p:spPr>
          <a:xfrm>
            <a:off x="6610415" y="1274355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Edwards, s.r.o. (C23)</a:t>
            </a:r>
            <a:endParaRPr lang="en-GB" sz="900" kern="120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BDC0766-E5CF-4EA1-B17F-30BDE28190C2}"/>
              </a:ext>
            </a:extLst>
          </p:cNvPr>
          <p:cNvSpPr/>
          <p:nvPr/>
        </p:nvSpPr>
        <p:spPr>
          <a:xfrm>
            <a:off x="3323323" y="2210528"/>
            <a:ext cx="3677566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677566" y="0"/>
                </a:moveTo>
                <a:lnTo>
                  <a:pt x="3677566" y="533914"/>
                </a:lnTo>
                <a:lnTo>
                  <a:pt x="0" y="533914"/>
                </a:lnTo>
                <a:lnTo>
                  <a:pt x="0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768C1D4-0BB0-482B-ABB8-F84957C8B5FE}"/>
              </a:ext>
            </a:extLst>
          </p:cNvPr>
          <p:cNvSpPr/>
          <p:nvPr/>
        </p:nvSpPr>
        <p:spPr>
          <a:xfrm>
            <a:off x="2932849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GmbH</a:t>
            </a:r>
            <a:r>
              <a:rPr lang="cs-CZ" sz="900" kern="1200" dirty="0"/>
              <a:t> (C13)</a:t>
            </a:r>
            <a:endParaRPr lang="en-GB" sz="900" kern="120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7F602B9-B959-4A95-BD78-BB3D6B93E0A6}"/>
              </a:ext>
            </a:extLst>
          </p:cNvPr>
          <p:cNvSpPr/>
          <p:nvPr/>
        </p:nvSpPr>
        <p:spPr>
          <a:xfrm>
            <a:off x="3277603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D6809E1-91F5-4399-9D59-637111B6FBD5}"/>
              </a:ext>
            </a:extLst>
          </p:cNvPr>
          <p:cNvSpPr/>
          <p:nvPr/>
        </p:nvSpPr>
        <p:spPr>
          <a:xfrm>
            <a:off x="2932849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Germany</a:t>
            </a:r>
            <a:endParaRPr lang="en-GB" sz="900" kern="120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4D88B35-920A-4D8B-A9C9-B325D3823708}"/>
              </a:ext>
            </a:extLst>
          </p:cNvPr>
          <p:cNvSpPr/>
          <p:nvPr/>
        </p:nvSpPr>
        <p:spPr>
          <a:xfrm>
            <a:off x="4338558" y="2210528"/>
            <a:ext cx="2662331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662331" y="0"/>
                </a:moveTo>
                <a:lnTo>
                  <a:pt x="2662331" y="533914"/>
                </a:lnTo>
                <a:lnTo>
                  <a:pt x="0" y="533914"/>
                </a:lnTo>
                <a:lnTo>
                  <a:pt x="0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EB299AB-8A3D-4C74-88FB-F3B08E2A9514}"/>
              </a:ext>
            </a:extLst>
          </p:cNvPr>
          <p:cNvSpPr/>
          <p:nvPr/>
        </p:nvSpPr>
        <p:spPr>
          <a:xfrm>
            <a:off x="3948083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SAS (C12)</a:t>
            </a:r>
            <a:endParaRPr lang="en-GB" sz="900" kern="12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2849A8-1E77-4737-BBBC-5F3DB5021D5A}"/>
              </a:ext>
            </a:extLst>
          </p:cNvPr>
          <p:cNvSpPr/>
          <p:nvPr/>
        </p:nvSpPr>
        <p:spPr>
          <a:xfrm>
            <a:off x="4292838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42848F3-C896-425B-9608-7B2A19C50A84}"/>
              </a:ext>
            </a:extLst>
          </p:cNvPr>
          <p:cNvSpPr/>
          <p:nvPr/>
        </p:nvSpPr>
        <p:spPr>
          <a:xfrm>
            <a:off x="3948083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France (alt. Spain and Portugal)</a:t>
            </a:r>
            <a:endParaRPr lang="en-GB" sz="900" kern="12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DD61227-B719-4957-8986-EF96BACA850A}"/>
              </a:ext>
            </a:extLst>
          </p:cNvPr>
          <p:cNvSpPr/>
          <p:nvPr/>
        </p:nvSpPr>
        <p:spPr>
          <a:xfrm>
            <a:off x="5353793" y="2210528"/>
            <a:ext cx="1647096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647096" y="0"/>
                </a:moveTo>
                <a:lnTo>
                  <a:pt x="1647096" y="533914"/>
                </a:lnTo>
                <a:lnTo>
                  <a:pt x="0" y="533914"/>
                </a:lnTo>
                <a:lnTo>
                  <a:pt x="0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FC636BF-4606-49F6-84FD-2C366D94BDE3}"/>
              </a:ext>
            </a:extLst>
          </p:cNvPr>
          <p:cNvSpPr/>
          <p:nvPr/>
        </p:nvSpPr>
        <p:spPr>
          <a:xfrm>
            <a:off x="4963318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  <a:solidFill>
            <a:srgbClr val="70AD47">
              <a:lumMod val="7500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Edwards </a:t>
            </a:r>
            <a:r>
              <a:rPr lang="cs-CZ" sz="9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Ltd.</a:t>
            </a:r>
            <a:r>
              <a:rPr lang="en-US" sz="9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(C11)</a:t>
            </a:r>
            <a:endParaRPr lang="en-GB" sz="9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9DF0842-5E68-44B3-929B-05E32B1791DE}"/>
              </a:ext>
            </a:extLst>
          </p:cNvPr>
          <p:cNvSpPr/>
          <p:nvPr/>
        </p:nvSpPr>
        <p:spPr>
          <a:xfrm>
            <a:off x="5308073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1C5534-6403-4209-8B5F-3D45D8D4B417}"/>
              </a:ext>
            </a:extLst>
          </p:cNvPr>
          <p:cNvSpPr/>
          <p:nvPr/>
        </p:nvSpPr>
        <p:spPr>
          <a:xfrm>
            <a:off x="4963318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UK</a:t>
            </a:r>
            <a:endParaRPr lang="en-GB" sz="900" kern="120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F975B26-5D89-4838-98AD-209A844CF783}"/>
              </a:ext>
            </a:extLst>
          </p:cNvPr>
          <p:cNvSpPr/>
          <p:nvPr/>
        </p:nvSpPr>
        <p:spPr>
          <a:xfrm>
            <a:off x="6369027" y="2210528"/>
            <a:ext cx="631862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631862" y="0"/>
                </a:moveTo>
                <a:lnTo>
                  <a:pt x="631862" y="533914"/>
                </a:lnTo>
                <a:lnTo>
                  <a:pt x="0" y="533914"/>
                </a:lnTo>
                <a:lnTo>
                  <a:pt x="0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2E40831-33AD-4FC8-A483-1229A9D4F406}"/>
              </a:ext>
            </a:extLst>
          </p:cNvPr>
          <p:cNvSpPr/>
          <p:nvPr/>
        </p:nvSpPr>
        <p:spPr>
          <a:xfrm>
            <a:off x="5978552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900" kern="1200" dirty="0"/>
              <a:t>Atlas Copco Services, s.r.o. (C26)</a:t>
            </a:r>
            <a:endParaRPr lang="en-GB" sz="900" kern="12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D888ABE-7602-48B5-BE09-81ACCED7AB2F}"/>
              </a:ext>
            </a:extLst>
          </p:cNvPr>
          <p:cNvSpPr/>
          <p:nvPr/>
        </p:nvSpPr>
        <p:spPr>
          <a:xfrm>
            <a:off x="6323307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35EA0A-82BA-4AB6-873D-76E03692719B}"/>
              </a:ext>
            </a:extLst>
          </p:cNvPr>
          <p:cNvSpPr/>
          <p:nvPr/>
        </p:nvSpPr>
        <p:spPr>
          <a:xfrm>
            <a:off x="5978552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Czech Rep + no customer center</a:t>
            </a:r>
            <a:r>
              <a:rPr lang="cs-CZ" sz="900" kern="1200" dirty="0"/>
              <a:t> *</a:t>
            </a:r>
            <a:endParaRPr lang="en-GB" sz="900" kern="120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6CDD749-415C-4116-B420-BDBE999E6FDC}"/>
              </a:ext>
            </a:extLst>
          </p:cNvPr>
          <p:cNvSpPr/>
          <p:nvPr/>
        </p:nvSpPr>
        <p:spPr>
          <a:xfrm>
            <a:off x="7000890" y="2210528"/>
            <a:ext cx="383372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33914"/>
                </a:lnTo>
                <a:lnTo>
                  <a:pt x="383372" y="533914"/>
                </a:lnTo>
                <a:lnTo>
                  <a:pt x="383372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8FAD9F4-6EAD-4272-BD7A-AA276C5A38D1}"/>
              </a:ext>
            </a:extLst>
          </p:cNvPr>
          <p:cNvSpPr/>
          <p:nvPr/>
        </p:nvSpPr>
        <p:spPr>
          <a:xfrm>
            <a:off x="6993787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Atlas Copco Vacuum Belgium</a:t>
            </a:r>
            <a:r>
              <a:rPr lang="cs-CZ" sz="900" kern="1200" dirty="0"/>
              <a:t> NV</a:t>
            </a:r>
            <a:r>
              <a:rPr lang="en-US" sz="900" kern="1200" dirty="0"/>
              <a:t> (C15)</a:t>
            </a:r>
            <a:endParaRPr lang="en-GB" sz="900" kern="120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D33E5A0-1735-4F07-A11E-A7EF55CE8721}"/>
              </a:ext>
            </a:extLst>
          </p:cNvPr>
          <p:cNvSpPr/>
          <p:nvPr/>
        </p:nvSpPr>
        <p:spPr>
          <a:xfrm>
            <a:off x="7338542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1DDB557-93F1-48CE-888E-748909275263}"/>
              </a:ext>
            </a:extLst>
          </p:cNvPr>
          <p:cNvSpPr/>
          <p:nvPr/>
        </p:nvSpPr>
        <p:spPr>
          <a:xfrm>
            <a:off x="6993787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Belgium</a:t>
            </a:r>
            <a:endParaRPr lang="en-GB" sz="900" kern="120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6A8FA3B-373C-4B84-82B1-C0043D24DB6F}"/>
              </a:ext>
            </a:extLst>
          </p:cNvPr>
          <p:cNvSpPr/>
          <p:nvPr/>
        </p:nvSpPr>
        <p:spPr>
          <a:xfrm>
            <a:off x="7000890" y="2210865"/>
            <a:ext cx="1521500" cy="65281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34346"/>
                </a:lnTo>
                <a:lnTo>
                  <a:pt x="1521500" y="534346"/>
                </a:lnTo>
                <a:lnTo>
                  <a:pt x="1521500" y="1068693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4054C4C-5CA6-42AA-A829-A528E8786E9C}"/>
              </a:ext>
            </a:extLst>
          </p:cNvPr>
          <p:cNvSpPr/>
          <p:nvPr/>
        </p:nvSpPr>
        <p:spPr>
          <a:xfrm>
            <a:off x="8007670" y="2863681"/>
            <a:ext cx="1029440" cy="492914"/>
          </a:xfrm>
          <a:custGeom>
            <a:avLst/>
            <a:gdLst>
              <a:gd name="connsiteX0" fmla="*/ 0 w 1029440"/>
              <a:gd name="connsiteY0" fmla="*/ 49291 h 492914"/>
              <a:gd name="connsiteX1" fmla="*/ 49291 w 1029440"/>
              <a:gd name="connsiteY1" fmla="*/ 0 h 492914"/>
              <a:gd name="connsiteX2" fmla="*/ 980149 w 1029440"/>
              <a:gd name="connsiteY2" fmla="*/ 0 h 492914"/>
              <a:gd name="connsiteX3" fmla="*/ 1029440 w 1029440"/>
              <a:gd name="connsiteY3" fmla="*/ 49291 h 492914"/>
              <a:gd name="connsiteX4" fmla="*/ 1029440 w 1029440"/>
              <a:gd name="connsiteY4" fmla="*/ 443623 h 492914"/>
              <a:gd name="connsiteX5" fmla="*/ 980149 w 1029440"/>
              <a:gd name="connsiteY5" fmla="*/ 492914 h 492914"/>
              <a:gd name="connsiteX6" fmla="*/ 49291 w 1029440"/>
              <a:gd name="connsiteY6" fmla="*/ 492914 h 492914"/>
              <a:gd name="connsiteX7" fmla="*/ 0 w 1029440"/>
              <a:gd name="connsiteY7" fmla="*/ 443623 h 492914"/>
              <a:gd name="connsiteX8" fmla="*/ 0 w 1029440"/>
              <a:gd name="connsiteY8" fmla="*/ 49291 h 492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9440" h="492914">
                <a:moveTo>
                  <a:pt x="0" y="49291"/>
                </a:moveTo>
                <a:cubicBezTo>
                  <a:pt x="0" y="22068"/>
                  <a:pt x="22068" y="0"/>
                  <a:pt x="49291" y="0"/>
                </a:cubicBezTo>
                <a:lnTo>
                  <a:pt x="980149" y="0"/>
                </a:lnTo>
                <a:cubicBezTo>
                  <a:pt x="1007372" y="0"/>
                  <a:pt x="1029440" y="22068"/>
                  <a:pt x="1029440" y="49291"/>
                </a:cubicBezTo>
                <a:lnTo>
                  <a:pt x="1029440" y="443623"/>
                </a:lnTo>
                <a:cubicBezTo>
                  <a:pt x="1029440" y="470846"/>
                  <a:pt x="1007372" y="492914"/>
                  <a:pt x="980149" y="492914"/>
                </a:cubicBezTo>
                <a:lnTo>
                  <a:pt x="49291" y="492914"/>
                </a:lnTo>
                <a:cubicBezTo>
                  <a:pt x="22068" y="492914"/>
                  <a:pt x="0" y="470846"/>
                  <a:pt x="0" y="443623"/>
                </a:cubicBezTo>
                <a:lnTo>
                  <a:pt x="0" y="49291"/>
                </a:lnTo>
                <a:close/>
              </a:path>
            </a:pathLst>
          </a:custGeom>
          <a:solidFill>
            <a:srgbClr val="ED7D31">
              <a:lumMod val="7500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8727" tIns="48727" rIns="48727" bIns="48727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900" kern="1200" dirty="0"/>
              <a:t>Edwards Vacuum </a:t>
            </a:r>
            <a:r>
              <a:rPr lang="en-GB" sz="90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Technology</a:t>
            </a:r>
            <a:r>
              <a:rPr lang="en-GB" sz="900" kern="1200" dirty="0"/>
              <a:t> Ireland, Ltd. (C24)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177D15E-6972-4816-AED0-57A977E30E61}"/>
              </a:ext>
            </a:extLst>
          </p:cNvPr>
          <p:cNvSpPr/>
          <p:nvPr/>
        </p:nvSpPr>
        <p:spPr>
          <a:xfrm>
            <a:off x="8474819" y="3356595"/>
            <a:ext cx="91440" cy="32561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7570" y="0"/>
                </a:moveTo>
                <a:lnTo>
                  <a:pt x="47570" y="162807"/>
                </a:lnTo>
                <a:lnTo>
                  <a:pt x="45720" y="162807"/>
                </a:lnTo>
                <a:lnTo>
                  <a:pt x="45720" y="325614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1AB69CA-73F5-4B07-9410-E2D13A4F126F}"/>
              </a:ext>
            </a:extLst>
          </p:cNvPr>
          <p:cNvSpPr/>
          <p:nvPr/>
        </p:nvSpPr>
        <p:spPr>
          <a:xfrm>
            <a:off x="8130065" y="368221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Ireland</a:t>
            </a:r>
            <a:endParaRPr lang="en-GB" sz="900" kern="1200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81D18F6-D62B-45C1-81E6-C8E16B52CEBD}"/>
              </a:ext>
            </a:extLst>
          </p:cNvPr>
          <p:cNvSpPr/>
          <p:nvPr/>
        </p:nvSpPr>
        <p:spPr>
          <a:xfrm>
            <a:off x="7000890" y="2210528"/>
            <a:ext cx="2662331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33914"/>
                </a:lnTo>
                <a:lnTo>
                  <a:pt x="2662331" y="533914"/>
                </a:lnTo>
                <a:lnTo>
                  <a:pt x="2662331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196F1EF-0460-48D6-90B7-328B52498BE4}"/>
              </a:ext>
            </a:extLst>
          </p:cNvPr>
          <p:cNvSpPr/>
          <p:nvPr/>
        </p:nvSpPr>
        <p:spPr>
          <a:xfrm>
            <a:off x="9272746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</a:t>
            </a:r>
            <a:r>
              <a:rPr lang="cs-CZ" sz="900" kern="1200" dirty="0"/>
              <a:t>Srl.</a:t>
            </a:r>
            <a:r>
              <a:rPr lang="en-US" sz="900" kern="1200" dirty="0"/>
              <a:t> (C14)</a:t>
            </a:r>
            <a:endParaRPr lang="en-GB" sz="900" kern="1200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F2491EE-D366-4886-928B-0B638F04AED1}"/>
              </a:ext>
            </a:extLst>
          </p:cNvPr>
          <p:cNvSpPr/>
          <p:nvPr/>
        </p:nvSpPr>
        <p:spPr>
          <a:xfrm>
            <a:off x="9617501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B013CD8-A08D-4A8B-BA13-D01F00ED27CE}"/>
              </a:ext>
            </a:extLst>
          </p:cNvPr>
          <p:cNvSpPr/>
          <p:nvPr/>
        </p:nvSpPr>
        <p:spPr>
          <a:xfrm>
            <a:off x="9272746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Italy</a:t>
            </a:r>
            <a:endParaRPr lang="en-GB" sz="900" kern="1200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3B2F39C-098B-4BC6-A0FD-75DC5D3DFF54}"/>
              </a:ext>
            </a:extLst>
          </p:cNvPr>
          <p:cNvSpPr/>
          <p:nvPr/>
        </p:nvSpPr>
        <p:spPr>
          <a:xfrm>
            <a:off x="7000890" y="2210528"/>
            <a:ext cx="3677566" cy="652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533914"/>
                </a:lnTo>
                <a:lnTo>
                  <a:pt x="3677566" y="533914"/>
                </a:lnTo>
                <a:lnTo>
                  <a:pt x="3677566" y="1067828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87EA7CA-1E6D-41E1-AE31-BBF388C2240B}"/>
              </a:ext>
            </a:extLst>
          </p:cNvPr>
          <p:cNvSpPr/>
          <p:nvPr/>
        </p:nvSpPr>
        <p:spPr>
          <a:xfrm>
            <a:off x="10287981" y="2862817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Edwards Netherlands (C47)</a:t>
            </a:r>
            <a:endParaRPr lang="en-GB" sz="900" kern="1200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41C857E-BA18-4CE9-8796-5DB7DE168CC4}"/>
              </a:ext>
            </a:extLst>
          </p:cNvPr>
          <p:cNvSpPr/>
          <p:nvPr/>
        </p:nvSpPr>
        <p:spPr>
          <a:xfrm>
            <a:off x="10632736" y="3383450"/>
            <a:ext cx="91440" cy="29370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293709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F8A068A-C458-4AB8-AE65-BD9E76A247A7}"/>
              </a:ext>
            </a:extLst>
          </p:cNvPr>
          <p:cNvSpPr/>
          <p:nvPr/>
        </p:nvSpPr>
        <p:spPr>
          <a:xfrm>
            <a:off x="10287981" y="3677160"/>
            <a:ext cx="780949" cy="520633"/>
          </a:xfrm>
          <a:custGeom>
            <a:avLst/>
            <a:gdLst>
              <a:gd name="connsiteX0" fmla="*/ 0 w 780949"/>
              <a:gd name="connsiteY0" fmla="*/ 52063 h 520633"/>
              <a:gd name="connsiteX1" fmla="*/ 52063 w 780949"/>
              <a:gd name="connsiteY1" fmla="*/ 0 h 520633"/>
              <a:gd name="connsiteX2" fmla="*/ 728886 w 780949"/>
              <a:gd name="connsiteY2" fmla="*/ 0 h 520633"/>
              <a:gd name="connsiteX3" fmla="*/ 780949 w 780949"/>
              <a:gd name="connsiteY3" fmla="*/ 52063 h 520633"/>
              <a:gd name="connsiteX4" fmla="*/ 780949 w 780949"/>
              <a:gd name="connsiteY4" fmla="*/ 468570 h 520633"/>
              <a:gd name="connsiteX5" fmla="*/ 728886 w 780949"/>
              <a:gd name="connsiteY5" fmla="*/ 520633 h 520633"/>
              <a:gd name="connsiteX6" fmla="*/ 52063 w 780949"/>
              <a:gd name="connsiteY6" fmla="*/ 520633 h 520633"/>
              <a:gd name="connsiteX7" fmla="*/ 0 w 780949"/>
              <a:gd name="connsiteY7" fmla="*/ 468570 h 520633"/>
              <a:gd name="connsiteX8" fmla="*/ 0 w 780949"/>
              <a:gd name="connsiteY8" fmla="*/ 52063 h 52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949" h="520633">
                <a:moveTo>
                  <a:pt x="0" y="52063"/>
                </a:moveTo>
                <a:cubicBezTo>
                  <a:pt x="0" y="23309"/>
                  <a:pt x="23309" y="0"/>
                  <a:pt x="52063" y="0"/>
                </a:cubicBezTo>
                <a:lnTo>
                  <a:pt x="728886" y="0"/>
                </a:lnTo>
                <a:cubicBezTo>
                  <a:pt x="757640" y="0"/>
                  <a:pt x="780949" y="23309"/>
                  <a:pt x="780949" y="52063"/>
                </a:cubicBezTo>
                <a:lnTo>
                  <a:pt x="780949" y="468570"/>
                </a:lnTo>
                <a:cubicBezTo>
                  <a:pt x="780949" y="497324"/>
                  <a:pt x="757640" y="520633"/>
                  <a:pt x="728886" y="520633"/>
                </a:cubicBezTo>
                <a:lnTo>
                  <a:pt x="52063" y="520633"/>
                </a:lnTo>
                <a:cubicBezTo>
                  <a:pt x="23309" y="520633"/>
                  <a:pt x="0" y="497324"/>
                  <a:pt x="0" y="468570"/>
                </a:cubicBezTo>
                <a:lnTo>
                  <a:pt x="0" y="5206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9539" tIns="49539" rIns="49539" bIns="49539" numCol="1" spcCol="1270" anchor="ctr" anchorCtr="0">
            <a:noAutofit/>
          </a:bodyPr>
          <a:lstStyle/>
          <a:p>
            <a:pPr marL="0" lvl="0" indent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/>
              <a:t>In the Netherlands</a:t>
            </a:r>
            <a:endParaRPr lang="en-GB" sz="700" kern="1200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A3CA831C-AF95-408B-9697-59981147CC11}"/>
              </a:ext>
            </a:extLst>
          </p:cNvPr>
          <p:cNvSpPr/>
          <p:nvPr/>
        </p:nvSpPr>
        <p:spPr>
          <a:xfrm>
            <a:off x="3448633" y="1417453"/>
            <a:ext cx="2434443" cy="178130"/>
          </a:xfrm>
          <a:prstGeom prst="flowChartProces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900" dirty="0"/>
              <a:t>Edwards, s.r.o. (C23), manufacturing, Lutín, CZ</a:t>
            </a:r>
            <a:endParaRPr lang="en-GB" sz="900" dirty="0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B4255048-097A-4062-BB31-252789810D1E}"/>
              </a:ext>
            </a:extLst>
          </p:cNvPr>
          <p:cNvSpPr/>
          <p:nvPr/>
        </p:nvSpPr>
        <p:spPr>
          <a:xfrm>
            <a:off x="5335975" y="2162210"/>
            <a:ext cx="3327072" cy="191985"/>
          </a:xfrm>
          <a:prstGeom prst="flowChart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900" dirty="0"/>
              <a:t>Atlas Copco Vacuum Belgium</a:t>
            </a:r>
            <a:r>
              <a:rPr lang="cs-CZ" sz="900" dirty="0"/>
              <a:t> NV</a:t>
            </a:r>
            <a:r>
              <a:rPr lang="en-US" sz="900" dirty="0"/>
              <a:t> (C</a:t>
            </a:r>
            <a:r>
              <a:rPr lang="cs-CZ" sz="900" dirty="0"/>
              <a:t>57</a:t>
            </a:r>
            <a:r>
              <a:rPr lang="en-US" sz="900" dirty="0"/>
              <a:t>)</a:t>
            </a:r>
            <a:r>
              <a:rPr lang="cs-CZ" sz="900" dirty="0"/>
              <a:t>, warehouse hub, Hoeselt, BE</a:t>
            </a:r>
            <a:endParaRPr lang="en-GB" sz="9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95075E3-3137-40B9-B779-20E35EBB26E4}"/>
              </a:ext>
            </a:extLst>
          </p:cNvPr>
          <p:cNvSpPr txBox="1"/>
          <p:nvPr/>
        </p:nvSpPr>
        <p:spPr>
          <a:xfrm rot="16200000">
            <a:off x="-539671" y="2944388"/>
            <a:ext cx="1744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accent4">
                    <a:lumMod val="75000"/>
                  </a:schemeClr>
                </a:solidFill>
              </a:rPr>
              <a:t>Goods distribution</a:t>
            </a:r>
            <a:endParaRPr lang="en-GB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F5F0FD6-6F10-4D80-83BF-6D5C3EF3A06E}"/>
              </a:ext>
            </a:extLst>
          </p:cNvPr>
          <p:cNvGrpSpPr/>
          <p:nvPr/>
        </p:nvGrpSpPr>
        <p:grpSpPr>
          <a:xfrm>
            <a:off x="105794" y="5622920"/>
            <a:ext cx="1990240" cy="307777"/>
            <a:chOff x="5943824" y="1678275"/>
            <a:chExt cx="805811" cy="537207"/>
          </a:xfrm>
          <a:solidFill>
            <a:schemeClr val="accent2">
              <a:lumMod val="75000"/>
            </a:schemeClr>
          </a:solidFill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85EC6A1E-FDAA-4FB1-AF2B-526941AB1B6C}"/>
                </a:ext>
              </a:extLst>
            </p:cNvPr>
            <p:cNvSpPr/>
            <p:nvPr/>
          </p:nvSpPr>
          <p:spPr>
            <a:xfrm>
              <a:off x="5943824" y="1678275"/>
              <a:ext cx="805811" cy="53720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Rectangle: Rounded Corners 4">
              <a:extLst>
                <a:ext uri="{FF2B5EF4-FFF2-40B4-BE49-F238E27FC236}">
                  <a16:creationId xmlns:a16="http://schemas.microsoft.com/office/drawing/2014/main" id="{2D0A724D-518E-4A7A-82DB-565D1E7EAA0A}"/>
                </a:ext>
              </a:extLst>
            </p:cNvPr>
            <p:cNvSpPr txBox="1"/>
            <p:nvPr/>
          </p:nvSpPr>
          <p:spPr>
            <a:xfrm>
              <a:off x="5959558" y="1694009"/>
              <a:ext cx="774343" cy="5057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900" kern="1200" dirty="0"/>
                <a:t>Atlas Copco Services, s.r.o. (C26)</a:t>
              </a:r>
              <a:endParaRPr lang="en-GB" sz="900" kern="1200" dirty="0"/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57A8D25-DD76-484C-A422-1F6241428199}"/>
              </a:ext>
            </a:extLst>
          </p:cNvPr>
          <p:cNvSpPr txBox="1"/>
          <p:nvPr/>
        </p:nvSpPr>
        <p:spPr>
          <a:xfrm>
            <a:off x="105794" y="5939711"/>
            <a:ext cx="284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Split to 3 </a:t>
            </a:r>
            <a:r>
              <a:rPr lang="en-US" sz="900" dirty="0"/>
              <a:t>functions</a:t>
            </a:r>
            <a:r>
              <a:rPr lang="cs-CZ" sz="900" dirty="0"/>
              <a:t>:</a:t>
            </a:r>
          </a:p>
          <a:p>
            <a:pPr marL="228600" indent="-228600">
              <a:buAutoNum type="arabicPeriod"/>
            </a:pPr>
            <a:r>
              <a:rPr lang="cs-CZ" sz="900" dirty="0"/>
              <a:t>Customer Center</a:t>
            </a:r>
          </a:p>
          <a:p>
            <a:pPr marL="228600" indent="-228600">
              <a:buAutoNum type="arabicPeriod"/>
            </a:pPr>
            <a:r>
              <a:rPr lang="cs-CZ" sz="900" dirty="0"/>
              <a:t>Service Center (Tuřanka)</a:t>
            </a:r>
          </a:p>
          <a:p>
            <a:pPr marL="228600" indent="-228600">
              <a:buAutoNum type="arabicPeriod"/>
            </a:pPr>
            <a:r>
              <a:rPr lang="cs-CZ" sz="900" dirty="0"/>
              <a:t>FSC (Holandská)</a:t>
            </a:r>
          </a:p>
          <a:p>
            <a:pPr marL="342900" indent="-342900">
              <a:buAutoNum type="arabicPeriod"/>
            </a:pPr>
            <a:endParaRPr lang="en-GB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9C11C8F-8B9C-4D2C-89A0-4C6F2393C8CE}"/>
              </a:ext>
            </a:extLst>
          </p:cNvPr>
          <p:cNvSpPr txBox="1"/>
          <p:nvPr/>
        </p:nvSpPr>
        <p:spPr>
          <a:xfrm>
            <a:off x="8398730" y="5050763"/>
            <a:ext cx="35656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/>
              <a:t>* Subject to geographical limits (e.g., = Poland + Nordics; ≠ Spain)</a:t>
            </a:r>
          </a:p>
        </p:txBody>
      </p:sp>
      <p:sp>
        <p:nvSpPr>
          <p:cNvPr id="52" name="Arrow: Curved Left 51">
            <a:extLst>
              <a:ext uri="{FF2B5EF4-FFF2-40B4-BE49-F238E27FC236}">
                <a16:creationId xmlns:a16="http://schemas.microsoft.com/office/drawing/2014/main" id="{32AC4796-2958-4029-B0D5-4EA3E8666A09}"/>
              </a:ext>
            </a:extLst>
          </p:cNvPr>
          <p:cNvSpPr/>
          <p:nvPr/>
        </p:nvSpPr>
        <p:spPr>
          <a:xfrm flipH="1">
            <a:off x="528506" y="2225933"/>
            <a:ext cx="486562" cy="1851117"/>
          </a:xfrm>
          <a:prstGeom prst="curvedLef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Arrow: Down 53">
            <a:extLst>
              <a:ext uri="{FF2B5EF4-FFF2-40B4-BE49-F238E27FC236}">
                <a16:creationId xmlns:a16="http://schemas.microsoft.com/office/drawing/2014/main" id="{FD9FE834-8FA9-4588-884C-9ED39C195DDA}"/>
              </a:ext>
            </a:extLst>
          </p:cNvPr>
          <p:cNvSpPr/>
          <p:nvPr/>
        </p:nvSpPr>
        <p:spPr>
          <a:xfrm>
            <a:off x="5452844" y="1630020"/>
            <a:ext cx="184558" cy="47090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C675F0-0760-4173-BC20-CC328392EB4C}"/>
              </a:ext>
            </a:extLst>
          </p:cNvPr>
          <p:cNvSpPr txBox="1"/>
          <p:nvPr/>
        </p:nvSpPr>
        <p:spPr>
          <a:xfrm rot="16200000">
            <a:off x="9862813" y="2126473"/>
            <a:ext cx="374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Invoicing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6615FF-D602-4739-A78A-6314967783FA}"/>
              </a:ext>
            </a:extLst>
          </p:cNvPr>
          <p:cNvGrpSpPr/>
          <p:nvPr/>
        </p:nvGrpSpPr>
        <p:grpSpPr>
          <a:xfrm>
            <a:off x="2322929" y="5623225"/>
            <a:ext cx="1990240" cy="307777"/>
            <a:chOff x="5943824" y="1678275"/>
            <a:chExt cx="805811" cy="537207"/>
          </a:xfrm>
          <a:solidFill>
            <a:schemeClr val="accent2">
              <a:lumMod val="75000"/>
            </a:schemeClr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8398268E-E2AA-4995-9183-D1CC967656B2}"/>
                </a:ext>
              </a:extLst>
            </p:cNvPr>
            <p:cNvSpPr/>
            <p:nvPr/>
          </p:nvSpPr>
          <p:spPr>
            <a:xfrm>
              <a:off x="5943824" y="1678275"/>
              <a:ext cx="805811" cy="537207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Rectangle: Rounded Corners 4">
              <a:extLst>
                <a:ext uri="{FF2B5EF4-FFF2-40B4-BE49-F238E27FC236}">
                  <a16:creationId xmlns:a16="http://schemas.microsoft.com/office/drawing/2014/main" id="{3181D02E-4F99-47ED-A0BF-79432E940808}"/>
                </a:ext>
              </a:extLst>
            </p:cNvPr>
            <p:cNvSpPr txBox="1"/>
            <p:nvPr/>
          </p:nvSpPr>
          <p:spPr>
            <a:xfrm>
              <a:off x="5959558" y="1694009"/>
              <a:ext cx="774343" cy="5057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4290" tIns="34290" rIns="34290" bIns="34290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900" dirty="0"/>
                <a:t>Edwards Vacuum Technology Ireland, Ltd. (C24)</a:t>
              </a:r>
              <a:endParaRPr lang="en-GB" sz="900" kern="1200" dirty="0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C42A002C-3EC6-4548-8EFF-87C039F0F828}"/>
              </a:ext>
            </a:extLst>
          </p:cNvPr>
          <p:cNvSpPr txBox="1"/>
          <p:nvPr/>
        </p:nvSpPr>
        <p:spPr>
          <a:xfrm>
            <a:off x="2322929" y="5940016"/>
            <a:ext cx="28419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Split to </a:t>
            </a:r>
            <a:r>
              <a:rPr lang="en-US" sz="900" dirty="0"/>
              <a:t>2</a:t>
            </a:r>
            <a:r>
              <a:rPr lang="cs-CZ" sz="900" dirty="0"/>
              <a:t> </a:t>
            </a:r>
            <a:r>
              <a:rPr lang="en-US" sz="900" dirty="0"/>
              <a:t>functions</a:t>
            </a:r>
            <a:r>
              <a:rPr lang="cs-CZ" sz="900" dirty="0"/>
              <a:t>:</a:t>
            </a:r>
          </a:p>
          <a:p>
            <a:pPr marL="228600" indent="-228600">
              <a:buAutoNum type="arabicPeriod"/>
            </a:pPr>
            <a:r>
              <a:rPr lang="cs-CZ" sz="900" dirty="0"/>
              <a:t>Customer Center</a:t>
            </a:r>
          </a:p>
          <a:p>
            <a:pPr marL="228600" indent="-228600">
              <a:buAutoNum type="arabicPeriod"/>
            </a:pPr>
            <a:r>
              <a:rPr lang="cs-CZ" sz="900" dirty="0"/>
              <a:t>Service Center (</a:t>
            </a:r>
            <a:r>
              <a:rPr lang="en-US" sz="900" dirty="0"/>
              <a:t>Dublin)</a:t>
            </a:r>
            <a:endParaRPr lang="cs-CZ" sz="9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67F4394-90AC-4B11-9380-F04160BC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133" y="5858668"/>
            <a:ext cx="3773072" cy="8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EBA8756-739A-433C-9CE6-326B8DDCB195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999511" y="1794987"/>
            <a:ext cx="0" cy="367223"/>
          </a:xfrm>
          <a:prstGeom prst="line">
            <a:avLst/>
          </a:pr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936387-C1F1-4616-B113-6D0CCDD2F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6D9B7-DE63-4BB1-B2E6-D4707433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2022-11-29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3FE77B85-10D4-49C5-8C36-D9DF58BE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05795-EA9C-4259-9397-6F8BDD20FFC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9690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oup discussing">
            <a:extLst>
              <a:ext uri="{FF2B5EF4-FFF2-40B4-BE49-F238E27FC236}">
                <a16:creationId xmlns:a16="http://schemas.microsoft.com/office/drawing/2014/main" id="{A6B31199-30E9-4F36-B88C-11B3A67E9FC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62" b="7862"/>
          <a:stretch/>
        </p:blipFill>
        <p:spPr>
          <a:xfrm>
            <a:off x="0" y="6440"/>
            <a:ext cx="12192000" cy="6858000"/>
          </a:xfr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B9A8C-2A89-43C0-8624-45F03A672C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9936F4F-6C04-432A-BAF9-CACCB21849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E0AE51-DD92-459B-97B8-B95C0ED0A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399" y="5409386"/>
            <a:ext cx="3060000" cy="762350"/>
          </a:xfrm>
        </p:spPr>
        <p:txBody>
          <a:bodyPr/>
          <a:lstStyle/>
          <a:p>
            <a:r>
              <a:rPr lang="cs-CZ" dirty="0"/>
              <a:t>BIG4 vs INHOUSE TAX ADVISORY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3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DD8B6A-264B-E40E-64DE-B453F2E596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b="1" dirty="0"/>
              <a:t>lucie.fojtova@atlascopco.com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3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03E978A-2CE4-4DBB-8EFC-84A06B374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390" y="1514476"/>
            <a:ext cx="3240104" cy="3844924"/>
          </a:xfrm>
          <a:prstGeom prst="rect">
            <a:avLst/>
          </a:prstGeom>
          <a:noFill/>
        </p:spPr>
      </p:pic>
      <p:pic>
        <p:nvPicPr>
          <p:cNvPr id="8" name="Picture 7" descr="A car parke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4CA15174-048D-482E-AEEA-D59CFA52D9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27" b="17616"/>
          <a:stretch/>
        </p:blipFill>
        <p:spPr>
          <a:xfrm>
            <a:off x="514800" y="2055368"/>
            <a:ext cx="7188627" cy="2763138"/>
          </a:xfrm>
          <a:prstGeom prst="rect">
            <a:avLst/>
          </a:prstGeom>
          <a:noFill/>
        </p:spPr>
      </p:pic>
      <p:sp>
        <p:nvSpPr>
          <p:cNvPr id="47" name="Title 2">
            <a:extLst>
              <a:ext uri="{FF2B5EF4-FFF2-40B4-BE49-F238E27FC236}">
                <a16:creationId xmlns:a16="http://schemas.microsoft.com/office/drawing/2014/main" id="{4C612D3F-BCD0-5377-2E4A-D2851031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0" y="446012"/>
            <a:ext cx="11157095" cy="525401"/>
          </a:xfrm>
        </p:spPr>
        <p:txBody>
          <a:bodyPr wrap="square" anchor="t">
            <a:normAutofit/>
          </a:bodyPr>
          <a:lstStyle/>
          <a:p>
            <a:r>
              <a:rPr lang="cs-CZ" dirty="0"/>
              <a:t>250 nejmodernějších nemocnic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FE953-FCA2-4094-A695-6D03038FE97D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970976" y="6247919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93C5F-14B2-45EB-873B-DC0F9A51940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000826" y="6408570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2022-11-29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5F56C6-840C-43B7-AFA6-E4B260BE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B90C2E-4A2E-4FB3-9E31-0E4408463F2B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08C8F0-2889-7290-3A0A-9CF5C06253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4000" contrast="15000"/>
                    </a14:imgEffect>
                  </a14:imgLayer>
                </a14:imgProps>
              </a:ext>
            </a:extLst>
          </a:blip>
          <a:srcRect l="1519" r="151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17D67F5-7D2E-410E-9392-3E49852AAA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F5C1218-ADDE-4C1E-BBE0-E2578F8647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B4A4481-8A4B-4505-AD6D-65475CC89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Lucie Fojtová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ctrTitle"/>
          </p:nvPr>
        </p:nvSpPr>
        <p:spPr>
          <a:xfrm>
            <a:off x="514152" y="4179011"/>
            <a:ext cx="4329068" cy="1497889"/>
          </a:xfrm>
        </p:spPr>
        <p:txBody>
          <a:bodyPr/>
          <a:lstStyle/>
          <a:p>
            <a:r>
              <a:rPr lang="cs-CZ" dirty="0">
                <a:ea typeface="Source Sans Pro" panose="020B0503030403020204" pitchFamily="34" charset="0"/>
              </a:rPr>
              <a:t>GLOBÁLNÍ TRENDY V OBLASTI DPH</a:t>
            </a:r>
            <a:endParaRPr lang="en-US" dirty="0">
              <a:ea typeface="Source Sans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70545-D27D-4F48-9611-27C65FDEE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95E56-D3BA-49C2-9B46-FBEA5DD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4125-4069-4047-B210-5E148EEA4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14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34CB4BFF-765B-4B48-B3DD-E33FFEF4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286" y="1183849"/>
            <a:ext cx="7083427" cy="398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4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D545-E1C4-4A7A-A9B3-770EE32E4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99A4C-9287-4BF1-9336-8993CE6F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E9CF6-B012-4D29-848E-6E0B2807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292319-B236-4E47-90E7-E347C9614C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799" y="1045487"/>
            <a:ext cx="5308815" cy="395302"/>
          </a:xfrm>
        </p:spPr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tolik peněz uniká?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4C864-A5C7-4605-9D69-C73002D2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8EACFA-EA36-4AC7-AD3E-4B0BB5B489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Nejvýnosnější daň pro všechny státy EU</a:t>
            </a:r>
          </a:p>
          <a:p>
            <a:r>
              <a:rPr lang="cs-CZ" dirty="0"/>
              <a:t>Zajímavé částky</a:t>
            </a:r>
          </a:p>
          <a:p>
            <a:r>
              <a:rPr lang="cs-CZ" dirty="0"/>
              <a:t>Přeshraniční transakce</a:t>
            </a:r>
          </a:p>
          <a:p>
            <a:r>
              <a:rPr lang="cs-CZ" dirty="0"/>
              <a:t>Kombinace DPH režimů</a:t>
            </a:r>
          </a:p>
          <a:p>
            <a:r>
              <a:rPr lang="cs-CZ" dirty="0"/>
              <a:t>Více zahrnutých jurisdikcí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9C1CBF-B98D-4CDB-A77B-F0C22ABCDC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Porovnání výkonnosti vnitrostátních daňových správ při výběru DPH</a:t>
            </a:r>
          </a:p>
          <a:p>
            <a:r>
              <a:rPr lang="cs-CZ" dirty="0"/>
              <a:t>Analýza pomáhá identifikovat a správně zacílit nápravná opatření a sledovat jejich účinnost</a:t>
            </a:r>
          </a:p>
          <a:p>
            <a:r>
              <a:rPr lang="cs-CZ" dirty="0"/>
              <a:t>Mimořádně negativní dopad na veřejné výdaje (školy, nemocnice, doprava, …)</a:t>
            </a:r>
          </a:p>
          <a:p>
            <a:r>
              <a:rPr lang="cs-CZ" dirty="0"/>
              <a:t>Zvýšené výdaje na obnovu a oživení ekonomik po pandemii Covid-19</a:t>
            </a:r>
          </a:p>
          <a:p>
            <a:r>
              <a:rPr lang="cs-CZ" dirty="0"/>
              <a:t>Financování opatření v oblasti zlepšení klimatu</a:t>
            </a:r>
          </a:p>
          <a:p>
            <a:r>
              <a:rPr lang="cs-CZ" dirty="0"/>
              <a:t>Zvýšené výdaje na bezpečnostní situaci v Evropě</a:t>
            </a:r>
          </a:p>
          <a:p>
            <a:endParaRPr lang="cs-CZ" dirty="0"/>
          </a:p>
          <a:p>
            <a:endParaRPr lang="en-GB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E52E44A-6F75-43B4-9317-5D2638495D39}"/>
              </a:ext>
            </a:extLst>
          </p:cNvPr>
          <p:cNvSpPr txBox="1">
            <a:spLocks/>
          </p:cNvSpPr>
          <p:nvPr/>
        </p:nvSpPr>
        <p:spPr>
          <a:xfrm>
            <a:off x="6347542" y="1015867"/>
            <a:ext cx="5308815" cy="395302"/>
          </a:xfrm>
          <a:prstGeom prst="rect">
            <a:avLst/>
          </a:prstGeom>
        </p:spPr>
        <p:txBody>
          <a:bodyPr vert="horz" wrap="square" lIns="0" tIns="46800" rIns="0" bIns="4680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830"/>
              </a:spcBef>
              <a:buClr>
                <a:schemeClr val="tx2"/>
              </a:buClr>
              <a:buFontTx/>
              <a:buNone/>
              <a:defRPr sz="1998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2438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5313" indent="-163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9938" indent="-1952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4563" indent="-1841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Calibri" panose="020F050202020403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tx2"/>
                </a:solidFill>
              </a:rPr>
              <a:t>je důležité výpadky sledovat a bojovat proti nim?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7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8D4BA600-CA17-D0B8-0323-7D150B4699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99469" y="3402014"/>
            <a:ext cx="1980684" cy="2189162"/>
          </a:xfrm>
        </p:spPr>
        <p:txBody>
          <a:bodyPr/>
          <a:lstStyle/>
          <a:p>
            <a:r>
              <a:rPr lang="cs-CZ" sz="4800" b="1" dirty="0"/>
              <a:t>+/- 1 %</a:t>
            </a:r>
            <a:endParaRPr lang="en-US" sz="4800" b="1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D419CD9-3D3D-6A21-9CE8-6113697317A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920098" y="1528019"/>
            <a:ext cx="2339427" cy="535162"/>
          </a:xfrm>
        </p:spPr>
        <p:txBody>
          <a:bodyPr/>
          <a:lstStyle/>
          <a:p>
            <a:r>
              <a:rPr lang="cs-CZ" dirty="0"/>
              <a:t>26. - 27. Chorvatsko/Švédsko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CFB4F30-06A3-2B18-9226-8917ADCB18B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33003" y="3402014"/>
            <a:ext cx="1980684" cy="2189162"/>
          </a:xfrm>
        </p:spPr>
        <p:txBody>
          <a:bodyPr/>
          <a:lstStyle/>
          <a:p>
            <a:r>
              <a:rPr lang="cs-CZ" sz="4800" b="1" dirty="0"/>
              <a:t>14 %</a:t>
            </a:r>
            <a:endParaRPr lang="en-US" sz="4800" b="1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55E36DCF-1D6D-F3F7-E7C3-EE3573A6BD2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53632" y="1528019"/>
            <a:ext cx="2339427" cy="535162"/>
          </a:xfrm>
        </p:spPr>
        <p:txBody>
          <a:bodyPr/>
          <a:lstStyle/>
          <a:p>
            <a:r>
              <a:rPr lang="cs-CZ" dirty="0"/>
              <a:t>7. Česko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8A3D487-9733-044B-3F98-41DA33994FF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63530" y="3402014"/>
            <a:ext cx="1980684" cy="2189162"/>
          </a:xfrm>
        </p:spPr>
        <p:txBody>
          <a:bodyPr/>
          <a:lstStyle/>
          <a:p>
            <a:r>
              <a:rPr lang="cs-CZ" sz="4800" b="1" dirty="0"/>
              <a:t>26 %</a:t>
            </a:r>
            <a:endParaRPr lang="en-US" sz="4800" b="1" dirty="0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B3AF18F-AB89-6D4F-D99F-1BC6BBADD7B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584159" y="1528019"/>
            <a:ext cx="2339427" cy="535162"/>
          </a:xfrm>
        </p:spPr>
        <p:txBody>
          <a:bodyPr/>
          <a:lstStyle/>
          <a:p>
            <a:r>
              <a:rPr lang="cs-CZ" dirty="0"/>
              <a:t>2. Řecko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2664E1D-14D1-8A4A-1F92-3F2CFB54C88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15227" y="3402014"/>
            <a:ext cx="1980684" cy="2189162"/>
          </a:xfrm>
        </p:spPr>
        <p:txBody>
          <a:bodyPr/>
          <a:lstStyle/>
          <a:p>
            <a:r>
              <a:rPr lang="cs-CZ" sz="4800" b="1" dirty="0"/>
              <a:t>35 %</a:t>
            </a:r>
            <a:endParaRPr lang="en-US" sz="4800" b="1" dirty="0"/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30251A9-E8B0-5E26-0059-9663C27D337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5856" y="1528019"/>
            <a:ext cx="2339427" cy="535162"/>
          </a:xfrm>
        </p:spPr>
        <p:txBody>
          <a:bodyPr/>
          <a:lstStyle/>
          <a:p>
            <a:r>
              <a:rPr lang="cs-CZ" dirty="0"/>
              <a:t>1. Rumunsko</a:t>
            </a:r>
            <a:endParaRPr lang="en-US" dirty="0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F130788-DB43-4D08-B996-0800708F1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16" b="-4"/>
          <a:stretch/>
        </p:blipFill>
        <p:spPr>
          <a:xfrm>
            <a:off x="1642528" y="2247900"/>
            <a:ext cx="926082" cy="690562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FAB94D-BC14-4205-827A-CDBE6EE47A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85" r="4585"/>
          <a:stretch/>
        </p:blipFill>
        <p:spPr>
          <a:xfrm>
            <a:off x="6975089" y="2237953"/>
            <a:ext cx="940866" cy="690562"/>
          </a:xfrm>
          <a:prstGeom prst="rect">
            <a:avLst/>
          </a:prstGeom>
          <a:noFill/>
        </p:spPr>
      </p:pic>
      <p:pic>
        <p:nvPicPr>
          <p:cNvPr id="8" name="Picture 7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838423D2-77EB-4E05-A681-32F21D592C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20" r="-4" b="-4"/>
          <a:stretch/>
        </p:blipFill>
        <p:spPr>
          <a:xfrm>
            <a:off x="4308808" y="2247900"/>
            <a:ext cx="926082" cy="690562"/>
          </a:xfrm>
          <a:prstGeom prst="rect">
            <a:avLst/>
          </a:prstGeom>
          <a:noFill/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759D4FF-527E-491C-B53F-59243F3A6FA1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>
          <a:blip r:embed="rId6"/>
          <a:srcRect l="16291" r="16291"/>
          <a:stretch/>
        </p:blipFill>
        <p:spPr>
          <a:xfrm>
            <a:off x="9099469" y="2237952"/>
            <a:ext cx="925513" cy="6905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7C8E5D-A214-46FC-9A8B-E0AE7A6C6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42" y="446012"/>
            <a:ext cx="11157095" cy="525401"/>
          </a:xfrm>
        </p:spPr>
        <p:txBody>
          <a:bodyPr wrap="square" anchor="t">
            <a:normAutofit/>
          </a:bodyPr>
          <a:lstStyle/>
          <a:p>
            <a:r>
              <a:rPr lang="cs-CZ" dirty="0"/>
              <a:t>VÝPADKY VE VÝBĚRU DPH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2AC4D-124D-4766-B24C-0F8443D67F7E}"/>
              </a:ext>
            </a:extLst>
          </p:cNvPr>
          <p:cNvSpPr>
            <a:spLocks noGrp="1"/>
          </p:cNvSpPr>
          <p:nvPr>
            <p:ph type="dt" sz="half" idx="40"/>
          </p:nvPr>
        </p:nvSpPr>
        <p:spPr>
          <a:xfrm>
            <a:off x="1000826" y="6267283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GLOBÁLNÍ TRENDY V OBLASTI DPH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5FA8C-8303-4E97-B048-03CBD5171605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1000826" y="6437144"/>
            <a:ext cx="6276273" cy="128016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2022-11-29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11A6C-7ECC-413B-BB5D-CA2904977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5939" y="6247919"/>
            <a:ext cx="306912" cy="31724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FB90C2E-4A2E-4FB3-9E31-0E4408463F2B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24" name="Picture Placeholder 11">
            <a:extLst>
              <a:ext uri="{FF2B5EF4-FFF2-40B4-BE49-F238E27FC236}">
                <a16:creationId xmlns:a16="http://schemas.microsoft.com/office/drawing/2014/main" id="{17E9FCD6-7E58-47CD-8E09-13FEC186D46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169" r="8169"/>
          <a:stretch/>
        </p:blipFill>
        <p:spPr>
          <a:xfrm>
            <a:off x="10154640" y="2227125"/>
            <a:ext cx="925513" cy="69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67769-40A7-4B5D-8695-21592F262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DVOJÍ DIGITALIZACE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B7B80C-9EBD-4382-B814-870E04D9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GLOBÁLNÍ TRENDY V OBLASTI DPH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C556B-9537-4DFD-8BC6-6E51F0D7B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2022-11-29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C372B-47E3-47FE-B354-026A7B207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90C2E-4A2E-4FB3-9E31-0E4408463F2B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DF48BDD5-440B-406C-A178-F8AE1D61E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2532284"/>
              </p:ext>
            </p:extLst>
          </p:nvPr>
        </p:nvGraphicFramePr>
        <p:xfrm>
          <a:off x="381001" y="987055"/>
          <a:ext cx="10515600" cy="4750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364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2018-PPT-ATLAS COPCO TEMPLATE" val="ypPgVw8W"/>
  <p:tag name="ARTICULATE_SLIDE_THUMBNAIL_REFRESH" val="1"/>
  <p:tag name="ARTICULATE_SLIDE_COUNT" val="32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018-PPT-Atlas Copco template">
  <a:themeElements>
    <a:clrScheme name="New VI 2020">
      <a:dk1>
        <a:srgbClr val="373D41"/>
      </a:dk1>
      <a:lt1>
        <a:srgbClr val="FFFFFF"/>
      </a:lt1>
      <a:dk2>
        <a:srgbClr val="0099CC"/>
      </a:dk2>
      <a:lt2>
        <a:srgbClr val="BBBDC0"/>
      </a:lt2>
      <a:accent1>
        <a:srgbClr val="0099CC"/>
      </a:accent1>
      <a:accent2>
        <a:srgbClr val="BBBDC0"/>
      </a:accent2>
      <a:accent3>
        <a:srgbClr val="F26522"/>
      </a:accent3>
      <a:accent4>
        <a:srgbClr val="C8102E"/>
      </a:accent4>
      <a:accent5>
        <a:srgbClr val="8DC8E8"/>
      </a:accent5>
      <a:accent6>
        <a:srgbClr val="43B02A"/>
      </a:accent6>
      <a:hlink>
        <a:srgbClr val="0099CC"/>
      </a:hlink>
      <a:folHlink>
        <a:srgbClr val="8DC8E8"/>
      </a:folHlink>
    </a:clrScheme>
    <a:fontScheme name="Calibri-VI Templat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5000"/>
          </a:lnSpc>
          <a:spcBef>
            <a:spcPts val="400"/>
          </a:spcBef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>
        <a:spAutoFit/>
      </a:bodyPr>
      <a:lstStyle>
        <a:defPPr>
          <a:lnSpc>
            <a:spcPct val="95000"/>
          </a:lnSpc>
          <a:spcBef>
            <a:spcPts val="400"/>
          </a:spcBef>
          <a:defRPr sz="1600" dirty="0" err="1" smtClean="0"/>
        </a:defPPr>
      </a:lstStyle>
    </a:txDef>
  </a:objectDefaults>
  <a:extraClrSchemeLst/>
  <a:custClrLst>
    <a:custClr name="Petrol">
      <a:srgbClr val="008C95"/>
    </a:custClr>
    <a:custClr name="Violet">
      <a:srgbClr val="6D2077"/>
    </a:custClr>
    <a:custClr name="Dark Blue">
      <a:srgbClr val="0066B3"/>
    </a:custClr>
    <a:custClr name="Yellow">
      <a:srgbClr val="FFCD00"/>
    </a:custClr>
    <a:custClr name="Peach">
      <a:srgbClr val="F68D76"/>
    </a:custClr>
    <a:custClr name="Dark Gray Tint">
      <a:srgbClr val="939598"/>
    </a:custClr>
    <a:custClr name="Light Gray Tint">
      <a:srgbClr val="E6E7E8"/>
    </a:custClr>
    <a:custClr name="Yellow Tint">
      <a:srgbClr val="FFE3A5"/>
    </a:custClr>
    <a:custClr name="Violet Tint">
      <a:srgbClr val="B498C0"/>
    </a:custClr>
    <a:custClr name="Dark Blue Tint">
      <a:srgbClr val="96AFDB"/>
    </a:custClr>
    <a:custClr name="Petrol Tint">
      <a:srgbClr val="91C9D0"/>
    </a:custClr>
    <a:custClr name="Arctic Blue Tint">
      <a:srgbClr val="CAE8F8"/>
    </a:custClr>
    <a:custClr name="Leaf Tint">
      <a:srgbClr val="B3DAAD"/>
    </a:custClr>
    <a:custClr name="Orange Tint">
      <a:srgbClr val="FBBD97"/>
    </a:custClr>
  </a:custClrLst>
  <a:extLst>
    <a:ext uri="{05A4C25C-085E-4340-85A3-A5531E510DB2}">
      <thm15:themeFamily xmlns:thm15="http://schemas.microsoft.com/office/thememl/2012/main" name="Presentation2" id="{B2B37DC6-89AF-48E5-946E-54E88D0DC9D0}" vid="{130244AC-EFAE-4843-B319-C04928C07C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 Copco 2020</Template>
  <TotalTime>7329</TotalTime>
  <Words>2018</Words>
  <Application>Microsoft Office PowerPoint</Application>
  <PresentationFormat>Widescreen</PresentationFormat>
  <Paragraphs>371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Avenir Next LT Pro</vt:lpstr>
      <vt:lpstr>Calibri</vt:lpstr>
      <vt:lpstr>Source Sans Pro</vt:lpstr>
      <vt:lpstr>2018-PPT-Atlas Copco template</vt:lpstr>
      <vt:lpstr>PowerPoint Presentation</vt:lpstr>
      <vt:lpstr>PowerPoint Presentation</vt:lpstr>
      <vt:lpstr>Výpadek příjmů z DPH – fakta a čísla (2019)</vt:lpstr>
      <vt:lpstr>250 nejmodernějších nemocnic</vt:lpstr>
      <vt:lpstr>GLOBÁLNÍ TRENDY V OBLASTI DPH</vt:lpstr>
      <vt:lpstr>PowerPoint Presentation</vt:lpstr>
      <vt:lpstr>PROČ</vt:lpstr>
      <vt:lpstr>VÝPADKY VE VÝBĚRU DPH</vt:lpstr>
      <vt:lpstr>DVOJÍ DIGITALIZACE</vt:lpstr>
      <vt:lpstr>VÝVOJ DIGITALIZACE V DANÍCH</vt:lpstr>
      <vt:lpstr>AKTUÁLNÍ HLAVNÍ TRENDY</vt:lpstr>
      <vt:lpstr>TREND #1  TURBULENTNÍ ZAVÁDĚNÍ CTC REPORTINGU</vt:lpstr>
      <vt:lpstr>TURBULENTNÍ ZAVÁDĚNÍ CTC REPORTINGU</vt:lpstr>
      <vt:lpstr>CONTINUOUS TRANSACTION CONTROLS  (Průběžná kontrola transakcí)</vt:lpstr>
      <vt:lpstr>CTC EVOLUCE</vt:lpstr>
      <vt:lpstr>SÍLA CTC DAT</vt:lpstr>
      <vt:lpstr>ZÁKLADNÍ MODEL OVĚŘOVÁNÍ TRANSAKCÍ (clearance model)</vt:lpstr>
      <vt:lpstr>ROZDÍLNÉ OVĚŘOVACÍ INSTITUCE</vt:lpstr>
      <vt:lpstr>REAL-TIME vs. NEAR REAL-TIME OVĚŘENÍ</vt:lpstr>
      <vt:lpstr>ROZDÍLNÉ REAKCE KUPUJÍCÍCH</vt:lpstr>
      <vt:lpstr>VYŽADOVANÉ DOKUMENTY</vt:lpstr>
      <vt:lpstr>NÁSTRAHY A BENEFITY CTC REPORTINGU</vt:lpstr>
      <vt:lpstr>TREND #2  AKCENTACE ZDANĚNÍ V MÍSTĚ SPOTŘEBY</vt:lpstr>
      <vt:lpstr>ZDANĚNÍ V MÍSTĚ SPOTŘEBY</vt:lpstr>
      <vt:lpstr>E-Commerce balíček (2021)</vt:lpstr>
      <vt:lpstr>Rozšíření systému Jednoho Správního Místa (One Stop Shop – OSS)</vt:lpstr>
      <vt:lpstr>TREND #3  SBĚRATELÉ DAT </vt:lpstr>
      <vt:lpstr>SBĚR A ZPRACOVÁVÁNÍ DAT</vt:lpstr>
      <vt:lpstr>TREND #4  ELEKTRONICKÉ ÚČETNICTVÍ  </vt:lpstr>
      <vt:lpstr>NA CESTĚ K E-AUDITU</vt:lpstr>
      <vt:lpstr>SAF-T</vt:lpstr>
      <vt:lpstr>Atlas Copco Services Brno </vt:lpstr>
      <vt:lpstr>VĚDĚLI JSTE… O ATLAS COPCO?</vt:lpstr>
      <vt:lpstr>ATLAS COPCO GROUP</vt:lpstr>
      <vt:lpstr>ATLAS COPCO SHARED SERVICE CENTRE BRNO</vt:lpstr>
      <vt:lpstr>PowerPoint Presentation</vt:lpstr>
      <vt:lpstr>PowerPoint Presentation</vt:lpstr>
      <vt:lpstr>BIG4 vs INHOUSE TAX ADVISORY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&amp; Innovation Team</dc:title>
  <dc:creator>lucie.fojtova@atlascopco.com</dc:creator>
  <cp:lastModifiedBy>Lucie Fojtova</cp:lastModifiedBy>
  <cp:revision>8</cp:revision>
  <dcterms:created xsi:type="dcterms:W3CDTF">2022-05-30T08:05:53Z</dcterms:created>
  <dcterms:modified xsi:type="dcterms:W3CDTF">2022-11-28T21:31:38Z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C697876D-F721-406B-ABBD-85D97705AD0C</vt:lpwstr>
  </property>
  <property fmtid="{D5CDD505-2E9C-101B-9397-08002B2CF9AE}" pid="3" name="ArticulatePath">
    <vt:lpwstr>Presentation1</vt:lpwstr>
  </property>
</Properties>
</file>