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5"/>
  </p:notesMasterIdLst>
  <p:handoutMasterIdLst>
    <p:handoutMasterId r:id="rId46"/>
  </p:handoutMasterIdLst>
  <p:sldIdLst>
    <p:sldId id="256" r:id="rId2"/>
    <p:sldId id="347" r:id="rId3"/>
    <p:sldId id="351" r:id="rId4"/>
    <p:sldId id="313" r:id="rId5"/>
    <p:sldId id="300" r:id="rId6"/>
    <p:sldId id="314" r:id="rId7"/>
    <p:sldId id="315" r:id="rId8"/>
    <p:sldId id="257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268" r:id="rId19"/>
    <p:sldId id="325" r:id="rId20"/>
    <p:sldId id="326" r:id="rId21"/>
    <p:sldId id="327" r:id="rId22"/>
    <p:sldId id="328" r:id="rId23"/>
    <p:sldId id="329" r:id="rId24"/>
    <p:sldId id="348" r:id="rId25"/>
    <p:sldId id="35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289" r:id="rId39"/>
    <p:sldId id="343" r:id="rId40"/>
    <p:sldId id="344" r:id="rId41"/>
    <p:sldId id="345" r:id="rId42"/>
    <p:sldId id="346" r:id="rId43"/>
    <p:sldId id="349" r:id="rId44"/>
  </p:sldIdLst>
  <p:sldSz cx="12192000" cy="6858000"/>
  <p:notesSz cx="6888163" cy="100203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AB5A78-83AF-4BFD-B91E-8C5C2ACC965E}" v="37" dt="2022-10-11T11:50:46.0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Hladká" userId="069433b9-3fc3-434e-985a-6b0cf6129750" providerId="ADAL" clId="{4EAB5A78-83AF-4BFD-B91E-8C5C2ACC965E}"/>
    <pc:docChg chg="undo custSel addSld delSld modSld">
      <pc:chgData name="Marie Hladká" userId="069433b9-3fc3-434e-985a-6b0cf6129750" providerId="ADAL" clId="{4EAB5A78-83AF-4BFD-B91E-8C5C2ACC965E}" dt="2022-10-11T11:50:50.998" v="453" actId="26606"/>
      <pc:docMkLst>
        <pc:docMk/>
      </pc:docMkLst>
      <pc:sldChg chg="modSp mod">
        <pc:chgData name="Marie Hladká" userId="069433b9-3fc3-434e-985a-6b0cf6129750" providerId="ADAL" clId="{4EAB5A78-83AF-4BFD-B91E-8C5C2ACC965E}" dt="2022-10-11T10:38:04.886" v="6" actId="20577"/>
        <pc:sldMkLst>
          <pc:docMk/>
          <pc:sldMk cId="2595702869" sldId="256"/>
        </pc:sldMkLst>
        <pc:spChg chg="mod">
          <ac:chgData name="Marie Hladká" userId="069433b9-3fc3-434e-985a-6b0cf6129750" providerId="ADAL" clId="{4EAB5A78-83AF-4BFD-B91E-8C5C2ACC965E}" dt="2022-10-11T10:38:04.886" v="6" actId="20577"/>
          <ac:spMkLst>
            <pc:docMk/>
            <pc:sldMk cId="2595702869" sldId="256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4EAB5A78-83AF-4BFD-B91E-8C5C2ACC965E}" dt="2022-10-11T11:34:51.771" v="386" actId="20577"/>
        <pc:sldMkLst>
          <pc:docMk/>
          <pc:sldMk cId="1463412954" sldId="289"/>
        </pc:sldMkLst>
        <pc:spChg chg="mod">
          <ac:chgData name="Marie Hladká" userId="069433b9-3fc3-434e-985a-6b0cf6129750" providerId="ADAL" clId="{4EAB5A78-83AF-4BFD-B91E-8C5C2ACC965E}" dt="2022-10-11T11:34:51.771" v="386" actId="20577"/>
          <ac:spMkLst>
            <pc:docMk/>
            <pc:sldMk cId="1463412954" sldId="289"/>
            <ac:spMk id="2" creationId="{00000000-0000-0000-0000-000000000000}"/>
          </ac:spMkLst>
        </pc:spChg>
      </pc:sldChg>
      <pc:sldChg chg="addSp delSp modSp mod modClrScheme chgLayout">
        <pc:chgData name="Marie Hladká" userId="069433b9-3fc3-434e-985a-6b0cf6129750" providerId="ADAL" clId="{4EAB5A78-83AF-4BFD-B91E-8C5C2ACC965E}" dt="2022-10-11T11:14:03.425" v="67" actId="27636"/>
        <pc:sldMkLst>
          <pc:docMk/>
          <pc:sldMk cId="2269577022" sldId="300"/>
        </pc:sldMkLst>
        <pc:spChg chg="mod">
          <ac:chgData name="Marie Hladká" userId="069433b9-3fc3-434e-985a-6b0cf6129750" providerId="ADAL" clId="{4EAB5A78-83AF-4BFD-B91E-8C5C2ACC965E}" dt="2022-10-11T11:12:27.620" v="51" actId="26606"/>
          <ac:spMkLst>
            <pc:docMk/>
            <pc:sldMk cId="2269577022" sldId="300"/>
            <ac:spMk id="2" creationId="{00000000-0000-0000-0000-000000000000}"/>
          </ac:spMkLst>
        </pc:spChg>
        <pc:spChg chg="add del mod">
          <ac:chgData name="Marie Hladká" userId="069433b9-3fc3-434e-985a-6b0cf6129750" providerId="ADAL" clId="{4EAB5A78-83AF-4BFD-B91E-8C5C2ACC965E}" dt="2022-10-11T11:14:03.420" v="66" actId="27636"/>
          <ac:spMkLst>
            <pc:docMk/>
            <pc:sldMk cId="2269577022" sldId="300"/>
            <ac:spMk id="4" creationId="{00000000-0000-0000-0000-000000000000}"/>
          </ac:spMkLst>
        </pc:spChg>
        <pc:spChg chg="add del mod replId">
          <ac:chgData name="Marie Hladká" userId="069433b9-3fc3-434e-985a-6b0cf6129750" providerId="ADAL" clId="{4EAB5A78-83AF-4BFD-B91E-8C5C2ACC965E}" dt="2022-10-11T11:14:03.425" v="67" actId="27636"/>
          <ac:spMkLst>
            <pc:docMk/>
            <pc:sldMk cId="2269577022" sldId="300"/>
            <ac:spMk id="5" creationId="{00000000-0000-0000-0000-000000000000}"/>
          </ac:spMkLst>
        </pc:spChg>
        <pc:spChg chg="add del mod">
          <ac:chgData name="Marie Hladká" userId="069433b9-3fc3-434e-985a-6b0cf6129750" providerId="ADAL" clId="{4EAB5A78-83AF-4BFD-B91E-8C5C2ACC965E}" dt="2022-10-11T11:12:27.620" v="51" actId="26606"/>
          <ac:spMkLst>
            <pc:docMk/>
            <pc:sldMk cId="2269577022" sldId="300"/>
            <ac:spMk id="5" creationId="{00000000-0000-0000-0000-000000000000}"/>
          </ac:spMkLst>
        </pc:spChg>
        <pc:spChg chg="mod">
          <ac:chgData name="Marie Hladká" userId="069433b9-3fc3-434e-985a-6b0cf6129750" providerId="ADAL" clId="{4EAB5A78-83AF-4BFD-B91E-8C5C2ACC965E}" dt="2022-10-11T11:13:55.596" v="63" actId="255"/>
          <ac:spMkLst>
            <pc:docMk/>
            <pc:sldMk cId="2269577022" sldId="300"/>
            <ac:spMk id="6" creationId="{00000000-0000-0000-0000-000000000000}"/>
          </ac:spMkLst>
        </pc:spChg>
        <pc:spChg chg="mod ord">
          <ac:chgData name="Marie Hladká" userId="069433b9-3fc3-434e-985a-6b0cf6129750" providerId="ADAL" clId="{4EAB5A78-83AF-4BFD-B91E-8C5C2ACC965E}" dt="2022-10-11T11:13:45.640" v="62" actId="255"/>
          <ac:spMkLst>
            <pc:docMk/>
            <pc:sldMk cId="2269577022" sldId="300"/>
            <ac:spMk id="7" creationId="{00000000-0000-0000-0000-000000000000}"/>
          </ac:spMkLst>
        </pc:spChg>
        <pc:graphicFrameChg chg="add del mod">
          <ac:chgData name="Marie Hladká" userId="069433b9-3fc3-434e-985a-6b0cf6129750" providerId="ADAL" clId="{4EAB5A78-83AF-4BFD-B91E-8C5C2ACC965E}" dt="2022-10-11T11:12:27.620" v="51" actId="26606"/>
          <ac:graphicFrameMkLst>
            <pc:docMk/>
            <pc:sldMk cId="2269577022" sldId="300"/>
            <ac:graphicFrameMk id="9" creationId="{56D4494E-D17A-CE50-03D9-383978531A22}"/>
          </ac:graphicFrameMkLst>
        </pc:graphicFrameChg>
      </pc:sldChg>
      <pc:sldChg chg="addSp delSp modSp mod modClrScheme chgLayout">
        <pc:chgData name="Marie Hladká" userId="069433b9-3fc3-434e-985a-6b0cf6129750" providerId="ADAL" clId="{4EAB5A78-83AF-4BFD-B91E-8C5C2ACC965E}" dt="2022-10-11T11:11:57.341" v="48" actId="26606"/>
        <pc:sldMkLst>
          <pc:docMk/>
          <pc:sldMk cId="3007168894" sldId="313"/>
        </pc:sldMkLst>
        <pc:spChg chg="mod">
          <ac:chgData name="Marie Hladká" userId="069433b9-3fc3-434e-985a-6b0cf6129750" providerId="ADAL" clId="{4EAB5A78-83AF-4BFD-B91E-8C5C2ACC965E}" dt="2022-10-11T11:09:35.742" v="46" actId="26606"/>
          <ac:spMkLst>
            <pc:docMk/>
            <pc:sldMk cId="3007168894" sldId="313"/>
            <ac:spMk id="2" creationId="{00000000-0000-0000-0000-000000000000}"/>
          </ac:spMkLst>
        </pc:spChg>
        <pc:spChg chg="add del">
          <ac:chgData name="Marie Hladká" userId="069433b9-3fc3-434e-985a-6b0cf6129750" providerId="ADAL" clId="{4EAB5A78-83AF-4BFD-B91E-8C5C2ACC965E}" dt="2022-10-11T11:09:35.742" v="46" actId="26606"/>
          <ac:spMkLst>
            <pc:docMk/>
            <pc:sldMk cId="3007168894" sldId="313"/>
            <ac:spMk id="3" creationId="{00000000-0000-0000-0000-000000000000}"/>
          </ac:spMkLst>
        </pc:spChg>
        <pc:spChg chg="add mod">
          <ac:chgData name="Marie Hladká" userId="069433b9-3fc3-434e-985a-6b0cf6129750" providerId="ADAL" clId="{4EAB5A78-83AF-4BFD-B91E-8C5C2ACC965E}" dt="2022-10-11T11:09:35.742" v="46" actId="26606"/>
          <ac:spMkLst>
            <pc:docMk/>
            <pc:sldMk cId="3007168894" sldId="313"/>
            <ac:spMk id="7" creationId="{00000000-0000-0000-0000-000000000000}"/>
          </ac:spMkLst>
        </pc:spChg>
        <pc:spChg chg="add del mod">
          <ac:chgData name="Marie Hladká" userId="069433b9-3fc3-434e-985a-6b0cf6129750" providerId="ADAL" clId="{4EAB5A78-83AF-4BFD-B91E-8C5C2ACC965E}" dt="2022-10-11T11:11:50.847" v="47" actId="931"/>
          <ac:spMkLst>
            <pc:docMk/>
            <pc:sldMk cId="3007168894" sldId="313"/>
            <ac:spMk id="8" creationId="{E5436213-D375-BDEE-5BBA-EFD2C96A7A39}"/>
          </ac:spMkLst>
        </pc:spChg>
        <pc:graphicFrameChg chg="add del">
          <ac:chgData name="Marie Hladká" userId="069433b9-3fc3-434e-985a-6b0cf6129750" providerId="ADAL" clId="{4EAB5A78-83AF-4BFD-B91E-8C5C2ACC965E}" dt="2022-10-11T11:09:35.697" v="45" actId="26606"/>
          <ac:graphicFrameMkLst>
            <pc:docMk/>
            <pc:sldMk cId="3007168894" sldId="313"/>
            <ac:graphicFrameMk id="5" creationId="{A4703CB9-263E-CA56-88DA-8657C55A5956}"/>
          </ac:graphicFrameMkLst>
        </pc:graphicFrameChg>
        <pc:picChg chg="add mod">
          <ac:chgData name="Marie Hladká" userId="069433b9-3fc3-434e-985a-6b0cf6129750" providerId="ADAL" clId="{4EAB5A78-83AF-4BFD-B91E-8C5C2ACC965E}" dt="2022-10-11T11:11:57.341" v="48" actId="26606"/>
          <ac:picMkLst>
            <pc:docMk/>
            <pc:sldMk cId="3007168894" sldId="313"/>
            <ac:picMk id="6" creationId="{547CE177-BB88-4724-AB7A-EEA0356289E0}"/>
          </ac:picMkLst>
        </pc:picChg>
      </pc:sldChg>
      <pc:sldChg chg="modSp mod">
        <pc:chgData name="Marie Hladká" userId="069433b9-3fc3-434e-985a-6b0cf6129750" providerId="ADAL" clId="{4EAB5A78-83AF-4BFD-B91E-8C5C2ACC965E}" dt="2022-10-11T11:14:21.857" v="68" actId="20577"/>
        <pc:sldMkLst>
          <pc:docMk/>
          <pc:sldMk cId="1336930982" sldId="314"/>
        </pc:sldMkLst>
        <pc:spChg chg="mod">
          <ac:chgData name="Marie Hladká" userId="069433b9-3fc3-434e-985a-6b0cf6129750" providerId="ADAL" clId="{4EAB5A78-83AF-4BFD-B91E-8C5C2ACC965E}" dt="2022-10-11T11:14:21.857" v="68" actId="20577"/>
          <ac:spMkLst>
            <pc:docMk/>
            <pc:sldMk cId="1336930982" sldId="314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4EAB5A78-83AF-4BFD-B91E-8C5C2ACC965E}" dt="2022-10-11T11:14:57.569" v="71" actId="207"/>
        <pc:sldMkLst>
          <pc:docMk/>
          <pc:sldMk cId="494291279" sldId="315"/>
        </pc:sldMkLst>
        <pc:spChg chg="mod">
          <ac:chgData name="Marie Hladká" userId="069433b9-3fc3-434e-985a-6b0cf6129750" providerId="ADAL" clId="{4EAB5A78-83AF-4BFD-B91E-8C5C2ACC965E}" dt="2022-10-11T11:14:53.486" v="70" actId="207"/>
          <ac:spMkLst>
            <pc:docMk/>
            <pc:sldMk cId="494291279" sldId="315"/>
            <ac:spMk id="4" creationId="{00000000-0000-0000-0000-000000000000}"/>
          </ac:spMkLst>
        </pc:spChg>
        <pc:spChg chg="mod">
          <ac:chgData name="Marie Hladká" userId="069433b9-3fc3-434e-985a-6b0cf6129750" providerId="ADAL" clId="{4EAB5A78-83AF-4BFD-B91E-8C5C2ACC965E}" dt="2022-10-11T11:14:57.569" v="71" actId="207"/>
          <ac:spMkLst>
            <pc:docMk/>
            <pc:sldMk cId="494291279" sldId="315"/>
            <ac:spMk id="5" creationId="{00000000-0000-0000-0000-000000000000}"/>
          </ac:spMkLst>
        </pc:spChg>
        <pc:spChg chg="mod">
          <ac:chgData name="Marie Hladká" userId="069433b9-3fc3-434e-985a-6b0cf6129750" providerId="ADAL" clId="{4EAB5A78-83AF-4BFD-B91E-8C5C2ACC965E}" dt="2022-10-11T11:14:47.367" v="69" actId="207"/>
          <ac:spMkLst>
            <pc:docMk/>
            <pc:sldMk cId="494291279" sldId="315"/>
            <ac:spMk id="6" creationId="{00000000-0000-0000-0000-000000000000}"/>
          </ac:spMkLst>
        </pc:spChg>
      </pc:sldChg>
      <pc:sldChg chg="addSp delSp modSp mod modClrScheme chgLayout">
        <pc:chgData name="Marie Hladká" userId="069433b9-3fc3-434e-985a-6b0cf6129750" providerId="ADAL" clId="{4EAB5A78-83AF-4BFD-B91E-8C5C2ACC965E}" dt="2022-10-11T11:17:53.215" v="162" actId="26606"/>
        <pc:sldMkLst>
          <pc:docMk/>
          <pc:sldMk cId="2393197170" sldId="316"/>
        </pc:sldMkLst>
        <pc:spChg chg="mod">
          <ac:chgData name="Marie Hladká" userId="069433b9-3fc3-434e-985a-6b0cf6129750" providerId="ADAL" clId="{4EAB5A78-83AF-4BFD-B91E-8C5C2ACC965E}" dt="2022-10-11T11:17:53.215" v="162" actId="26606"/>
          <ac:spMkLst>
            <pc:docMk/>
            <pc:sldMk cId="2393197170" sldId="316"/>
            <ac:spMk id="2" creationId="{00000000-0000-0000-0000-000000000000}"/>
          </ac:spMkLst>
        </pc:spChg>
        <pc:spChg chg="del mod">
          <ac:chgData name="Marie Hladká" userId="069433b9-3fc3-434e-985a-6b0cf6129750" providerId="ADAL" clId="{4EAB5A78-83AF-4BFD-B91E-8C5C2ACC965E}" dt="2022-10-11T11:17:28.756" v="160" actId="26606"/>
          <ac:spMkLst>
            <pc:docMk/>
            <pc:sldMk cId="2393197170" sldId="316"/>
            <ac:spMk id="3" creationId="{00000000-0000-0000-0000-000000000000}"/>
          </ac:spMkLst>
        </pc:spChg>
        <pc:spChg chg="add del mod">
          <ac:chgData name="Marie Hladká" userId="069433b9-3fc3-434e-985a-6b0cf6129750" providerId="ADAL" clId="{4EAB5A78-83AF-4BFD-B91E-8C5C2ACC965E}" dt="2022-10-11T11:17:28.756" v="160" actId="26606"/>
          <ac:spMkLst>
            <pc:docMk/>
            <pc:sldMk cId="2393197170" sldId="316"/>
            <ac:spMk id="8" creationId="{26EC1F6A-C83E-0E97-F45B-CFA2DE816044}"/>
          </ac:spMkLst>
        </pc:spChg>
        <pc:spChg chg="add del mod">
          <ac:chgData name="Marie Hladká" userId="069433b9-3fc3-434e-985a-6b0cf6129750" providerId="ADAL" clId="{4EAB5A78-83AF-4BFD-B91E-8C5C2ACC965E}" dt="2022-10-11T11:17:53.215" v="162" actId="26606"/>
          <ac:spMkLst>
            <pc:docMk/>
            <pc:sldMk cId="2393197170" sldId="316"/>
            <ac:spMk id="15" creationId="{1E42DF5D-DED1-98CD-717D-FCD274C84CCC}"/>
          </ac:spMkLst>
        </pc:spChg>
        <pc:graphicFrameChg chg="add mod modGraphic">
          <ac:chgData name="Marie Hladká" userId="069433b9-3fc3-434e-985a-6b0cf6129750" providerId="ADAL" clId="{4EAB5A78-83AF-4BFD-B91E-8C5C2ACC965E}" dt="2022-10-11T11:17:53.215" v="162" actId="26606"/>
          <ac:graphicFrameMkLst>
            <pc:docMk/>
            <pc:sldMk cId="2393197170" sldId="316"/>
            <ac:graphicFrameMk id="10" creationId="{939446D6-899E-3F1D-7FEB-AE1FE6641DEE}"/>
          </ac:graphicFrameMkLst>
        </pc:graphicFrameChg>
      </pc:sldChg>
      <pc:sldChg chg="modSp mod">
        <pc:chgData name="Marie Hladká" userId="069433b9-3fc3-434e-985a-6b0cf6129750" providerId="ADAL" clId="{4EAB5A78-83AF-4BFD-B91E-8C5C2ACC965E}" dt="2022-10-11T11:19:04.870" v="168" actId="208"/>
        <pc:sldMkLst>
          <pc:docMk/>
          <pc:sldMk cId="3197746939" sldId="318"/>
        </pc:sldMkLst>
        <pc:spChg chg="mod">
          <ac:chgData name="Marie Hladká" userId="069433b9-3fc3-434e-985a-6b0cf6129750" providerId="ADAL" clId="{4EAB5A78-83AF-4BFD-B91E-8C5C2ACC965E}" dt="2022-10-11T11:18:53.828" v="166" actId="113"/>
          <ac:spMkLst>
            <pc:docMk/>
            <pc:sldMk cId="3197746939" sldId="318"/>
            <ac:spMk id="3" creationId="{00000000-0000-0000-0000-000000000000}"/>
          </ac:spMkLst>
        </pc:spChg>
        <pc:cxnChg chg="mod">
          <ac:chgData name="Marie Hladká" userId="069433b9-3fc3-434e-985a-6b0cf6129750" providerId="ADAL" clId="{4EAB5A78-83AF-4BFD-B91E-8C5C2ACC965E}" dt="2022-10-11T11:19:04.870" v="168" actId="208"/>
          <ac:cxnSpMkLst>
            <pc:docMk/>
            <pc:sldMk cId="3197746939" sldId="318"/>
            <ac:cxnSpMk id="5" creationId="{00000000-0000-0000-0000-000000000000}"/>
          </ac:cxnSpMkLst>
        </pc:cxnChg>
        <pc:cxnChg chg="mod">
          <ac:chgData name="Marie Hladká" userId="069433b9-3fc3-434e-985a-6b0cf6129750" providerId="ADAL" clId="{4EAB5A78-83AF-4BFD-B91E-8C5C2ACC965E}" dt="2022-10-11T11:18:59.415" v="167" actId="208"/>
          <ac:cxnSpMkLst>
            <pc:docMk/>
            <pc:sldMk cId="3197746939" sldId="318"/>
            <ac:cxnSpMk id="11" creationId="{00000000-0000-0000-0000-000000000000}"/>
          </ac:cxnSpMkLst>
        </pc:cxnChg>
      </pc:sldChg>
      <pc:sldChg chg="modSp mod">
        <pc:chgData name="Marie Hladká" userId="069433b9-3fc3-434e-985a-6b0cf6129750" providerId="ADAL" clId="{4EAB5A78-83AF-4BFD-B91E-8C5C2ACC965E}" dt="2022-10-11T11:19:50.122" v="171" actId="20577"/>
        <pc:sldMkLst>
          <pc:docMk/>
          <pc:sldMk cId="1235577955" sldId="320"/>
        </pc:sldMkLst>
        <pc:spChg chg="mod">
          <ac:chgData name="Marie Hladká" userId="069433b9-3fc3-434e-985a-6b0cf6129750" providerId="ADAL" clId="{4EAB5A78-83AF-4BFD-B91E-8C5C2ACC965E}" dt="2022-10-11T11:19:42.166" v="169" actId="20577"/>
          <ac:spMkLst>
            <pc:docMk/>
            <pc:sldMk cId="1235577955" sldId="320"/>
            <ac:spMk id="2" creationId="{00000000-0000-0000-0000-000000000000}"/>
          </ac:spMkLst>
        </pc:spChg>
        <pc:spChg chg="mod">
          <ac:chgData name="Marie Hladká" userId="069433b9-3fc3-434e-985a-6b0cf6129750" providerId="ADAL" clId="{4EAB5A78-83AF-4BFD-B91E-8C5C2ACC965E}" dt="2022-10-11T11:19:47.186" v="170" actId="20577"/>
          <ac:spMkLst>
            <pc:docMk/>
            <pc:sldMk cId="1235577955" sldId="320"/>
            <ac:spMk id="3" creationId="{00000000-0000-0000-0000-000000000000}"/>
          </ac:spMkLst>
        </pc:spChg>
        <pc:spChg chg="mod">
          <ac:chgData name="Marie Hladká" userId="069433b9-3fc3-434e-985a-6b0cf6129750" providerId="ADAL" clId="{4EAB5A78-83AF-4BFD-B91E-8C5C2ACC965E}" dt="2022-10-11T11:19:50.122" v="171" actId="20577"/>
          <ac:spMkLst>
            <pc:docMk/>
            <pc:sldMk cId="1235577955" sldId="320"/>
            <ac:spMk id="4" creationId="{00000000-0000-0000-0000-000000000000}"/>
          </ac:spMkLst>
        </pc:spChg>
      </pc:sldChg>
      <pc:sldChg chg="addSp delSp modSp mod modClrScheme chgLayout">
        <pc:chgData name="Marie Hladká" userId="069433b9-3fc3-434e-985a-6b0cf6129750" providerId="ADAL" clId="{4EAB5A78-83AF-4BFD-B91E-8C5C2ACC965E}" dt="2022-10-11T11:22:49.156" v="217" actId="5793"/>
        <pc:sldMkLst>
          <pc:docMk/>
          <pc:sldMk cId="1841893541" sldId="321"/>
        </pc:sldMkLst>
        <pc:spChg chg="mod ord">
          <ac:chgData name="Marie Hladká" userId="069433b9-3fc3-434e-985a-6b0cf6129750" providerId="ADAL" clId="{4EAB5A78-83AF-4BFD-B91E-8C5C2ACC965E}" dt="2022-10-11T11:20:34.012" v="173" actId="700"/>
          <ac:spMkLst>
            <pc:docMk/>
            <pc:sldMk cId="1841893541" sldId="321"/>
            <ac:spMk id="2" creationId="{00000000-0000-0000-0000-000000000000}"/>
          </ac:spMkLst>
        </pc:spChg>
        <pc:spChg chg="add del mod ord">
          <ac:chgData name="Marie Hladká" userId="069433b9-3fc3-434e-985a-6b0cf6129750" providerId="ADAL" clId="{4EAB5A78-83AF-4BFD-B91E-8C5C2ACC965E}" dt="2022-10-11T11:22:21.777" v="211" actId="20577"/>
          <ac:spMkLst>
            <pc:docMk/>
            <pc:sldMk cId="1841893541" sldId="321"/>
            <ac:spMk id="3" creationId="{00000000-0000-0000-0000-000000000000}"/>
          </ac:spMkLst>
        </pc:spChg>
        <pc:spChg chg="add del mod ord">
          <ac:chgData name="Marie Hladká" userId="069433b9-3fc3-434e-985a-6b0cf6129750" providerId="ADAL" clId="{4EAB5A78-83AF-4BFD-B91E-8C5C2ACC965E}" dt="2022-10-11T11:20:59.097" v="181" actId="478"/>
          <ac:spMkLst>
            <pc:docMk/>
            <pc:sldMk cId="1841893541" sldId="321"/>
            <ac:spMk id="4" creationId="{3B097C6F-FDF9-4CB8-B8A1-E6E785BDD057}"/>
          </ac:spMkLst>
        </pc:spChg>
        <pc:spChg chg="add mod ord">
          <ac:chgData name="Marie Hladká" userId="069433b9-3fc3-434e-985a-6b0cf6129750" providerId="ADAL" clId="{4EAB5A78-83AF-4BFD-B91E-8C5C2ACC965E}" dt="2022-10-11T11:22:49.156" v="217" actId="5793"/>
          <ac:spMkLst>
            <pc:docMk/>
            <pc:sldMk cId="1841893541" sldId="321"/>
            <ac:spMk id="5" creationId="{C28BB101-CBC1-4A5E-AF74-18430FAC83A9}"/>
          </ac:spMkLst>
        </pc:spChg>
        <pc:spChg chg="add del mod">
          <ac:chgData name="Marie Hladká" userId="069433b9-3fc3-434e-985a-6b0cf6129750" providerId="ADAL" clId="{4EAB5A78-83AF-4BFD-B91E-8C5C2ACC965E}" dt="2022-10-11T11:20:43.688" v="176" actId="478"/>
          <ac:spMkLst>
            <pc:docMk/>
            <pc:sldMk cId="1841893541" sldId="321"/>
            <ac:spMk id="6" creationId="{9C88F63A-FDB6-4F4A-B135-F829772FB4ED}"/>
          </ac:spMkLst>
        </pc:spChg>
      </pc:sldChg>
      <pc:sldChg chg="addSp delSp modSp mod modClrScheme chgLayout">
        <pc:chgData name="Marie Hladká" userId="069433b9-3fc3-434e-985a-6b0cf6129750" providerId="ADAL" clId="{4EAB5A78-83AF-4BFD-B91E-8C5C2ACC965E}" dt="2022-10-11T11:24:56.097" v="247" actId="20577"/>
        <pc:sldMkLst>
          <pc:docMk/>
          <pc:sldMk cId="2639036499" sldId="323"/>
        </pc:sldMkLst>
        <pc:spChg chg="mod ord">
          <ac:chgData name="Marie Hladká" userId="069433b9-3fc3-434e-985a-6b0cf6129750" providerId="ADAL" clId="{4EAB5A78-83AF-4BFD-B91E-8C5C2ACC965E}" dt="2022-10-11T11:23:34.489" v="220" actId="700"/>
          <ac:spMkLst>
            <pc:docMk/>
            <pc:sldMk cId="2639036499" sldId="323"/>
            <ac:spMk id="2" creationId="{00000000-0000-0000-0000-000000000000}"/>
          </ac:spMkLst>
        </pc:spChg>
        <pc:spChg chg="mod ord">
          <ac:chgData name="Marie Hladká" userId="069433b9-3fc3-434e-985a-6b0cf6129750" providerId="ADAL" clId="{4EAB5A78-83AF-4BFD-B91E-8C5C2ACC965E}" dt="2022-10-11T11:24:17.584" v="232" actId="20577"/>
          <ac:spMkLst>
            <pc:docMk/>
            <pc:sldMk cId="2639036499" sldId="323"/>
            <ac:spMk id="3" creationId="{00000000-0000-0000-0000-000000000000}"/>
          </ac:spMkLst>
        </pc:spChg>
        <pc:spChg chg="add del mod ord">
          <ac:chgData name="Marie Hladká" userId="069433b9-3fc3-434e-985a-6b0cf6129750" providerId="ADAL" clId="{4EAB5A78-83AF-4BFD-B91E-8C5C2ACC965E}" dt="2022-10-11T11:23:34.489" v="220" actId="700"/>
          <ac:spMkLst>
            <pc:docMk/>
            <pc:sldMk cId="2639036499" sldId="323"/>
            <ac:spMk id="4" creationId="{5C4DD103-3087-41B9-8AC7-BBADA58935A1}"/>
          </ac:spMkLst>
        </pc:spChg>
        <pc:spChg chg="add del mod ord">
          <ac:chgData name="Marie Hladká" userId="069433b9-3fc3-434e-985a-6b0cf6129750" providerId="ADAL" clId="{4EAB5A78-83AF-4BFD-B91E-8C5C2ACC965E}" dt="2022-10-11T11:23:34.489" v="220" actId="700"/>
          <ac:spMkLst>
            <pc:docMk/>
            <pc:sldMk cId="2639036499" sldId="323"/>
            <ac:spMk id="5" creationId="{318ACD17-0770-479E-ACFE-1D77DE3BCED0}"/>
          </ac:spMkLst>
        </pc:spChg>
        <pc:spChg chg="add del mod ord">
          <ac:chgData name="Marie Hladká" userId="069433b9-3fc3-434e-985a-6b0cf6129750" providerId="ADAL" clId="{4EAB5A78-83AF-4BFD-B91E-8C5C2ACC965E}" dt="2022-10-11T11:23:34.489" v="220" actId="700"/>
          <ac:spMkLst>
            <pc:docMk/>
            <pc:sldMk cId="2639036499" sldId="323"/>
            <ac:spMk id="6" creationId="{5F3C9728-CF59-44EA-B4DF-22794D5C33AD}"/>
          </ac:spMkLst>
        </pc:spChg>
        <pc:spChg chg="add del mod ord">
          <ac:chgData name="Marie Hladká" userId="069433b9-3fc3-434e-985a-6b0cf6129750" providerId="ADAL" clId="{4EAB5A78-83AF-4BFD-B91E-8C5C2ACC965E}" dt="2022-10-11T11:23:45.280" v="225" actId="478"/>
          <ac:spMkLst>
            <pc:docMk/>
            <pc:sldMk cId="2639036499" sldId="323"/>
            <ac:spMk id="7" creationId="{C52EE751-FA2B-4427-97D3-A4FF0C645453}"/>
          </ac:spMkLst>
        </pc:spChg>
        <pc:spChg chg="add mod ord">
          <ac:chgData name="Marie Hladká" userId="069433b9-3fc3-434e-985a-6b0cf6129750" providerId="ADAL" clId="{4EAB5A78-83AF-4BFD-B91E-8C5C2ACC965E}" dt="2022-10-11T11:24:56.097" v="247" actId="20577"/>
          <ac:spMkLst>
            <pc:docMk/>
            <pc:sldMk cId="2639036499" sldId="323"/>
            <ac:spMk id="8" creationId="{863578B6-DFBF-4424-B78A-4BA9114F388A}"/>
          </ac:spMkLst>
        </pc:spChg>
      </pc:sldChg>
      <pc:sldChg chg="addSp delSp modSp mod modClrScheme chgLayout">
        <pc:chgData name="Marie Hladká" userId="069433b9-3fc3-434e-985a-6b0cf6129750" providerId="ADAL" clId="{4EAB5A78-83AF-4BFD-B91E-8C5C2ACC965E}" dt="2022-10-11T11:26:08.236" v="251" actId="478"/>
        <pc:sldMkLst>
          <pc:docMk/>
          <pc:sldMk cId="183739723" sldId="326"/>
        </pc:sldMkLst>
        <pc:spChg chg="mod">
          <ac:chgData name="Marie Hladká" userId="069433b9-3fc3-434e-985a-6b0cf6129750" providerId="ADAL" clId="{4EAB5A78-83AF-4BFD-B91E-8C5C2ACC965E}" dt="2022-10-11T11:26:02.589" v="249" actId="26606"/>
          <ac:spMkLst>
            <pc:docMk/>
            <pc:sldMk cId="183739723" sldId="326"/>
            <ac:spMk id="2" creationId="{00000000-0000-0000-0000-000000000000}"/>
          </ac:spMkLst>
        </pc:spChg>
        <pc:spChg chg="del">
          <ac:chgData name="Marie Hladká" userId="069433b9-3fc3-434e-985a-6b0cf6129750" providerId="ADAL" clId="{4EAB5A78-83AF-4BFD-B91E-8C5C2ACC965E}" dt="2022-10-11T11:25:52.346" v="248" actId="26606"/>
          <ac:spMkLst>
            <pc:docMk/>
            <pc:sldMk cId="183739723" sldId="326"/>
            <ac:spMk id="3" creationId="{00000000-0000-0000-0000-000000000000}"/>
          </ac:spMkLst>
        </pc:spChg>
        <pc:spChg chg="add del mod">
          <ac:chgData name="Marie Hladká" userId="069433b9-3fc3-434e-985a-6b0cf6129750" providerId="ADAL" clId="{4EAB5A78-83AF-4BFD-B91E-8C5C2ACC965E}" dt="2022-10-11T11:26:08.236" v="251" actId="478"/>
          <ac:spMkLst>
            <pc:docMk/>
            <pc:sldMk cId="183739723" sldId="326"/>
            <ac:spMk id="10" creationId="{D04BC62C-2705-4F86-E417-68E8652393A4}"/>
          </ac:spMkLst>
        </pc:spChg>
        <pc:graphicFrameChg chg="add mod modGraphic">
          <ac:chgData name="Marie Hladká" userId="069433b9-3fc3-434e-985a-6b0cf6129750" providerId="ADAL" clId="{4EAB5A78-83AF-4BFD-B91E-8C5C2ACC965E}" dt="2022-10-11T11:26:02.589" v="249" actId="26606"/>
          <ac:graphicFrameMkLst>
            <pc:docMk/>
            <pc:sldMk cId="183739723" sldId="326"/>
            <ac:graphicFrameMk id="5" creationId="{9071CCA7-816F-CA40-98D1-B48D52A743D1}"/>
          </ac:graphicFrameMkLst>
        </pc:graphicFrameChg>
      </pc:sldChg>
      <pc:sldChg chg="addSp delSp modSp mod modClrScheme chgLayout">
        <pc:chgData name="Marie Hladká" userId="069433b9-3fc3-434e-985a-6b0cf6129750" providerId="ADAL" clId="{4EAB5A78-83AF-4BFD-B91E-8C5C2ACC965E}" dt="2022-10-11T11:27:04.556" v="255" actId="478"/>
        <pc:sldMkLst>
          <pc:docMk/>
          <pc:sldMk cId="4128995563" sldId="327"/>
        </pc:sldMkLst>
        <pc:spChg chg="mod">
          <ac:chgData name="Marie Hladká" userId="069433b9-3fc3-434e-985a-6b0cf6129750" providerId="ADAL" clId="{4EAB5A78-83AF-4BFD-B91E-8C5C2ACC965E}" dt="2022-10-11T11:26:39.259" v="252" actId="26606"/>
          <ac:spMkLst>
            <pc:docMk/>
            <pc:sldMk cId="4128995563" sldId="327"/>
            <ac:spMk id="2" creationId="{00000000-0000-0000-0000-000000000000}"/>
          </ac:spMkLst>
        </pc:spChg>
        <pc:spChg chg="del">
          <ac:chgData name="Marie Hladká" userId="069433b9-3fc3-434e-985a-6b0cf6129750" providerId="ADAL" clId="{4EAB5A78-83AF-4BFD-B91E-8C5C2ACC965E}" dt="2022-10-11T11:26:39.259" v="252" actId="26606"/>
          <ac:spMkLst>
            <pc:docMk/>
            <pc:sldMk cId="4128995563" sldId="327"/>
            <ac:spMk id="3" creationId="{00000000-0000-0000-0000-000000000000}"/>
          </ac:spMkLst>
        </pc:spChg>
        <pc:spChg chg="add del mod">
          <ac:chgData name="Marie Hladká" userId="069433b9-3fc3-434e-985a-6b0cf6129750" providerId="ADAL" clId="{4EAB5A78-83AF-4BFD-B91E-8C5C2ACC965E}" dt="2022-10-11T11:26:57.995" v="253" actId="26606"/>
          <ac:spMkLst>
            <pc:docMk/>
            <pc:sldMk cId="4128995563" sldId="327"/>
            <ac:spMk id="9" creationId="{8428471F-14D9-A68A-ECF4-F476455CE72B}"/>
          </ac:spMkLst>
        </pc:spChg>
        <pc:spChg chg="add del mod">
          <ac:chgData name="Marie Hladká" userId="069433b9-3fc3-434e-985a-6b0cf6129750" providerId="ADAL" clId="{4EAB5A78-83AF-4BFD-B91E-8C5C2ACC965E}" dt="2022-10-11T11:27:04.556" v="255" actId="478"/>
          <ac:spMkLst>
            <pc:docMk/>
            <pc:sldMk cId="4128995563" sldId="327"/>
            <ac:spMk id="14" creationId="{1CD77F0C-B592-0234-0565-502A072C1FDE}"/>
          </ac:spMkLst>
        </pc:spChg>
        <pc:graphicFrameChg chg="add mod modGraphic">
          <ac:chgData name="Marie Hladká" userId="069433b9-3fc3-434e-985a-6b0cf6129750" providerId="ADAL" clId="{4EAB5A78-83AF-4BFD-B91E-8C5C2ACC965E}" dt="2022-10-11T11:26:57.995" v="253" actId="26606"/>
          <ac:graphicFrameMkLst>
            <pc:docMk/>
            <pc:sldMk cId="4128995563" sldId="327"/>
            <ac:graphicFrameMk id="5" creationId="{F8858207-A83A-0BA5-EA7A-DFAB25555DD4}"/>
          </ac:graphicFrameMkLst>
        </pc:graphicFrameChg>
      </pc:sldChg>
      <pc:sldChg chg="addSp delSp modSp del mod modClrScheme chgLayout">
        <pc:chgData name="Marie Hladká" userId="069433b9-3fc3-434e-985a-6b0cf6129750" providerId="ADAL" clId="{4EAB5A78-83AF-4BFD-B91E-8C5C2ACC965E}" dt="2022-10-11T11:30:44.482" v="310" actId="47"/>
        <pc:sldMkLst>
          <pc:docMk/>
          <pc:sldMk cId="3038834111" sldId="330"/>
        </pc:sldMkLst>
        <pc:spChg chg="mod ord">
          <ac:chgData name="Marie Hladká" userId="069433b9-3fc3-434e-985a-6b0cf6129750" providerId="ADAL" clId="{4EAB5A78-83AF-4BFD-B91E-8C5C2ACC965E}" dt="2022-10-11T11:27:52.229" v="260" actId="700"/>
          <ac:spMkLst>
            <pc:docMk/>
            <pc:sldMk cId="3038834111" sldId="330"/>
            <ac:spMk id="2" creationId="{00000000-0000-0000-0000-000000000000}"/>
          </ac:spMkLst>
        </pc:spChg>
        <pc:spChg chg="add del mod ord">
          <ac:chgData name="Marie Hladká" userId="069433b9-3fc3-434e-985a-6b0cf6129750" providerId="ADAL" clId="{4EAB5A78-83AF-4BFD-B91E-8C5C2ACC965E}" dt="2022-10-11T11:27:52.229" v="260" actId="700"/>
          <ac:spMkLst>
            <pc:docMk/>
            <pc:sldMk cId="3038834111" sldId="330"/>
            <ac:spMk id="3" creationId="{1B4A2E75-BF60-4D93-AB8E-55CA2E58F427}"/>
          </ac:spMkLst>
        </pc:spChg>
        <pc:spChg chg="mod ord">
          <ac:chgData name="Marie Hladká" userId="069433b9-3fc3-434e-985a-6b0cf6129750" providerId="ADAL" clId="{4EAB5A78-83AF-4BFD-B91E-8C5C2ACC965E}" dt="2022-10-11T11:27:52.229" v="260" actId="700"/>
          <ac:spMkLst>
            <pc:docMk/>
            <pc:sldMk cId="3038834111" sldId="330"/>
            <ac:spMk id="4" creationId="{00000000-0000-0000-0000-000000000000}"/>
          </ac:spMkLst>
        </pc:spChg>
        <pc:spChg chg="mod ord">
          <ac:chgData name="Marie Hladká" userId="069433b9-3fc3-434e-985a-6b0cf6129750" providerId="ADAL" clId="{4EAB5A78-83AF-4BFD-B91E-8C5C2ACC965E}" dt="2022-10-11T11:27:52.229" v="260" actId="700"/>
          <ac:spMkLst>
            <pc:docMk/>
            <pc:sldMk cId="3038834111" sldId="330"/>
            <ac:spMk id="5" creationId="{00000000-0000-0000-0000-000000000000}"/>
          </ac:spMkLst>
        </pc:spChg>
        <pc:spChg chg="mod ord">
          <ac:chgData name="Marie Hladká" userId="069433b9-3fc3-434e-985a-6b0cf6129750" providerId="ADAL" clId="{4EAB5A78-83AF-4BFD-B91E-8C5C2ACC965E}" dt="2022-10-11T11:27:52.229" v="260" actId="700"/>
          <ac:spMkLst>
            <pc:docMk/>
            <pc:sldMk cId="3038834111" sldId="330"/>
            <ac:spMk id="6" creationId="{00000000-0000-0000-0000-000000000000}"/>
          </ac:spMkLst>
        </pc:spChg>
        <pc:spChg chg="mod ord">
          <ac:chgData name="Marie Hladká" userId="069433b9-3fc3-434e-985a-6b0cf6129750" providerId="ADAL" clId="{4EAB5A78-83AF-4BFD-B91E-8C5C2ACC965E}" dt="2022-10-11T11:27:52.229" v="260" actId="700"/>
          <ac:spMkLst>
            <pc:docMk/>
            <pc:sldMk cId="3038834111" sldId="330"/>
            <ac:spMk id="7" creationId="{00000000-0000-0000-0000-000000000000}"/>
          </ac:spMkLst>
        </pc:spChg>
        <pc:spChg chg="add del mod ord">
          <ac:chgData name="Marie Hladká" userId="069433b9-3fc3-434e-985a-6b0cf6129750" providerId="ADAL" clId="{4EAB5A78-83AF-4BFD-B91E-8C5C2ACC965E}" dt="2022-10-11T11:27:52.229" v="260" actId="700"/>
          <ac:spMkLst>
            <pc:docMk/>
            <pc:sldMk cId="3038834111" sldId="330"/>
            <ac:spMk id="8" creationId="{9245DE06-996B-4100-8D50-CA015FD945E6}"/>
          </ac:spMkLst>
        </pc:spChg>
        <pc:spChg chg="add del mod ord">
          <ac:chgData name="Marie Hladká" userId="069433b9-3fc3-434e-985a-6b0cf6129750" providerId="ADAL" clId="{4EAB5A78-83AF-4BFD-B91E-8C5C2ACC965E}" dt="2022-10-11T11:27:52.229" v="260" actId="700"/>
          <ac:spMkLst>
            <pc:docMk/>
            <pc:sldMk cId="3038834111" sldId="330"/>
            <ac:spMk id="9" creationId="{84C4E31C-0A44-4F55-B122-E86AD52AA4F5}"/>
          </ac:spMkLst>
        </pc:spChg>
        <pc:spChg chg="add del mod ord">
          <ac:chgData name="Marie Hladká" userId="069433b9-3fc3-434e-985a-6b0cf6129750" providerId="ADAL" clId="{4EAB5A78-83AF-4BFD-B91E-8C5C2ACC965E}" dt="2022-10-11T11:27:52.229" v="260" actId="700"/>
          <ac:spMkLst>
            <pc:docMk/>
            <pc:sldMk cId="3038834111" sldId="330"/>
            <ac:spMk id="10" creationId="{E6A2B3A5-9598-4F15-A214-440ACCA4C08B}"/>
          </ac:spMkLst>
        </pc:spChg>
        <pc:spChg chg="add del mod ord">
          <ac:chgData name="Marie Hladká" userId="069433b9-3fc3-434e-985a-6b0cf6129750" providerId="ADAL" clId="{4EAB5A78-83AF-4BFD-B91E-8C5C2ACC965E}" dt="2022-10-11T11:27:52.229" v="260" actId="700"/>
          <ac:spMkLst>
            <pc:docMk/>
            <pc:sldMk cId="3038834111" sldId="330"/>
            <ac:spMk id="11" creationId="{3790AD84-C461-4252-BCF6-DA41404E539B}"/>
          </ac:spMkLst>
        </pc:spChg>
        <pc:spChg chg="add del mod ord">
          <ac:chgData name="Marie Hladká" userId="069433b9-3fc3-434e-985a-6b0cf6129750" providerId="ADAL" clId="{4EAB5A78-83AF-4BFD-B91E-8C5C2ACC965E}" dt="2022-10-11T11:27:52.229" v="260" actId="700"/>
          <ac:spMkLst>
            <pc:docMk/>
            <pc:sldMk cId="3038834111" sldId="330"/>
            <ac:spMk id="12" creationId="{2DF6DAD8-E9EB-477A-B877-E00EFD1E4A06}"/>
          </ac:spMkLst>
        </pc:spChg>
      </pc:sldChg>
      <pc:sldChg chg="modSp mod modClrScheme chgLayout">
        <pc:chgData name="Marie Hladká" userId="069433b9-3fc3-434e-985a-6b0cf6129750" providerId="ADAL" clId="{4EAB5A78-83AF-4BFD-B91E-8C5C2ACC965E}" dt="2022-10-11T11:34:42.450" v="379" actId="20577"/>
        <pc:sldMkLst>
          <pc:docMk/>
          <pc:sldMk cId="1573491850" sldId="342"/>
        </pc:sldMkLst>
        <pc:spChg chg="mod">
          <ac:chgData name="Marie Hladká" userId="069433b9-3fc3-434e-985a-6b0cf6129750" providerId="ADAL" clId="{4EAB5A78-83AF-4BFD-B91E-8C5C2ACC965E}" dt="2022-10-11T11:34:42.450" v="379" actId="20577"/>
          <ac:spMkLst>
            <pc:docMk/>
            <pc:sldMk cId="1573491850" sldId="342"/>
            <ac:spMk id="2" creationId="{00000000-0000-0000-0000-000000000000}"/>
          </ac:spMkLst>
        </pc:spChg>
        <pc:spChg chg="mod ord">
          <ac:chgData name="Marie Hladká" userId="069433b9-3fc3-434e-985a-6b0cf6129750" providerId="ADAL" clId="{4EAB5A78-83AF-4BFD-B91E-8C5C2ACC965E}" dt="2022-10-11T11:34:27.741" v="374" actId="1076"/>
          <ac:spMkLst>
            <pc:docMk/>
            <pc:sldMk cId="1573491850" sldId="342"/>
            <ac:spMk id="6" creationId="{00000000-0000-0000-0000-000000000000}"/>
          </ac:spMkLst>
        </pc:spChg>
        <pc:graphicFrameChg chg="mod modGraphic">
          <ac:chgData name="Marie Hladká" userId="069433b9-3fc3-434e-985a-6b0cf6129750" providerId="ADAL" clId="{4EAB5A78-83AF-4BFD-B91E-8C5C2ACC965E}" dt="2022-10-11T11:33:37.742" v="366" actId="26606"/>
          <ac:graphicFrameMkLst>
            <pc:docMk/>
            <pc:sldMk cId="1573491850" sldId="342"/>
            <ac:graphicFrameMk id="4" creationId="{00000000-0000-0000-0000-000000000000}"/>
          </ac:graphicFrameMkLst>
        </pc:graphicFrameChg>
      </pc:sldChg>
      <pc:sldChg chg="addSp delSp modSp mod modClrScheme chgLayout">
        <pc:chgData name="Marie Hladká" userId="069433b9-3fc3-434e-985a-6b0cf6129750" providerId="ADAL" clId="{4EAB5A78-83AF-4BFD-B91E-8C5C2ACC965E}" dt="2022-10-11T11:36:06.177" v="390" actId="255"/>
        <pc:sldMkLst>
          <pc:docMk/>
          <pc:sldMk cId="1470449236" sldId="345"/>
        </pc:sldMkLst>
        <pc:spChg chg="mod">
          <ac:chgData name="Marie Hladká" userId="069433b9-3fc3-434e-985a-6b0cf6129750" providerId="ADAL" clId="{4EAB5A78-83AF-4BFD-B91E-8C5C2ACC965E}" dt="2022-10-11T11:35:41.608" v="388" actId="26606"/>
          <ac:spMkLst>
            <pc:docMk/>
            <pc:sldMk cId="1470449236" sldId="345"/>
            <ac:spMk id="2" creationId="{00000000-0000-0000-0000-000000000000}"/>
          </ac:spMkLst>
        </pc:spChg>
        <pc:spChg chg="add del mod">
          <ac:chgData name="Marie Hladká" userId="069433b9-3fc3-434e-985a-6b0cf6129750" providerId="ADAL" clId="{4EAB5A78-83AF-4BFD-B91E-8C5C2ACC965E}" dt="2022-10-11T11:35:41.608" v="388" actId="26606"/>
          <ac:spMkLst>
            <pc:docMk/>
            <pc:sldMk cId="1470449236" sldId="345"/>
            <ac:spMk id="9" creationId="{3DF210A4-A0D7-B1B3-FAC8-8D223FB8E75A}"/>
          </ac:spMkLst>
        </pc:spChg>
        <pc:spChg chg="add del mod">
          <ac:chgData name="Marie Hladká" userId="069433b9-3fc3-434e-985a-6b0cf6129750" providerId="ADAL" clId="{4EAB5A78-83AF-4BFD-B91E-8C5C2ACC965E}" dt="2022-10-11T11:35:41.608" v="388" actId="26606"/>
          <ac:spMkLst>
            <pc:docMk/>
            <pc:sldMk cId="1470449236" sldId="345"/>
            <ac:spMk id="11" creationId="{F5EBFF93-C061-25CD-7463-EC9F49049B9D}"/>
          </ac:spMkLst>
        </pc:spChg>
        <pc:graphicFrameChg chg="add mod modGraphic">
          <ac:chgData name="Marie Hladká" userId="069433b9-3fc3-434e-985a-6b0cf6129750" providerId="ADAL" clId="{4EAB5A78-83AF-4BFD-B91E-8C5C2ACC965E}" dt="2022-10-11T11:36:06.177" v="390" actId="255"/>
          <ac:graphicFrameMkLst>
            <pc:docMk/>
            <pc:sldMk cId="1470449236" sldId="345"/>
            <ac:graphicFrameMk id="4" creationId="{00000000-0000-0000-0000-000000000000}"/>
          </ac:graphicFrameMkLst>
        </pc:graphicFrameChg>
      </pc:sldChg>
      <pc:sldChg chg="addSp delSp modSp mod modClrScheme chgLayout">
        <pc:chgData name="Marie Hladká" userId="069433b9-3fc3-434e-985a-6b0cf6129750" providerId="ADAL" clId="{4EAB5A78-83AF-4BFD-B91E-8C5C2ACC965E}" dt="2022-10-11T11:37:19.351" v="401" actId="255"/>
        <pc:sldMkLst>
          <pc:docMk/>
          <pc:sldMk cId="640694788" sldId="346"/>
        </pc:sldMkLst>
        <pc:spChg chg="mod">
          <ac:chgData name="Marie Hladká" userId="069433b9-3fc3-434e-985a-6b0cf6129750" providerId="ADAL" clId="{4EAB5A78-83AF-4BFD-B91E-8C5C2ACC965E}" dt="2022-10-11T11:36:57.664" v="399" actId="26606"/>
          <ac:spMkLst>
            <pc:docMk/>
            <pc:sldMk cId="640694788" sldId="346"/>
            <ac:spMk id="2" creationId="{00000000-0000-0000-0000-000000000000}"/>
          </ac:spMkLst>
        </pc:spChg>
        <pc:spChg chg="del">
          <ac:chgData name="Marie Hladká" userId="069433b9-3fc3-434e-985a-6b0cf6129750" providerId="ADAL" clId="{4EAB5A78-83AF-4BFD-B91E-8C5C2ACC965E}" dt="2022-10-11T11:36:43.164" v="398" actId="26606"/>
          <ac:spMkLst>
            <pc:docMk/>
            <pc:sldMk cId="640694788" sldId="346"/>
            <ac:spMk id="3" creationId="{00000000-0000-0000-0000-000000000000}"/>
          </ac:spMkLst>
        </pc:spChg>
        <pc:spChg chg="add del mod">
          <ac:chgData name="Marie Hladká" userId="069433b9-3fc3-434e-985a-6b0cf6129750" providerId="ADAL" clId="{4EAB5A78-83AF-4BFD-B91E-8C5C2ACC965E}" dt="2022-10-11T11:36:57.664" v="399" actId="26606"/>
          <ac:spMkLst>
            <pc:docMk/>
            <pc:sldMk cId="640694788" sldId="346"/>
            <ac:spMk id="9" creationId="{2A67AF04-16DD-66E2-B671-2EAF8A81E11B}"/>
          </ac:spMkLst>
        </pc:spChg>
        <pc:graphicFrameChg chg="add mod modGraphic">
          <ac:chgData name="Marie Hladká" userId="069433b9-3fc3-434e-985a-6b0cf6129750" providerId="ADAL" clId="{4EAB5A78-83AF-4BFD-B91E-8C5C2ACC965E}" dt="2022-10-11T11:37:19.351" v="401" actId="255"/>
          <ac:graphicFrameMkLst>
            <pc:docMk/>
            <pc:sldMk cId="640694788" sldId="346"/>
            <ac:graphicFrameMk id="5" creationId="{4384B4B5-0684-FA79-EBF6-37D2EB424B6B}"/>
          </ac:graphicFrameMkLst>
        </pc:graphicFrameChg>
      </pc:sldChg>
      <pc:sldChg chg="addSp delSp modSp new mod modClrScheme chgLayout">
        <pc:chgData name="Marie Hladká" userId="069433b9-3fc3-434e-985a-6b0cf6129750" providerId="ADAL" clId="{4EAB5A78-83AF-4BFD-B91E-8C5C2ACC965E}" dt="2022-10-11T10:45:14.858" v="43" actId="14100"/>
        <pc:sldMkLst>
          <pc:docMk/>
          <pc:sldMk cId="1418729204" sldId="347"/>
        </pc:sldMkLst>
        <pc:spChg chg="add mod ord">
          <ac:chgData name="Marie Hladká" userId="069433b9-3fc3-434e-985a-6b0cf6129750" providerId="ADAL" clId="{4EAB5A78-83AF-4BFD-B91E-8C5C2ACC965E}" dt="2022-10-11T10:44:59.397" v="39" actId="20577"/>
          <ac:spMkLst>
            <pc:docMk/>
            <pc:sldMk cId="1418729204" sldId="347"/>
            <ac:spMk id="6" creationId="{4471308E-01C5-4B2B-9BBD-54376C84C9FC}"/>
          </ac:spMkLst>
        </pc:spChg>
        <pc:spChg chg="add del mod ord">
          <ac:chgData name="Marie Hladká" userId="069433b9-3fc3-434e-985a-6b0cf6129750" providerId="ADAL" clId="{4EAB5A78-83AF-4BFD-B91E-8C5C2ACC965E}" dt="2022-10-11T10:44:44.496" v="28"/>
          <ac:spMkLst>
            <pc:docMk/>
            <pc:sldMk cId="1418729204" sldId="347"/>
            <ac:spMk id="7" creationId="{0C40BDE3-D1F6-4B8F-93FB-B47C763884F1}"/>
          </ac:spMkLst>
        </pc:spChg>
        <pc:spChg chg="add del mod">
          <ac:chgData name="Marie Hladká" userId="069433b9-3fc3-434e-985a-6b0cf6129750" providerId="ADAL" clId="{4EAB5A78-83AF-4BFD-B91E-8C5C2ACC965E}" dt="2022-10-11T10:42:08.417" v="14" actId="26606"/>
          <ac:spMkLst>
            <pc:docMk/>
            <pc:sldMk cId="1418729204" sldId="347"/>
            <ac:spMk id="8" creationId="{C328B8FE-3594-1636-1BAC-19F52C5BCE98}"/>
          </ac:spMkLst>
        </pc:spChg>
        <pc:spChg chg="add del mod">
          <ac:chgData name="Marie Hladká" userId="069433b9-3fc3-434e-985a-6b0cf6129750" providerId="ADAL" clId="{4EAB5A78-83AF-4BFD-B91E-8C5C2ACC965E}" dt="2022-10-11T10:42:08.417" v="14" actId="26606"/>
          <ac:spMkLst>
            <pc:docMk/>
            <pc:sldMk cId="1418729204" sldId="347"/>
            <ac:spMk id="10" creationId="{B7F1A9D2-19B7-0B76-D5FC-62715E6FC1B1}"/>
          </ac:spMkLst>
        </pc:spChg>
        <pc:picChg chg="add del mod">
          <ac:chgData name="Marie Hladká" userId="069433b9-3fc3-434e-985a-6b0cf6129750" providerId="ADAL" clId="{4EAB5A78-83AF-4BFD-B91E-8C5C2ACC965E}" dt="2022-10-11T10:43:34.809" v="21" actId="478"/>
          <ac:picMkLst>
            <pc:docMk/>
            <pc:sldMk cId="1418729204" sldId="347"/>
            <ac:picMk id="3" creationId="{535671AD-E9D4-455E-A0B7-B40A03FB88A6}"/>
          </ac:picMkLst>
        </pc:picChg>
        <pc:picChg chg="add del mod">
          <ac:chgData name="Marie Hladká" userId="069433b9-3fc3-434e-985a-6b0cf6129750" providerId="ADAL" clId="{4EAB5A78-83AF-4BFD-B91E-8C5C2ACC965E}" dt="2022-10-11T10:44:41.752" v="26" actId="478"/>
          <ac:picMkLst>
            <pc:docMk/>
            <pc:sldMk cId="1418729204" sldId="347"/>
            <ac:picMk id="5" creationId="{E5D0CAE6-68EB-4338-BCE5-D376FD3013E0}"/>
          </ac:picMkLst>
        </pc:picChg>
        <pc:picChg chg="add mod">
          <ac:chgData name="Marie Hladká" userId="069433b9-3fc3-434e-985a-6b0cf6129750" providerId="ADAL" clId="{4EAB5A78-83AF-4BFD-B91E-8C5C2ACC965E}" dt="2022-10-11T10:45:14.858" v="43" actId="14100"/>
          <ac:picMkLst>
            <pc:docMk/>
            <pc:sldMk cId="1418729204" sldId="347"/>
            <ac:picMk id="11" creationId="{FA5408F2-8069-4F1A-A665-133C1E3345BE}"/>
          </ac:picMkLst>
        </pc:picChg>
      </pc:sldChg>
      <pc:sldChg chg="delSp modSp new mod">
        <pc:chgData name="Marie Hladká" userId="069433b9-3fc3-434e-985a-6b0cf6129750" providerId="ADAL" clId="{4EAB5A78-83AF-4BFD-B91E-8C5C2ACC965E}" dt="2022-10-11T11:32:51.754" v="365" actId="255"/>
        <pc:sldMkLst>
          <pc:docMk/>
          <pc:sldMk cId="529016731" sldId="348"/>
        </pc:sldMkLst>
        <pc:spChg chg="mod">
          <ac:chgData name="Marie Hladká" userId="069433b9-3fc3-434e-985a-6b0cf6129750" providerId="ADAL" clId="{4EAB5A78-83AF-4BFD-B91E-8C5C2ACC965E}" dt="2022-10-11T11:32:09.712" v="350" actId="113"/>
          <ac:spMkLst>
            <pc:docMk/>
            <pc:sldMk cId="529016731" sldId="348"/>
            <ac:spMk id="2" creationId="{DA0BAAC1-0FAA-49C6-A74E-686AFA2EB128}"/>
          </ac:spMkLst>
        </pc:spChg>
        <pc:spChg chg="del mod">
          <ac:chgData name="Marie Hladká" userId="069433b9-3fc3-434e-985a-6b0cf6129750" providerId="ADAL" clId="{4EAB5A78-83AF-4BFD-B91E-8C5C2ACC965E}" dt="2022-10-11T11:29:26.524" v="265" actId="478"/>
          <ac:spMkLst>
            <pc:docMk/>
            <pc:sldMk cId="529016731" sldId="348"/>
            <ac:spMk id="3" creationId="{41303ECA-FFAA-482B-8272-69B6CC5E993F}"/>
          </ac:spMkLst>
        </pc:spChg>
        <pc:spChg chg="del mod">
          <ac:chgData name="Marie Hladká" userId="069433b9-3fc3-434e-985a-6b0cf6129750" providerId="ADAL" clId="{4EAB5A78-83AF-4BFD-B91E-8C5C2ACC965E}" dt="2022-10-11T11:29:38.498" v="270" actId="478"/>
          <ac:spMkLst>
            <pc:docMk/>
            <pc:sldMk cId="529016731" sldId="348"/>
            <ac:spMk id="4" creationId="{C226E43F-36C3-4E75-9DF4-C613A43E09B7}"/>
          </ac:spMkLst>
        </pc:spChg>
        <pc:spChg chg="del">
          <ac:chgData name="Marie Hladká" userId="069433b9-3fc3-434e-985a-6b0cf6129750" providerId="ADAL" clId="{4EAB5A78-83AF-4BFD-B91E-8C5C2ACC965E}" dt="2022-10-11T11:29:44.983" v="272" actId="478"/>
          <ac:spMkLst>
            <pc:docMk/>
            <pc:sldMk cId="529016731" sldId="348"/>
            <ac:spMk id="5" creationId="{85D0BD75-268C-42D2-A968-38AC9A1C78D9}"/>
          </ac:spMkLst>
        </pc:spChg>
        <pc:spChg chg="del">
          <ac:chgData name="Marie Hladká" userId="069433b9-3fc3-434e-985a-6b0cf6129750" providerId="ADAL" clId="{4EAB5A78-83AF-4BFD-B91E-8C5C2ACC965E}" dt="2022-10-11T11:29:30.962" v="266" actId="478"/>
          <ac:spMkLst>
            <pc:docMk/>
            <pc:sldMk cId="529016731" sldId="348"/>
            <ac:spMk id="6" creationId="{29F1B98A-858A-4DAC-B7E1-283CB23426CE}"/>
          </ac:spMkLst>
        </pc:spChg>
        <pc:spChg chg="del mod">
          <ac:chgData name="Marie Hladká" userId="069433b9-3fc3-434e-985a-6b0cf6129750" providerId="ADAL" clId="{4EAB5A78-83AF-4BFD-B91E-8C5C2ACC965E}" dt="2022-10-11T11:29:35.552" v="268" actId="478"/>
          <ac:spMkLst>
            <pc:docMk/>
            <pc:sldMk cId="529016731" sldId="348"/>
            <ac:spMk id="7" creationId="{EA714744-D4A5-4F75-84DB-9A7E32AE92C7}"/>
          </ac:spMkLst>
        </pc:spChg>
        <pc:spChg chg="del">
          <ac:chgData name="Marie Hladká" userId="069433b9-3fc3-434e-985a-6b0cf6129750" providerId="ADAL" clId="{4EAB5A78-83AF-4BFD-B91E-8C5C2ACC965E}" dt="2022-10-11T11:29:41.727" v="271" actId="478"/>
          <ac:spMkLst>
            <pc:docMk/>
            <pc:sldMk cId="529016731" sldId="348"/>
            <ac:spMk id="8" creationId="{ACBBA355-B153-45CB-A189-72A9CF053194}"/>
          </ac:spMkLst>
        </pc:spChg>
        <pc:spChg chg="mod">
          <ac:chgData name="Marie Hladká" userId="069433b9-3fc3-434e-985a-6b0cf6129750" providerId="ADAL" clId="{4EAB5A78-83AF-4BFD-B91E-8C5C2ACC965E}" dt="2022-10-11T11:31:43.549" v="342" actId="20577"/>
          <ac:spMkLst>
            <pc:docMk/>
            <pc:sldMk cId="529016731" sldId="348"/>
            <ac:spMk id="9" creationId="{69E19E29-DF5E-4D20-A94D-0245B7A58887}"/>
          </ac:spMkLst>
        </pc:spChg>
        <pc:spChg chg="mod">
          <ac:chgData name="Marie Hladká" userId="069433b9-3fc3-434e-985a-6b0cf6129750" providerId="ADAL" clId="{4EAB5A78-83AF-4BFD-B91E-8C5C2ACC965E}" dt="2022-10-11T11:32:51.754" v="365" actId="255"/>
          <ac:spMkLst>
            <pc:docMk/>
            <pc:sldMk cId="529016731" sldId="348"/>
            <ac:spMk id="10" creationId="{BF4C8E97-AAE8-4248-BF80-E1527227553A}"/>
          </ac:spMkLst>
        </pc:spChg>
        <pc:spChg chg="del mod">
          <ac:chgData name="Marie Hladká" userId="069433b9-3fc3-434e-985a-6b0cf6129750" providerId="ADAL" clId="{4EAB5A78-83AF-4BFD-B91E-8C5C2ACC965E}" dt="2022-10-11T11:29:19.342" v="263" actId="478"/>
          <ac:spMkLst>
            <pc:docMk/>
            <pc:sldMk cId="529016731" sldId="348"/>
            <ac:spMk id="11" creationId="{06DD9368-E772-4D09-AFE6-0FB644D3B7BB}"/>
          </ac:spMkLst>
        </pc:spChg>
        <pc:spChg chg="mod">
          <ac:chgData name="Marie Hladká" userId="069433b9-3fc3-434e-985a-6b0cf6129750" providerId="ADAL" clId="{4EAB5A78-83AF-4BFD-B91E-8C5C2ACC965E}" dt="2022-10-11T11:30:58.709" v="330" actId="20577"/>
          <ac:spMkLst>
            <pc:docMk/>
            <pc:sldMk cId="529016731" sldId="348"/>
            <ac:spMk id="12" creationId="{73898B29-ADD5-4173-880A-0560BB061383}"/>
          </ac:spMkLst>
        </pc:spChg>
      </pc:sldChg>
      <pc:sldChg chg="addSp delSp modSp new del mod">
        <pc:chgData name="Marie Hladká" userId="069433b9-3fc3-434e-985a-6b0cf6129750" providerId="ADAL" clId="{4EAB5A78-83AF-4BFD-B91E-8C5C2ACC965E}" dt="2022-10-11T11:38:15.144" v="407" actId="680"/>
        <pc:sldMkLst>
          <pc:docMk/>
          <pc:sldMk cId="1187290995" sldId="349"/>
        </pc:sldMkLst>
        <pc:graphicFrameChg chg="add del mod modGraphic">
          <ac:chgData name="Marie Hladká" userId="069433b9-3fc3-434e-985a-6b0cf6129750" providerId="ADAL" clId="{4EAB5A78-83AF-4BFD-B91E-8C5C2ACC965E}" dt="2022-10-11T11:38:14.274" v="406" actId="27309"/>
          <ac:graphicFrameMkLst>
            <pc:docMk/>
            <pc:sldMk cId="1187290995" sldId="349"/>
            <ac:graphicFrameMk id="3" creationId="{291B93FB-7679-44D2-87D0-2DBA8A9633C5}"/>
          </ac:graphicFrameMkLst>
        </pc:graphicFrameChg>
      </pc:sldChg>
      <pc:sldChg chg="addSp delSp modSp new mod modClrScheme chgLayout">
        <pc:chgData name="Marie Hladká" userId="069433b9-3fc3-434e-985a-6b0cf6129750" providerId="ADAL" clId="{4EAB5A78-83AF-4BFD-B91E-8C5C2ACC965E}" dt="2022-10-11T11:39:24.895" v="440" actId="26606"/>
        <pc:sldMkLst>
          <pc:docMk/>
          <pc:sldMk cId="3225947069" sldId="349"/>
        </pc:sldMkLst>
        <pc:spChg chg="del">
          <ac:chgData name="Marie Hladká" userId="069433b9-3fc3-434e-985a-6b0cf6129750" providerId="ADAL" clId="{4EAB5A78-83AF-4BFD-B91E-8C5C2ACC965E}" dt="2022-10-11T11:38:30.842" v="434" actId="700"/>
          <ac:spMkLst>
            <pc:docMk/>
            <pc:sldMk cId="3225947069" sldId="349"/>
            <ac:spMk id="2" creationId="{BFFB51ED-DB0D-4BCD-9A10-6BAE36A21DD4}"/>
          </ac:spMkLst>
        </pc:spChg>
        <pc:spChg chg="mod ord">
          <ac:chgData name="Marie Hladká" userId="069433b9-3fc3-434e-985a-6b0cf6129750" providerId="ADAL" clId="{4EAB5A78-83AF-4BFD-B91E-8C5C2ACC965E}" dt="2022-10-11T11:39:24.895" v="440" actId="26606"/>
          <ac:spMkLst>
            <pc:docMk/>
            <pc:sldMk cId="3225947069" sldId="349"/>
            <ac:spMk id="3" creationId="{FA1F0613-C7CD-4829-B918-265BC25FB4AF}"/>
          </ac:spMkLst>
        </pc:spChg>
        <pc:spChg chg="add del mod">
          <ac:chgData name="Marie Hladká" userId="069433b9-3fc3-434e-985a-6b0cf6129750" providerId="ADAL" clId="{4EAB5A78-83AF-4BFD-B91E-8C5C2ACC965E}" dt="2022-10-11T11:38:43.152" v="436" actId="478"/>
          <ac:spMkLst>
            <pc:docMk/>
            <pc:sldMk cId="3225947069" sldId="349"/>
            <ac:spMk id="8" creationId="{BC164EB8-9DBF-9676-0485-8CC3FE55C18D}"/>
          </ac:spMkLst>
        </pc:spChg>
        <pc:spChg chg="add del mod">
          <ac:chgData name="Marie Hladká" userId="069433b9-3fc3-434e-985a-6b0cf6129750" providerId="ADAL" clId="{4EAB5A78-83AF-4BFD-B91E-8C5C2ACC965E}" dt="2022-10-11T11:39:24.895" v="440" actId="26606"/>
          <ac:spMkLst>
            <pc:docMk/>
            <pc:sldMk cId="3225947069" sldId="349"/>
            <ac:spMk id="9" creationId="{A74A0EE6-D321-3C52-2631-4CF2B3FC38E1}"/>
          </ac:spMkLst>
        </pc:spChg>
        <pc:picChg chg="add del">
          <ac:chgData name="Marie Hladká" userId="069433b9-3fc3-434e-985a-6b0cf6129750" providerId="ADAL" clId="{4EAB5A78-83AF-4BFD-B91E-8C5C2ACC965E}" dt="2022-10-11T11:39:01.145" v="438" actId="26606"/>
          <ac:picMkLst>
            <pc:docMk/>
            <pc:sldMk cId="3225947069" sldId="349"/>
            <ac:picMk id="5" creationId="{0FDDD437-32FE-816D-F936-3724D5C1627B}"/>
          </ac:picMkLst>
        </pc:picChg>
        <pc:picChg chg="add del">
          <ac:chgData name="Marie Hladká" userId="069433b9-3fc3-434e-985a-6b0cf6129750" providerId="ADAL" clId="{4EAB5A78-83AF-4BFD-B91E-8C5C2ACC965E}" dt="2022-10-11T11:39:24.895" v="440" actId="26606"/>
          <ac:picMkLst>
            <pc:docMk/>
            <pc:sldMk cId="3225947069" sldId="349"/>
            <ac:picMk id="7" creationId="{287E86A3-11AA-6AD8-E516-82EF275058EF}"/>
          </ac:picMkLst>
        </pc:picChg>
      </pc:sldChg>
      <pc:sldChg chg="addSp delSp modSp new mod modClrScheme chgLayout">
        <pc:chgData name="Marie Hladká" userId="069433b9-3fc3-434e-985a-6b0cf6129750" providerId="ADAL" clId="{4EAB5A78-83AF-4BFD-B91E-8C5C2ACC965E}" dt="2022-10-11T11:48:29.921" v="450" actId="26606"/>
        <pc:sldMkLst>
          <pc:docMk/>
          <pc:sldMk cId="3003524960" sldId="350"/>
        </pc:sldMkLst>
        <pc:picChg chg="add del mod modCrop">
          <ac:chgData name="Marie Hladká" userId="069433b9-3fc3-434e-985a-6b0cf6129750" providerId="ADAL" clId="{4EAB5A78-83AF-4BFD-B91E-8C5C2ACC965E}" dt="2022-10-11T11:48:19.918" v="448" actId="478"/>
          <ac:picMkLst>
            <pc:docMk/>
            <pc:sldMk cId="3003524960" sldId="350"/>
            <ac:picMk id="3" creationId="{76E09AD7-2AB9-4BAA-8186-09C3E8D779CF}"/>
          </ac:picMkLst>
        </pc:picChg>
        <pc:picChg chg="add mod">
          <ac:chgData name="Marie Hladká" userId="069433b9-3fc3-434e-985a-6b0cf6129750" providerId="ADAL" clId="{4EAB5A78-83AF-4BFD-B91E-8C5C2ACC965E}" dt="2022-10-11T11:48:29.921" v="450" actId="26606"/>
          <ac:picMkLst>
            <pc:docMk/>
            <pc:sldMk cId="3003524960" sldId="350"/>
            <ac:picMk id="4" creationId="{FB5DD16C-4FDA-4A07-9E82-B3248376EB27}"/>
          </ac:picMkLst>
        </pc:picChg>
      </pc:sldChg>
      <pc:sldChg chg="addSp modSp new mod modClrScheme chgLayout">
        <pc:chgData name="Marie Hladká" userId="069433b9-3fc3-434e-985a-6b0cf6129750" providerId="ADAL" clId="{4EAB5A78-83AF-4BFD-B91E-8C5C2ACC965E}" dt="2022-10-11T11:50:50.998" v="453" actId="26606"/>
        <pc:sldMkLst>
          <pc:docMk/>
          <pc:sldMk cId="369730422" sldId="351"/>
        </pc:sldMkLst>
        <pc:picChg chg="add mod">
          <ac:chgData name="Marie Hladká" userId="069433b9-3fc3-434e-985a-6b0cf6129750" providerId="ADAL" clId="{4EAB5A78-83AF-4BFD-B91E-8C5C2ACC965E}" dt="2022-10-11T11:50:50.998" v="453" actId="26606"/>
          <ac:picMkLst>
            <pc:docMk/>
            <pc:sldMk cId="369730422" sldId="351"/>
            <ac:picMk id="1026" creationId="{607385DE-3B85-4B2E-847C-DC22AABA5976}"/>
          </ac:picMkLst>
        </pc:picChg>
      </pc:sldChg>
    </pc:docChg>
  </pc:docChgLst>
  <pc:docChgLst>
    <pc:chgData name="Marie" userId="069433b9-3fc3-434e-985a-6b0cf6129750" providerId="ADAL" clId="{F15A30A3-2ABF-4EAB-9683-69280AE82171}"/>
    <pc:docChg chg="undo custSel addSld delSld modSld">
      <pc:chgData name="Marie" userId="069433b9-3fc3-434e-985a-6b0cf6129750" providerId="ADAL" clId="{F15A30A3-2ABF-4EAB-9683-69280AE82171}" dt="2021-10-05T10:07:57.113" v="127" actId="20577"/>
      <pc:docMkLst>
        <pc:docMk/>
      </pc:docMkLst>
      <pc:sldChg chg="modSp mod">
        <pc:chgData name="Marie" userId="069433b9-3fc3-434e-985a-6b0cf6129750" providerId="ADAL" clId="{F15A30A3-2ABF-4EAB-9683-69280AE82171}" dt="2021-10-05T09:57:24.987" v="37" actId="20577"/>
        <pc:sldMkLst>
          <pc:docMk/>
          <pc:sldMk cId="2595702869" sldId="256"/>
        </pc:sldMkLst>
        <pc:spChg chg="mod">
          <ac:chgData name="Marie" userId="069433b9-3fc3-434e-985a-6b0cf6129750" providerId="ADAL" clId="{F15A30A3-2ABF-4EAB-9683-69280AE82171}" dt="2021-10-05T09:57:14.286" v="30" actId="20577"/>
          <ac:spMkLst>
            <pc:docMk/>
            <pc:sldMk cId="2595702869" sldId="256"/>
            <ac:spMk id="2" creationId="{00000000-0000-0000-0000-000000000000}"/>
          </ac:spMkLst>
        </pc:spChg>
        <pc:spChg chg="mod">
          <ac:chgData name="Marie" userId="069433b9-3fc3-434e-985a-6b0cf6129750" providerId="ADAL" clId="{F15A30A3-2ABF-4EAB-9683-69280AE82171}" dt="2021-10-05T09:57:24.987" v="37" actId="20577"/>
          <ac:spMkLst>
            <pc:docMk/>
            <pc:sldMk cId="2595702869" sldId="256"/>
            <ac:spMk id="3" creationId="{00000000-0000-0000-0000-000000000000}"/>
          </ac:spMkLst>
        </pc:spChg>
      </pc:sldChg>
      <pc:sldChg chg="modSp add mod">
        <pc:chgData name="Marie" userId="069433b9-3fc3-434e-985a-6b0cf6129750" providerId="ADAL" clId="{F15A30A3-2ABF-4EAB-9683-69280AE82171}" dt="2021-10-05T10:01:12.032" v="65" actId="20577"/>
        <pc:sldMkLst>
          <pc:docMk/>
          <pc:sldMk cId="2302405604" sldId="257"/>
        </pc:sldMkLst>
        <pc:spChg chg="mod">
          <ac:chgData name="Marie" userId="069433b9-3fc3-434e-985a-6b0cf6129750" providerId="ADAL" clId="{F15A30A3-2ABF-4EAB-9683-69280AE82171}" dt="2021-10-05T10:01:12.032" v="65" actId="20577"/>
          <ac:spMkLst>
            <pc:docMk/>
            <pc:sldMk cId="2302405604" sldId="257"/>
            <ac:spMk id="3" creationId="{00000000-0000-0000-0000-000000000000}"/>
          </ac:spMkLst>
        </pc:spChg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1959753898" sldId="258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20056296" sldId="259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2456908799" sldId="262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9871593" sldId="263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501972053" sldId="264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397350703" sldId="265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1906116239" sldId="266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2459415051" sldId="267"/>
        </pc:sldMkLst>
      </pc:sldChg>
      <pc:sldChg chg="modSp add mod">
        <pc:chgData name="Marie" userId="069433b9-3fc3-434e-985a-6b0cf6129750" providerId="ADAL" clId="{F15A30A3-2ABF-4EAB-9683-69280AE82171}" dt="2021-10-05T09:57:04.225" v="8" actId="27636"/>
        <pc:sldMkLst>
          <pc:docMk/>
          <pc:sldMk cId="2616525399" sldId="268"/>
        </pc:sldMkLst>
        <pc:spChg chg="mod">
          <ac:chgData name="Marie" userId="069433b9-3fc3-434e-985a-6b0cf6129750" providerId="ADAL" clId="{F15A30A3-2ABF-4EAB-9683-69280AE82171}" dt="2021-10-05T09:57:04.225" v="8" actId="27636"/>
          <ac:spMkLst>
            <pc:docMk/>
            <pc:sldMk cId="2616525399" sldId="268"/>
            <ac:spMk id="3" creationId="{00000000-0000-0000-0000-000000000000}"/>
          </ac:spMkLst>
        </pc:spChg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745922596" sldId="269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635310348" sldId="270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1957560844" sldId="271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957603109" sldId="272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04932186" sldId="273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419281260" sldId="274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2875048782" sldId="275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2510242510" sldId="276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1132558211" sldId="277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2776359689" sldId="278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702401684" sldId="279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1995856560" sldId="280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1684555578" sldId="281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152141678" sldId="282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319427845" sldId="283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809702609" sldId="284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192018521" sldId="285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219234202" sldId="286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1822284485" sldId="287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2970763927" sldId="288"/>
        </pc:sldMkLst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1463412954" sldId="289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1828956706" sldId="290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571007218" sldId="291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1648457945" sldId="292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079337350" sldId="293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884529595" sldId="294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2513191605" sldId="295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2005197005" sldId="296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2599494632" sldId="297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2571101019" sldId="298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880075827" sldId="299"/>
        </pc:sldMkLst>
      </pc:sldChg>
      <pc:sldChg chg="modSp add mod">
        <pc:chgData name="Marie" userId="069433b9-3fc3-434e-985a-6b0cf6129750" providerId="ADAL" clId="{F15A30A3-2ABF-4EAB-9683-69280AE82171}" dt="2021-10-05T09:59:01.838" v="51" actId="1076"/>
        <pc:sldMkLst>
          <pc:docMk/>
          <pc:sldMk cId="2269577022" sldId="300"/>
        </pc:sldMkLst>
        <pc:spChg chg="mod">
          <ac:chgData name="Marie" userId="069433b9-3fc3-434e-985a-6b0cf6129750" providerId="ADAL" clId="{F15A30A3-2ABF-4EAB-9683-69280AE82171}" dt="2021-10-05T09:58:47.899" v="49" actId="122"/>
          <ac:spMkLst>
            <pc:docMk/>
            <pc:sldMk cId="2269577022" sldId="300"/>
            <ac:spMk id="4" creationId="{00000000-0000-0000-0000-000000000000}"/>
          </ac:spMkLst>
        </pc:spChg>
        <pc:spChg chg="mod">
          <ac:chgData name="Marie" userId="069433b9-3fc3-434e-985a-6b0cf6129750" providerId="ADAL" clId="{F15A30A3-2ABF-4EAB-9683-69280AE82171}" dt="2021-10-05T09:58:53.331" v="50" actId="122"/>
          <ac:spMkLst>
            <pc:docMk/>
            <pc:sldMk cId="2269577022" sldId="300"/>
            <ac:spMk id="5" creationId="{00000000-0000-0000-0000-000000000000}"/>
          </ac:spMkLst>
        </pc:spChg>
        <pc:spChg chg="mod">
          <ac:chgData name="Marie" userId="069433b9-3fc3-434e-985a-6b0cf6129750" providerId="ADAL" clId="{F15A30A3-2ABF-4EAB-9683-69280AE82171}" dt="2021-10-05T09:59:01.838" v="51" actId="1076"/>
          <ac:spMkLst>
            <pc:docMk/>
            <pc:sldMk cId="2269577022" sldId="300"/>
            <ac:spMk id="6" creationId="{00000000-0000-0000-0000-000000000000}"/>
          </ac:spMkLst>
        </pc:spChg>
        <pc:spChg chg="mod">
          <ac:chgData name="Marie" userId="069433b9-3fc3-434e-985a-6b0cf6129750" providerId="ADAL" clId="{F15A30A3-2ABF-4EAB-9683-69280AE82171}" dt="2021-10-05T09:58:33.130" v="45" actId="1076"/>
          <ac:spMkLst>
            <pc:docMk/>
            <pc:sldMk cId="2269577022" sldId="300"/>
            <ac:spMk id="7" creationId="{00000000-0000-0000-0000-000000000000}"/>
          </ac:spMkLst>
        </pc:spChg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4251852317" sldId="301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919178490" sldId="302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4217941283" sldId="303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089728704" sldId="304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2676607565" sldId="305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533664572" sldId="307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3117415614" sldId="308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1110808944" sldId="309"/>
        </pc:sldMkLst>
      </pc:sldChg>
      <pc:sldChg chg="del">
        <pc:chgData name="Marie" userId="069433b9-3fc3-434e-985a-6b0cf6129750" providerId="ADAL" clId="{F15A30A3-2ABF-4EAB-9683-69280AE82171}" dt="2021-10-05T09:57:43.889" v="39" actId="47"/>
        <pc:sldMkLst>
          <pc:docMk/>
          <pc:sldMk cId="1663000759" sldId="311"/>
        </pc:sldMkLst>
      </pc:sldChg>
      <pc:sldChg chg="add del">
        <pc:chgData name="Marie" userId="069433b9-3fc3-434e-985a-6b0cf6129750" providerId="ADAL" clId="{F15A30A3-2ABF-4EAB-9683-69280AE82171}" dt="2021-10-05T09:57:28.175" v="38" actId="47"/>
        <pc:sldMkLst>
          <pc:docMk/>
          <pc:sldMk cId="64100644" sldId="312"/>
        </pc:sldMkLst>
      </pc:sldChg>
      <pc:sldChg chg="modSp add mod">
        <pc:chgData name="Marie" userId="069433b9-3fc3-434e-985a-6b0cf6129750" providerId="ADAL" clId="{F15A30A3-2ABF-4EAB-9683-69280AE82171}" dt="2021-10-05T09:58:05.619" v="40" actId="6549"/>
        <pc:sldMkLst>
          <pc:docMk/>
          <pc:sldMk cId="3007168894" sldId="313"/>
        </pc:sldMkLst>
        <pc:spChg chg="mod">
          <ac:chgData name="Marie" userId="069433b9-3fc3-434e-985a-6b0cf6129750" providerId="ADAL" clId="{F15A30A3-2ABF-4EAB-9683-69280AE82171}" dt="2021-10-05T09:58:05.619" v="40" actId="6549"/>
          <ac:spMkLst>
            <pc:docMk/>
            <pc:sldMk cId="3007168894" sldId="313"/>
            <ac:spMk id="3" creationId="{00000000-0000-0000-0000-000000000000}"/>
          </ac:spMkLst>
        </pc:spChg>
      </pc:sldChg>
      <pc:sldChg chg="modSp add mod">
        <pc:chgData name="Marie" userId="069433b9-3fc3-434e-985a-6b0cf6129750" providerId="ADAL" clId="{F15A30A3-2ABF-4EAB-9683-69280AE82171}" dt="2021-10-05T09:59:38.130" v="52" actId="20577"/>
        <pc:sldMkLst>
          <pc:docMk/>
          <pc:sldMk cId="1336930982" sldId="314"/>
        </pc:sldMkLst>
        <pc:spChg chg="mod">
          <ac:chgData name="Marie" userId="069433b9-3fc3-434e-985a-6b0cf6129750" providerId="ADAL" clId="{F15A30A3-2ABF-4EAB-9683-69280AE82171}" dt="2021-10-05T09:59:38.130" v="52" actId="20577"/>
          <ac:spMkLst>
            <pc:docMk/>
            <pc:sldMk cId="1336930982" sldId="314"/>
            <ac:spMk id="3" creationId="{00000000-0000-0000-0000-000000000000}"/>
          </ac:spMkLst>
        </pc:spChg>
      </pc:sldChg>
      <pc:sldChg chg="modSp add mod">
        <pc:chgData name="Marie" userId="069433b9-3fc3-434e-985a-6b0cf6129750" providerId="ADAL" clId="{F15A30A3-2ABF-4EAB-9683-69280AE82171}" dt="2021-10-05T10:00:51.391" v="64" actId="1076"/>
        <pc:sldMkLst>
          <pc:docMk/>
          <pc:sldMk cId="494291279" sldId="315"/>
        </pc:sldMkLst>
        <pc:spChg chg="mod">
          <ac:chgData name="Marie" userId="069433b9-3fc3-434e-985a-6b0cf6129750" providerId="ADAL" clId="{F15A30A3-2ABF-4EAB-9683-69280AE82171}" dt="2021-10-05T09:57:04.167" v="4" actId="27636"/>
          <ac:spMkLst>
            <pc:docMk/>
            <pc:sldMk cId="494291279" sldId="315"/>
            <ac:spMk id="3" creationId="{00000000-0000-0000-0000-000000000000}"/>
          </ac:spMkLst>
        </pc:spChg>
        <pc:spChg chg="mod">
          <ac:chgData name="Marie" userId="069433b9-3fc3-434e-985a-6b0cf6129750" providerId="ADAL" clId="{F15A30A3-2ABF-4EAB-9683-69280AE82171}" dt="2021-10-05T10:00:15.300" v="56" actId="14100"/>
          <ac:spMkLst>
            <pc:docMk/>
            <pc:sldMk cId="494291279" sldId="315"/>
            <ac:spMk id="4" creationId="{00000000-0000-0000-0000-000000000000}"/>
          </ac:spMkLst>
        </pc:spChg>
        <pc:spChg chg="mod">
          <ac:chgData name="Marie" userId="069433b9-3fc3-434e-985a-6b0cf6129750" providerId="ADAL" clId="{F15A30A3-2ABF-4EAB-9683-69280AE82171}" dt="2021-10-05T10:00:51.391" v="64" actId="1076"/>
          <ac:spMkLst>
            <pc:docMk/>
            <pc:sldMk cId="494291279" sldId="315"/>
            <ac:spMk id="5" creationId="{00000000-0000-0000-0000-000000000000}"/>
          </ac:spMkLst>
        </pc:spChg>
        <pc:spChg chg="mod">
          <ac:chgData name="Marie" userId="069433b9-3fc3-434e-985a-6b0cf6129750" providerId="ADAL" clId="{F15A30A3-2ABF-4EAB-9683-69280AE82171}" dt="2021-10-05T10:00:46.698" v="63" actId="14100"/>
          <ac:spMkLst>
            <pc:docMk/>
            <pc:sldMk cId="494291279" sldId="315"/>
            <ac:spMk id="6" creationId="{00000000-0000-0000-0000-000000000000}"/>
          </ac:spMkLst>
        </pc:spChg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2393197170" sldId="316"/>
        </pc:sldMkLst>
      </pc:sldChg>
      <pc:sldChg chg="modSp add mod">
        <pc:chgData name="Marie" userId="069433b9-3fc3-434e-985a-6b0cf6129750" providerId="ADAL" clId="{F15A30A3-2ABF-4EAB-9683-69280AE82171}" dt="2021-10-05T09:57:04.177" v="5" actId="27636"/>
        <pc:sldMkLst>
          <pc:docMk/>
          <pc:sldMk cId="3385880960" sldId="317"/>
        </pc:sldMkLst>
        <pc:spChg chg="mod">
          <ac:chgData name="Marie" userId="069433b9-3fc3-434e-985a-6b0cf6129750" providerId="ADAL" clId="{F15A30A3-2ABF-4EAB-9683-69280AE82171}" dt="2021-10-05T09:57:04.177" v="5" actId="27636"/>
          <ac:spMkLst>
            <pc:docMk/>
            <pc:sldMk cId="3385880960" sldId="317"/>
            <ac:spMk id="3" creationId="{00000000-0000-0000-0000-000000000000}"/>
          </ac:spMkLst>
        </pc:spChg>
      </pc:sldChg>
      <pc:sldChg chg="modSp add mod">
        <pc:chgData name="Marie" userId="069433b9-3fc3-434e-985a-6b0cf6129750" providerId="ADAL" clId="{F15A30A3-2ABF-4EAB-9683-69280AE82171}" dt="2021-10-05T09:57:04.181" v="6" actId="27636"/>
        <pc:sldMkLst>
          <pc:docMk/>
          <pc:sldMk cId="3197746939" sldId="318"/>
        </pc:sldMkLst>
        <pc:spChg chg="mod">
          <ac:chgData name="Marie" userId="069433b9-3fc3-434e-985a-6b0cf6129750" providerId="ADAL" clId="{F15A30A3-2ABF-4EAB-9683-69280AE82171}" dt="2021-10-05T09:57:04.181" v="6" actId="27636"/>
          <ac:spMkLst>
            <pc:docMk/>
            <pc:sldMk cId="3197746939" sldId="318"/>
            <ac:spMk id="7" creationId="{00000000-0000-0000-0000-000000000000}"/>
          </ac:spMkLst>
        </pc:spChg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1136583151" sldId="319"/>
        </pc:sldMkLst>
      </pc:sldChg>
      <pc:sldChg chg="modSp add mod">
        <pc:chgData name="Marie" userId="069433b9-3fc3-434e-985a-6b0cf6129750" providerId="ADAL" clId="{F15A30A3-2ABF-4EAB-9683-69280AE82171}" dt="2021-10-05T10:03:10.620" v="84" actId="27636"/>
        <pc:sldMkLst>
          <pc:docMk/>
          <pc:sldMk cId="1235577955" sldId="320"/>
        </pc:sldMkLst>
        <pc:spChg chg="mod">
          <ac:chgData name="Marie" userId="069433b9-3fc3-434e-985a-6b0cf6129750" providerId="ADAL" clId="{F15A30A3-2ABF-4EAB-9683-69280AE82171}" dt="2021-10-05T10:03:10.620" v="84" actId="27636"/>
          <ac:spMkLst>
            <pc:docMk/>
            <pc:sldMk cId="1235577955" sldId="320"/>
            <ac:spMk id="3" creationId="{00000000-0000-0000-0000-000000000000}"/>
          </ac:spMkLst>
        </pc:spChg>
        <pc:spChg chg="mod">
          <ac:chgData name="Marie" userId="069433b9-3fc3-434e-985a-6b0cf6129750" providerId="ADAL" clId="{F15A30A3-2ABF-4EAB-9683-69280AE82171}" dt="2021-10-05T10:03:10.620" v="83" actId="27636"/>
          <ac:spMkLst>
            <pc:docMk/>
            <pc:sldMk cId="1235577955" sldId="320"/>
            <ac:spMk id="4" creationId="{00000000-0000-0000-0000-000000000000}"/>
          </ac:spMkLst>
        </pc:spChg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1841893541" sldId="321"/>
        </pc:sldMkLst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3426667768" sldId="322"/>
        </pc:sldMkLst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2639036499" sldId="323"/>
        </pc:sldMkLst>
      </pc:sldChg>
      <pc:sldChg chg="modSp add mod">
        <pc:chgData name="Marie" userId="069433b9-3fc3-434e-985a-6b0cf6129750" providerId="ADAL" clId="{F15A30A3-2ABF-4EAB-9683-69280AE82171}" dt="2021-10-05T09:57:04.205" v="7" actId="27636"/>
        <pc:sldMkLst>
          <pc:docMk/>
          <pc:sldMk cId="2720036060" sldId="324"/>
        </pc:sldMkLst>
        <pc:spChg chg="mod">
          <ac:chgData name="Marie" userId="069433b9-3fc3-434e-985a-6b0cf6129750" providerId="ADAL" clId="{F15A30A3-2ABF-4EAB-9683-69280AE82171}" dt="2021-10-05T09:57:04.205" v="7" actId="27636"/>
          <ac:spMkLst>
            <pc:docMk/>
            <pc:sldMk cId="2720036060" sldId="324"/>
            <ac:spMk id="3" creationId="{00000000-0000-0000-0000-000000000000}"/>
          </ac:spMkLst>
        </pc:spChg>
      </pc:sldChg>
      <pc:sldChg chg="modSp add mod">
        <pc:chgData name="Marie" userId="069433b9-3fc3-434e-985a-6b0cf6129750" providerId="ADAL" clId="{F15A30A3-2ABF-4EAB-9683-69280AE82171}" dt="2021-10-05T09:57:04.229" v="9" actId="27636"/>
        <pc:sldMkLst>
          <pc:docMk/>
          <pc:sldMk cId="3903746366" sldId="325"/>
        </pc:sldMkLst>
        <pc:spChg chg="mod">
          <ac:chgData name="Marie" userId="069433b9-3fc3-434e-985a-6b0cf6129750" providerId="ADAL" clId="{F15A30A3-2ABF-4EAB-9683-69280AE82171}" dt="2021-10-05T09:57:04.229" v="9" actId="27636"/>
          <ac:spMkLst>
            <pc:docMk/>
            <pc:sldMk cId="3903746366" sldId="325"/>
            <ac:spMk id="3" creationId="{00000000-0000-0000-0000-000000000000}"/>
          </ac:spMkLst>
        </pc:spChg>
      </pc:sldChg>
      <pc:sldChg chg="modSp add mod">
        <pc:chgData name="Marie" userId="069433b9-3fc3-434e-985a-6b0cf6129750" providerId="ADAL" clId="{F15A30A3-2ABF-4EAB-9683-69280AE82171}" dt="2021-10-05T10:04:35.946" v="86" actId="27636"/>
        <pc:sldMkLst>
          <pc:docMk/>
          <pc:sldMk cId="183739723" sldId="326"/>
        </pc:sldMkLst>
        <pc:spChg chg="mod">
          <ac:chgData name="Marie" userId="069433b9-3fc3-434e-985a-6b0cf6129750" providerId="ADAL" clId="{F15A30A3-2ABF-4EAB-9683-69280AE82171}" dt="2021-10-05T10:04:35.946" v="86" actId="27636"/>
          <ac:spMkLst>
            <pc:docMk/>
            <pc:sldMk cId="183739723" sldId="326"/>
            <ac:spMk id="3" creationId="{00000000-0000-0000-0000-000000000000}"/>
          </ac:spMkLst>
        </pc:spChg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4128995563" sldId="327"/>
        </pc:sldMkLst>
      </pc:sldChg>
      <pc:sldChg chg="modSp add mod">
        <pc:chgData name="Marie" userId="069433b9-3fc3-434e-985a-6b0cf6129750" providerId="ADAL" clId="{F15A30A3-2ABF-4EAB-9683-69280AE82171}" dt="2021-10-05T09:57:04.241" v="10" actId="27636"/>
        <pc:sldMkLst>
          <pc:docMk/>
          <pc:sldMk cId="564488118" sldId="328"/>
        </pc:sldMkLst>
        <pc:spChg chg="mod">
          <ac:chgData name="Marie" userId="069433b9-3fc3-434e-985a-6b0cf6129750" providerId="ADAL" clId="{F15A30A3-2ABF-4EAB-9683-69280AE82171}" dt="2021-10-05T09:57:04.241" v="10" actId="27636"/>
          <ac:spMkLst>
            <pc:docMk/>
            <pc:sldMk cId="564488118" sldId="328"/>
            <ac:spMk id="3" creationId="{00000000-0000-0000-0000-000000000000}"/>
          </ac:spMkLst>
        </pc:spChg>
      </pc:sldChg>
      <pc:sldChg chg="modSp add mod">
        <pc:chgData name="Marie" userId="069433b9-3fc3-434e-985a-6b0cf6129750" providerId="ADAL" clId="{F15A30A3-2ABF-4EAB-9683-69280AE82171}" dt="2021-10-05T09:57:04.249" v="12" actId="27636"/>
        <pc:sldMkLst>
          <pc:docMk/>
          <pc:sldMk cId="3343413957" sldId="329"/>
        </pc:sldMkLst>
        <pc:spChg chg="mod">
          <ac:chgData name="Marie" userId="069433b9-3fc3-434e-985a-6b0cf6129750" providerId="ADAL" clId="{F15A30A3-2ABF-4EAB-9683-69280AE82171}" dt="2021-10-05T09:57:04.249" v="12" actId="27636"/>
          <ac:spMkLst>
            <pc:docMk/>
            <pc:sldMk cId="3343413957" sldId="329"/>
            <ac:spMk id="2" creationId="{00000000-0000-0000-0000-000000000000}"/>
          </ac:spMkLst>
        </pc:spChg>
        <pc:spChg chg="mod">
          <ac:chgData name="Marie" userId="069433b9-3fc3-434e-985a-6b0cf6129750" providerId="ADAL" clId="{F15A30A3-2ABF-4EAB-9683-69280AE82171}" dt="2021-10-05T09:57:04.245" v="11" actId="27636"/>
          <ac:spMkLst>
            <pc:docMk/>
            <pc:sldMk cId="3343413957" sldId="329"/>
            <ac:spMk id="3" creationId="{00000000-0000-0000-0000-000000000000}"/>
          </ac:spMkLst>
        </pc:spChg>
      </pc:sldChg>
      <pc:sldChg chg="modSp add mod">
        <pc:chgData name="Marie" userId="069433b9-3fc3-434e-985a-6b0cf6129750" providerId="ADAL" clId="{F15A30A3-2ABF-4EAB-9683-69280AE82171}" dt="2021-10-05T10:05:15.586" v="88" actId="948"/>
        <pc:sldMkLst>
          <pc:docMk/>
          <pc:sldMk cId="3038834111" sldId="330"/>
        </pc:sldMkLst>
        <pc:spChg chg="mod">
          <ac:chgData name="Marie" userId="069433b9-3fc3-434e-985a-6b0cf6129750" providerId="ADAL" clId="{F15A30A3-2ABF-4EAB-9683-69280AE82171}" dt="2021-10-05T09:57:04.261" v="14" actId="27636"/>
          <ac:spMkLst>
            <pc:docMk/>
            <pc:sldMk cId="3038834111" sldId="330"/>
            <ac:spMk id="5" creationId="{00000000-0000-0000-0000-000000000000}"/>
          </ac:spMkLst>
        </pc:spChg>
        <pc:spChg chg="mod">
          <ac:chgData name="Marie" userId="069433b9-3fc3-434e-985a-6b0cf6129750" providerId="ADAL" clId="{F15A30A3-2ABF-4EAB-9683-69280AE82171}" dt="2021-10-05T09:57:04.261" v="15" actId="27636"/>
          <ac:spMkLst>
            <pc:docMk/>
            <pc:sldMk cId="3038834111" sldId="330"/>
            <ac:spMk id="6" creationId="{00000000-0000-0000-0000-000000000000}"/>
          </ac:spMkLst>
        </pc:spChg>
        <pc:spChg chg="mod">
          <ac:chgData name="Marie" userId="069433b9-3fc3-434e-985a-6b0cf6129750" providerId="ADAL" clId="{F15A30A3-2ABF-4EAB-9683-69280AE82171}" dt="2021-10-05T10:05:15.586" v="88" actId="948"/>
          <ac:spMkLst>
            <pc:docMk/>
            <pc:sldMk cId="3038834111" sldId="330"/>
            <ac:spMk id="7" creationId="{00000000-0000-0000-0000-000000000000}"/>
          </ac:spMkLst>
        </pc:spChg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3106915204" sldId="331"/>
        </pc:sldMkLst>
      </pc:sldChg>
      <pc:sldChg chg="modSp add mod">
        <pc:chgData name="Marie" userId="069433b9-3fc3-434e-985a-6b0cf6129750" providerId="ADAL" clId="{F15A30A3-2ABF-4EAB-9683-69280AE82171}" dt="2021-10-05T09:57:04.273" v="16" actId="27636"/>
        <pc:sldMkLst>
          <pc:docMk/>
          <pc:sldMk cId="2173605897" sldId="332"/>
        </pc:sldMkLst>
        <pc:spChg chg="mod">
          <ac:chgData name="Marie" userId="069433b9-3fc3-434e-985a-6b0cf6129750" providerId="ADAL" clId="{F15A30A3-2ABF-4EAB-9683-69280AE82171}" dt="2021-10-05T09:57:04.273" v="16" actId="27636"/>
          <ac:spMkLst>
            <pc:docMk/>
            <pc:sldMk cId="2173605897" sldId="332"/>
            <ac:spMk id="3" creationId="{00000000-0000-0000-0000-000000000000}"/>
          </ac:spMkLst>
        </pc:spChg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640288962" sldId="333"/>
        </pc:sldMkLst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1709680261" sldId="334"/>
        </pc:sldMkLst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3879385507" sldId="335"/>
        </pc:sldMkLst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597223843" sldId="336"/>
        </pc:sldMkLst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4150961128" sldId="337"/>
        </pc:sldMkLst>
      </pc:sldChg>
      <pc:sldChg chg="modSp add mod">
        <pc:chgData name="Marie" userId="069433b9-3fc3-434e-985a-6b0cf6129750" providerId="ADAL" clId="{F15A30A3-2ABF-4EAB-9683-69280AE82171}" dt="2021-10-05T10:06:39.796" v="113" actId="20577"/>
        <pc:sldMkLst>
          <pc:docMk/>
          <pc:sldMk cId="1413414208" sldId="338"/>
        </pc:sldMkLst>
        <pc:spChg chg="mod">
          <ac:chgData name="Marie" userId="069433b9-3fc3-434e-985a-6b0cf6129750" providerId="ADAL" clId="{F15A30A3-2ABF-4EAB-9683-69280AE82171}" dt="2021-10-05T10:06:36.335" v="109" actId="27636"/>
          <ac:spMkLst>
            <pc:docMk/>
            <pc:sldMk cId="1413414208" sldId="338"/>
            <ac:spMk id="4" creationId="{00000000-0000-0000-0000-000000000000}"/>
          </ac:spMkLst>
        </pc:spChg>
        <pc:spChg chg="mod">
          <ac:chgData name="Marie" userId="069433b9-3fc3-434e-985a-6b0cf6129750" providerId="ADAL" clId="{F15A30A3-2ABF-4EAB-9683-69280AE82171}" dt="2021-10-05T10:06:39.796" v="113" actId="20577"/>
          <ac:spMkLst>
            <pc:docMk/>
            <pc:sldMk cId="1413414208" sldId="338"/>
            <ac:spMk id="5" creationId="{00000000-0000-0000-0000-000000000000}"/>
          </ac:spMkLst>
        </pc:spChg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4260513600" sldId="339"/>
        </pc:sldMkLst>
      </pc:sldChg>
      <pc:sldChg chg="modSp add mod">
        <pc:chgData name="Marie" userId="069433b9-3fc3-434e-985a-6b0cf6129750" providerId="ADAL" clId="{F15A30A3-2ABF-4EAB-9683-69280AE82171}" dt="2021-10-05T10:07:00.317" v="114" actId="1076"/>
        <pc:sldMkLst>
          <pc:docMk/>
          <pc:sldMk cId="877833516" sldId="340"/>
        </pc:sldMkLst>
        <pc:spChg chg="mod">
          <ac:chgData name="Marie" userId="069433b9-3fc3-434e-985a-6b0cf6129750" providerId="ADAL" clId="{F15A30A3-2ABF-4EAB-9683-69280AE82171}" dt="2021-10-05T10:07:00.317" v="114" actId="1076"/>
          <ac:spMkLst>
            <pc:docMk/>
            <pc:sldMk cId="877833516" sldId="340"/>
            <ac:spMk id="3" creationId="{00000000-0000-0000-0000-000000000000}"/>
          </ac:spMkLst>
        </pc:spChg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3715475299" sldId="341"/>
        </pc:sldMkLst>
      </pc:sldChg>
      <pc:sldChg chg="modSp add mod">
        <pc:chgData name="Marie" userId="069433b9-3fc3-434e-985a-6b0cf6129750" providerId="ADAL" clId="{F15A30A3-2ABF-4EAB-9683-69280AE82171}" dt="2021-10-05T10:07:12.197" v="115" actId="255"/>
        <pc:sldMkLst>
          <pc:docMk/>
          <pc:sldMk cId="1573491850" sldId="342"/>
        </pc:sldMkLst>
        <pc:spChg chg="mod">
          <ac:chgData name="Marie" userId="069433b9-3fc3-434e-985a-6b0cf6129750" providerId="ADAL" clId="{F15A30A3-2ABF-4EAB-9683-69280AE82171}" dt="2021-10-05T10:07:12.197" v="115" actId="255"/>
          <ac:spMkLst>
            <pc:docMk/>
            <pc:sldMk cId="1573491850" sldId="342"/>
            <ac:spMk id="6" creationId="{00000000-0000-0000-0000-000000000000}"/>
          </ac:spMkLst>
        </pc:spChg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3122990604" sldId="343"/>
        </pc:sldMkLst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3607097727" sldId="344"/>
        </pc:sldMkLst>
      </pc:sldChg>
      <pc:sldChg chg="add">
        <pc:chgData name="Marie" userId="069433b9-3fc3-434e-985a-6b0cf6129750" providerId="ADAL" clId="{F15A30A3-2ABF-4EAB-9683-69280AE82171}" dt="2021-10-05T09:57:04.095" v="0"/>
        <pc:sldMkLst>
          <pc:docMk/>
          <pc:sldMk cId="1470449236" sldId="345"/>
        </pc:sldMkLst>
      </pc:sldChg>
      <pc:sldChg chg="modSp add mod">
        <pc:chgData name="Marie" userId="069433b9-3fc3-434e-985a-6b0cf6129750" providerId="ADAL" clId="{F15A30A3-2ABF-4EAB-9683-69280AE82171}" dt="2021-10-05T10:07:57.113" v="127" actId="20577"/>
        <pc:sldMkLst>
          <pc:docMk/>
          <pc:sldMk cId="640694788" sldId="346"/>
        </pc:sldMkLst>
        <pc:spChg chg="mod">
          <ac:chgData name="Marie" userId="069433b9-3fc3-434e-985a-6b0cf6129750" providerId="ADAL" clId="{F15A30A3-2ABF-4EAB-9683-69280AE82171}" dt="2021-10-05T10:07:57.113" v="127" actId="20577"/>
          <ac:spMkLst>
            <pc:docMk/>
            <pc:sldMk cId="640694788" sldId="346"/>
            <ac:spMk id="2" creationId="{00000000-0000-0000-0000-000000000000}"/>
          </ac:spMkLst>
        </pc:spChg>
        <pc:spChg chg="mod">
          <ac:chgData name="Marie" userId="069433b9-3fc3-434e-985a-6b0cf6129750" providerId="ADAL" clId="{F15A30A3-2ABF-4EAB-9683-69280AE82171}" dt="2021-10-05T09:57:04.301" v="18" actId="27636"/>
          <ac:spMkLst>
            <pc:docMk/>
            <pc:sldMk cId="640694788" sldId="346"/>
            <ac:spMk id="3" creationId="{00000000-0000-0000-0000-000000000000}"/>
          </ac:spMkLst>
        </pc:spChg>
      </pc:sldChg>
      <pc:sldMasterChg chg="delSldLayout">
        <pc:chgData name="Marie" userId="069433b9-3fc3-434e-985a-6b0cf6129750" providerId="ADAL" clId="{F15A30A3-2ABF-4EAB-9683-69280AE82171}" dt="2021-10-05T09:57:43.889" v="39" actId="47"/>
        <pc:sldMasterMkLst>
          <pc:docMk/>
          <pc:sldMasterMk cId="1073958003" sldId="2147483676"/>
        </pc:sldMasterMkLst>
        <pc:sldLayoutChg chg="del">
          <pc:chgData name="Marie" userId="069433b9-3fc3-434e-985a-6b0cf6129750" providerId="ADAL" clId="{F15A30A3-2ABF-4EAB-9683-69280AE82171}" dt="2021-10-05T09:57:43.889" v="39" actId="47"/>
          <pc:sldLayoutMkLst>
            <pc:docMk/>
            <pc:sldMasterMk cId="1073958003" sldId="2147483676"/>
            <pc:sldLayoutMk cId="1723209694" sldId="2147483692"/>
          </pc:sldLayoutMkLst>
        </pc:sldLayoutChg>
      </pc:sldMasterChg>
    </pc:docChg>
  </pc:docChgLst>
  <pc:docChgLst>
    <pc:chgData name="Marie Hladká" userId="069433b9-3fc3-434e-985a-6b0cf6129750" providerId="ADAL" clId="{B006A603-8E0E-496C-A9B4-4D66880C6F96}"/>
    <pc:docChg chg="undo custSel addSld delSld modSld sldOrd delMainMaster">
      <pc:chgData name="Marie Hladká" userId="069433b9-3fc3-434e-985a-6b0cf6129750" providerId="ADAL" clId="{B006A603-8E0E-496C-A9B4-4D66880C6F96}" dt="2021-09-28T17:46:14.294" v="427" actId="6549"/>
      <pc:docMkLst>
        <pc:docMk/>
      </pc:docMkLst>
      <pc:sldChg chg="del">
        <pc:chgData name="Marie Hladká" userId="069433b9-3fc3-434e-985a-6b0cf6129750" providerId="ADAL" clId="{B006A603-8E0E-496C-A9B4-4D66880C6F96}" dt="2021-09-27T13:11:10.748" v="205" actId="2696"/>
        <pc:sldMkLst>
          <pc:docMk/>
          <pc:sldMk cId="2105241709" sldId="257"/>
        </pc:sldMkLst>
      </pc:sldChg>
      <pc:sldChg chg="modSp mod">
        <pc:chgData name="Marie Hladká" userId="069433b9-3fc3-434e-985a-6b0cf6129750" providerId="ADAL" clId="{B006A603-8E0E-496C-A9B4-4D66880C6F96}" dt="2021-09-28T17:13:51.566" v="280" actId="20577"/>
        <pc:sldMkLst>
          <pc:docMk/>
          <pc:sldMk cId="1959753898" sldId="258"/>
        </pc:sldMkLst>
        <pc:spChg chg="mod">
          <ac:chgData name="Marie Hladká" userId="069433b9-3fc3-434e-985a-6b0cf6129750" providerId="ADAL" clId="{B006A603-8E0E-496C-A9B4-4D66880C6F96}" dt="2021-09-28T17:13:51.566" v="280" actId="20577"/>
          <ac:spMkLst>
            <pc:docMk/>
            <pc:sldMk cId="1959753898" sldId="258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8T17:32:16.118" v="383"/>
        <pc:sldMkLst>
          <pc:docMk/>
          <pc:sldMk cId="320056296" sldId="259"/>
        </pc:sldMkLst>
        <pc:spChg chg="mod">
          <ac:chgData name="Marie Hladká" userId="069433b9-3fc3-434e-985a-6b0cf6129750" providerId="ADAL" clId="{B006A603-8E0E-496C-A9B4-4D66880C6F96}" dt="2021-09-28T17:32:16.118" v="383"/>
          <ac:spMkLst>
            <pc:docMk/>
            <pc:sldMk cId="320056296" sldId="259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8T17:33:41.185" v="386" actId="113"/>
        <pc:sldMkLst>
          <pc:docMk/>
          <pc:sldMk cId="2456908799" sldId="262"/>
        </pc:sldMkLst>
        <pc:spChg chg="mod">
          <ac:chgData name="Marie Hladká" userId="069433b9-3fc3-434e-985a-6b0cf6129750" providerId="ADAL" clId="{B006A603-8E0E-496C-A9B4-4D66880C6F96}" dt="2021-09-28T17:33:41.185" v="386" actId="113"/>
          <ac:spMkLst>
            <pc:docMk/>
            <pc:sldMk cId="2456908799" sldId="262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8T17:35:01.536" v="393" actId="20577"/>
        <pc:sldMkLst>
          <pc:docMk/>
          <pc:sldMk cId="39871593" sldId="263"/>
        </pc:sldMkLst>
        <pc:spChg chg="mod">
          <ac:chgData name="Marie Hladká" userId="069433b9-3fc3-434e-985a-6b0cf6129750" providerId="ADAL" clId="{B006A603-8E0E-496C-A9B4-4D66880C6F96}" dt="2021-09-28T17:35:01.536" v="393" actId="20577"/>
          <ac:spMkLst>
            <pc:docMk/>
            <pc:sldMk cId="39871593" sldId="263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8T17:34:24.226" v="389" actId="5793"/>
        <pc:sldMkLst>
          <pc:docMk/>
          <pc:sldMk cId="501972053" sldId="264"/>
        </pc:sldMkLst>
        <pc:spChg chg="mod">
          <ac:chgData name="Marie Hladká" userId="069433b9-3fc3-434e-985a-6b0cf6129750" providerId="ADAL" clId="{B006A603-8E0E-496C-A9B4-4D66880C6F96}" dt="2021-09-28T17:34:24.226" v="389" actId="5793"/>
          <ac:spMkLst>
            <pc:docMk/>
            <pc:sldMk cId="501972053" sldId="264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8T17:37:41.031" v="403" actId="5793"/>
        <pc:sldMkLst>
          <pc:docMk/>
          <pc:sldMk cId="1906116239" sldId="266"/>
        </pc:sldMkLst>
        <pc:spChg chg="mod">
          <ac:chgData name="Marie Hladká" userId="069433b9-3fc3-434e-985a-6b0cf6129750" providerId="ADAL" clId="{B006A603-8E0E-496C-A9B4-4D66880C6F96}" dt="2021-09-28T17:37:41.031" v="403" actId="5793"/>
          <ac:spMkLst>
            <pc:docMk/>
            <pc:sldMk cId="1906116239" sldId="266"/>
            <ac:spMk id="3" creationId="{00000000-0000-0000-0000-000000000000}"/>
          </ac:spMkLst>
        </pc:spChg>
      </pc:sldChg>
      <pc:sldChg chg="addSp delSp modSp mod modClrScheme chgLayout">
        <pc:chgData name="Marie Hladká" userId="069433b9-3fc3-434e-985a-6b0cf6129750" providerId="ADAL" clId="{B006A603-8E0E-496C-A9B4-4D66880C6F96}" dt="2021-09-27T13:00:48.640" v="145" actId="115"/>
        <pc:sldMkLst>
          <pc:docMk/>
          <pc:sldMk cId="2459415051" sldId="267"/>
        </pc:sldMkLst>
        <pc:spChg chg="mod ord">
          <ac:chgData name="Marie Hladká" userId="069433b9-3fc3-434e-985a-6b0cf6129750" providerId="ADAL" clId="{B006A603-8E0E-496C-A9B4-4D66880C6F96}" dt="2021-09-27T13:00:41.393" v="144" actId="20577"/>
          <ac:spMkLst>
            <pc:docMk/>
            <pc:sldMk cId="2459415051" sldId="267"/>
            <ac:spMk id="2" creationId="{00000000-0000-0000-0000-000000000000}"/>
          </ac:spMkLst>
        </pc:spChg>
        <pc:spChg chg="mod ord">
          <ac:chgData name="Marie Hladká" userId="069433b9-3fc3-434e-985a-6b0cf6129750" providerId="ADAL" clId="{B006A603-8E0E-496C-A9B4-4D66880C6F96}" dt="2021-09-27T12:59:40.809" v="84" actId="20577"/>
          <ac:spMkLst>
            <pc:docMk/>
            <pc:sldMk cId="2459415051" sldId="267"/>
            <ac:spMk id="3" creationId="{00000000-0000-0000-0000-000000000000}"/>
          </ac:spMkLst>
        </pc:spChg>
        <pc:spChg chg="add del mod ord">
          <ac:chgData name="Marie Hladká" userId="069433b9-3fc3-434e-985a-6b0cf6129750" providerId="ADAL" clId="{B006A603-8E0E-496C-A9B4-4D66880C6F96}" dt="2021-09-27T12:58:57.660" v="52" actId="700"/>
          <ac:spMkLst>
            <pc:docMk/>
            <pc:sldMk cId="2459415051" sldId="267"/>
            <ac:spMk id="4" creationId="{6EF6E445-09E1-4A9C-BB24-36095D6C5344}"/>
          </ac:spMkLst>
        </pc:spChg>
        <pc:spChg chg="add del mod ord">
          <ac:chgData name="Marie Hladká" userId="069433b9-3fc3-434e-985a-6b0cf6129750" providerId="ADAL" clId="{B006A603-8E0E-496C-A9B4-4D66880C6F96}" dt="2021-09-27T12:58:57.660" v="52" actId="700"/>
          <ac:spMkLst>
            <pc:docMk/>
            <pc:sldMk cId="2459415051" sldId="267"/>
            <ac:spMk id="5" creationId="{0FCF2838-E1AB-4195-ABA8-514CB0DF5FB1}"/>
          </ac:spMkLst>
        </pc:spChg>
        <pc:spChg chg="add mod ord">
          <ac:chgData name="Marie Hladká" userId="069433b9-3fc3-434e-985a-6b0cf6129750" providerId="ADAL" clId="{B006A603-8E0E-496C-A9B4-4D66880C6F96}" dt="2021-09-27T12:59:04.526" v="66" actId="20577"/>
          <ac:spMkLst>
            <pc:docMk/>
            <pc:sldMk cId="2459415051" sldId="267"/>
            <ac:spMk id="6" creationId="{5CB5CD27-5E5B-43A1-95FE-6F8B9DCBFFD5}"/>
          </ac:spMkLst>
        </pc:spChg>
        <pc:spChg chg="add mod ord">
          <ac:chgData name="Marie Hladká" userId="069433b9-3fc3-434e-985a-6b0cf6129750" providerId="ADAL" clId="{B006A603-8E0E-496C-A9B4-4D66880C6F96}" dt="2021-09-27T12:59:12.470" v="80" actId="20577"/>
          <ac:spMkLst>
            <pc:docMk/>
            <pc:sldMk cId="2459415051" sldId="267"/>
            <ac:spMk id="7" creationId="{6B8289FF-2913-4A9A-9B63-81C0FC90D4C1}"/>
          </ac:spMkLst>
        </pc:spChg>
        <pc:spChg chg="add mod ord">
          <ac:chgData name="Marie Hladká" userId="069433b9-3fc3-434e-985a-6b0cf6129750" providerId="ADAL" clId="{B006A603-8E0E-496C-A9B4-4D66880C6F96}" dt="2021-09-27T13:00:48.640" v="145" actId="115"/>
          <ac:spMkLst>
            <pc:docMk/>
            <pc:sldMk cId="2459415051" sldId="267"/>
            <ac:spMk id="8" creationId="{BEAF088C-FF55-4E61-B1FE-EC468C2F16C5}"/>
          </ac:spMkLst>
        </pc:spChg>
      </pc:sldChg>
      <pc:sldChg chg="modSp del mod">
        <pc:chgData name="Marie Hladká" userId="069433b9-3fc3-434e-985a-6b0cf6129750" providerId="ADAL" clId="{B006A603-8E0E-496C-A9B4-4D66880C6F96}" dt="2021-09-27T12:59:49.208" v="88" actId="47"/>
        <pc:sldMkLst>
          <pc:docMk/>
          <pc:sldMk cId="950844090" sldId="268"/>
        </pc:sldMkLst>
        <pc:spChg chg="mod">
          <ac:chgData name="Marie Hladká" userId="069433b9-3fc3-434e-985a-6b0cf6129750" providerId="ADAL" clId="{B006A603-8E0E-496C-A9B4-4D66880C6F96}" dt="2021-09-27T12:58:34.853" v="50" actId="948"/>
          <ac:spMkLst>
            <pc:docMk/>
            <pc:sldMk cId="950844090" sldId="268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7T13:01:06.699" v="146" actId="948"/>
        <pc:sldMkLst>
          <pc:docMk/>
          <pc:sldMk cId="745922596" sldId="269"/>
        </pc:sldMkLst>
        <pc:spChg chg="mod">
          <ac:chgData name="Marie Hladká" userId="069433b9-3fc3-434e-985a-6b0cf6129750" providerId="ADAL" clId="{B006A603-8E0E-496C-A9B4-4D66880C6F96}" dt="2021-09-27T13:01:06.699" v="146" actId="948"/>
          <ac:spMkLst>
            <pc:docMk/>
            <pc:sldMk cId="745922596" sldId="269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8T17:11:53.096" v="266" actId="113"/>
        <pc:sldMkLst>
          <pc:docMk/>
          <pc:sldMk cId="635310348" sldId="270"/>
        </pc:sldMkLst>
        <pc:spChg chg="mod">
          <ac:chgData name="Marie Hladká" userId="069433b9-3fc3-434e-985a-6b0cf6129750" providerId="ADAL" clId="{B006A603-8E0E-496C-A9B4-4D66880C6F96}" dt="2021-09-28T17:10:27.467" v="237" actId="20577"/>
          <ac:spMkLst>
            <pc:docMk/>
            <pc:sldMk cId="635310348" sldId="270"/>
            <ac:spMk id="3" creationId="{00000000-0000-0000-0000-000000000000}"/>
          </ac:spMkLst>
        </pc:spChg>
        <pc:spChg chg="mod">
          <ac:chgData name="Marie Hladká" userId="069433b9-3fc3-434e-985a-6b0cf6129750" providerId="ADAL" clId="{B006A603-8E0E-496C-A9B4-4D66880C6F96}" dt="2021-09-28T17:11:53.096" v="266" actId="113"/>
          <ac:spMkLst>
            <pc:docMk/>
            <pc:sldMk cId="635310348" sldId="270"/>
            <ac:spMk id="5" creationId="{A6543604-C552-4E15-8C17-78B1694CE4CA}"/>
          </ac:spMkLst>
        </pc:spChg>
      </pc:sldChg>
      <pc:sldChg chg="modSp mod">
        <pc:chgData name="Marie Hladká" userId="069433b9-3fc3-434e-985a-6b0cf6129750" providerId="ADAL" clId="{B006A603-8E0E-496C-A9B4-4D66880C6F96}" dt="2021-09-28T17:36:35.420" v="395" actId="20577"/>
        <pc:sldMkLst>
          <pc:docMk/>
          <pc:sldMk cId="1957560844" sldId="271"/>
        </pc:sldMkLst>
        <pc:spChg chg="mod">
          <ac:chgData name="Marie Hladká" userId="069433b9-3fc3-434e-985a-6b0cf6129750" providerId="ADAL" clId="{B006A603-8E0E-496C-A9B4-4D66880C6F96}" dt="2021-09-28T17:36:35.420" v="395" actId="20577"/>
          <ac:spMkLst>
            <pc:docMk/>
            <pc:sldMk cId="1957560844" sldId="271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7T12:54:08.794" v="42" actId="948"/>
        <pc:sldMkLst>
          <pc:docMk/>
          <pc:sldMk cId="3957603109" sldId="272"/>
        </pc:sldMkLst>
        <pc:spChg chg="mod">
          <ac:chgData name="Marie Hladká" userId="069433b9-3fc3-434e-985a-6b0cf6129750" providerId="ADAL" clId="{B006A603-8E0E-496C-A9B4-4D66880C6F96}" dt="2021-09-27T12:54:08.794" v="42" actId="948"/>
          <ac:spMkLst>
            <pc:docMk/>
            <pc:sldMk cId="3957603109" sldId="272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7T13:01:23.944" v="149" actId="948"/>
        <pc:sldMkLst>
          <pc:docMk/>
          <pc:sldMk cId="3419281260" sldId="274"/>
        </pc:sldMkLst>
        <pc:spChg chg="mod">
          <ac:chgData name="Marie Hladká" userId="069433b9-3fc3-434e-985a-6b0cf6129750" providerId="ADAL" clId="{B006A603-8E0E-496C-A9B4-4D66880C6F96}" dt="2021-09-27T13:01:23.944" v="149" actId="948"/>
          <ac:spMkLst>
            <pc:docMk/>
            <pc:sldMk cId="3419281260" sldId="274"/>
            <ac:spMk id="6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7T12:51:30.696" v="3" actId="122"/>
        <pc:sldMkLst>
          <pc:docMk/>
          <pc:sldMk cId="2510242510" sldId="276"/>
        </pc:sldMkLst>
        <pc:spChg chg="mod">
          <ac:chgData name="Marie Hladká" userId="069433b9-3fc3-434e-985a-6b0cf6129750" providerId="ADAL" clId="{B006A603-8E0E-496C-A9B4-4D66880C6F96}" dt="2021-09-27T12:51:30.696" v="3" actId="122"/>
          <ac:spMkLst>
            <pc:docMk/>
            <pc:sldMk cId="2510242510" sldId="276"/>
            <ac:spMk id="4098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8T17:39:52.703" v="404" actId="113"/>
        <pc:sldMkLst>
          <pc:docMk/>
          <pc:sldMk cId="1132558211" sldId="277"/>
        </pc:sldMkLst>
        <pc:spChg chg="mod">
          <ac:chgData name="Marie Hladká" userId="069433b9-3fc3-434e-985a-6b0cf6129750" providerId="ADAL" clId="{B006A603-8E0E-496C-A9B4-4D66880C6F96}" dt="2021-09-28T17:39:52.703" v="404" actId="113"/>
          <ac:spMkLst>
            <pc:docMk/>
            <pc:sldMk cId="1132558211" sldId="277"/>
            <ac:spMk id="5122" creationId="{00000000-0000-0000-0000-000000000000}"/>
          </ac:spMkLst>
        </pc:spChg>
        <pc:spChg chg="mod">
          <ac:chgData name="Marie Hladká" userId="069433b9-3fc3-434e-985a-6b0cf6129750" providerId="ADAL" clId="{B006A603-8E0E-496C-A9B4-4D66880C6F96}" dt="2021-09-27T13:02:20.392" v="155" actId="948"/>
          <ac:spMkLst>
            <pc:docMk/>
            <pc:sldMk cId="1132558211" sldId="277"/>
            <ac:spMk id="512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8T17:41:00.134" v="405" actId="113"/>
        <pc:sldMkLst>
          <pc:docMk/>
          <pc:sldMk cId="2776359689" sldId="278"/>
        </pc:sldMkLst>
        <pc:spChg chg="mod">
          <ac:chgData name="Marie Hladká" userId="069433b9-3fc3-434e-985a-6b0cf6129750" providerId="ADAL" clId="{B006A603-8E0E-496C-A9B4-4D66880C6F96}" dt="2021-09-28T17:41:00.134" v="405" actId="113"/>
          <ac:spMkLst>
            <pc:docMk/>
            <pc:sldMk cId="2776359689" sldId="278"/>
            <ac:spMk id="6146" creationId="{00000000-0000-0000-0000-000000000000}"/>
          </ac:spMkLst>
        </pc:spChg>
        <pc:spChg chg="mod">
          <ac:chgData name="Marie Hladká" userId="069433b9-3fc3-434e-985a-6b0cf6129750" providerId="ADAL" clId="{B006A603-8E0E-496C-A9B4-4D66880C6F96}" dt="2021-09-27T13:06:03.178" v="183" actId="27636"/>
          <ac:spMkLst>
            <pc:docMk/>
            <pc:sldMk cId="2776359689" sldId="278"/>
            <ac:spMk id="6147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8T17:41:08.893" v="406" actId="113"/>
        <pc:sldMkLst>
          <pc:docMk/>
          <pc:sldMk cId="3702401684" sldId="279"/>
        </pc:sldMkLst>
        <pc:spChg chg="mod">
          <ac:chgData name="Marie Hladká" userId="069433b9-3fc3-434e-985a-6b0cf6129750" providerId="ADAL" clId="{B006A603-8E0E-496C-A9B4-4D66880C6F96}" dt="2021-09-27T13:06:17.914" v="184" actId="948"/>
          <ac:spMkLst>
            <pc:docMk/>
            <pc:sldMk cId="3702401684" sldId="279"/>
            <ac:spMk id="6147" creationId="{00000000-0000-0000-0000-000000000000}"/>
          </ac:spMkLst>
        </pc:spChg>
        <pc:spChg chg="mod">
          <ac:chgData name="Marie Hladká" userId="069433b9-3fc3-434e-985a-6b0cf6129750" providerId="ADAL" clId="{B006A603-8E0E-496C-A9B4-4D66880C6F96}" dt="2021-09-28T17:41:08.893" v="406" actId="113"/>
          <ac:spMkLst>
            <pc:docMk/>
            <pc:sldMk cId="3702401684" sldId="279"/>
            <ac:spMk id="7170" creationId="{00000000-0000-0000-0000-000000000000}"/>
          </ac:spMkLst>
        </pc:spChg>
      </pc:sldChg>
      <pc:sldChg chg="addSp delSp modSp mod ord modClrScheme chgLayout">
        <pc:chgData name="Marie Hladká" userId="069433b9-3fc3-434e-985a-6b0cf6129750" providerId="ADAL" clId="{B006A603-8E0E-496C-A9B4-4D66880C6F96}" dt="2021-09-28T17:43:03.427" v="419" actId="255"/>
        <pc:sldMkLst>
          <pc:docMk/>
          <pc:sldMk cId="1995856560" sldId="280"/>
        </pc:sldMkLst>
        <pc:spChg chg="add del mod">
          <ac:chgData name="Marie Hladká" userId="069433b9-3fc3-434e-985a-6b0cf6129750" providerId="ADAL" clId="{B006A603-8E0E-496C-A9B4-4D66880C6F96}" dt="2021-09-28T17:42:52.427" v="418" actId="700"/>
          <ac:spMkLst>
            <pc:docMk/>
            <pc:sldMk cId="1995856560" sldId="280"/>
            <ac:spMk id="2" creationId="{5111615F-B412-452A-AF9F-A1D47E452F3A}"/>
          </ac:spMkLst>
        </pc:spChg>
        <pc:spChg chg="mod ord">
          <ac:chgData name="Marie Hladká" userId="069433b9-3fc3-434e-985a-6b0cf6129750" providerId="ADAL" clId="{B006A603-8E0E-496C-A9B4-4D66880C6F96}" dt="2021-09-28T17:42:52.427" v="418" actId="700"/>
          <ac:spMkLst>
            <pc:docMk/>
            <pc:sldMk cId="1995856560" sldId="280"/>
            <ac:spMk id="8194" creationId="{00000000-0000-0000-0000-000000000000}"/>
          </ac:spMkLst>
        </pc:spChg>
        <pc:spChg chg="mod ord">
          <ac:chgData name="Marie Hladká" userId="069433b9-3fc3-434e-985a-6b0cf6129750" providerId="ADAL" clId="{B006A603-8E0E-496C-A9B4-4D66880C6F96}" dt="2021-09-28T17:43:03.427" v="419" actId="255"/>
          <ac:spMkLst>
            <pc:docMk/>
            <pc:sldMk cId="1995856560" sldId="280"/>
            <ac:spMk id="8195" creationId="{00000000-0000-0000-0000-000000000000}"/>
          </ac:spMkLst>
        </pc:spChg>
        <pc:spChg chg="mod ord">
          <ac:chgData name="Marie Hladká" userId="069433b9-3fc3-434e-985a-6b0cf6129750" providerId="ADAL" clId="{B006A603-8E0E-496C-A9B4-4D66880C6F96}" dt="2021-09-28T17:42:52.427" v="418" actId="700"/>
          <ac:spMkLst>
            <pc:docMk/>
            <pc:sldMk cId="1995856560" sldId="280"/>
            <ac:spMk id="8196" creationId="{00000000-0000-0000-0000-000000000000}"/>
          </ac:spMkLst>
        </pc:spChg>
        <pc:picChg chg="del mod">
          <ac:chgData name="Marie Hladká" userId="069433b9-3fc3-434e-985a-6b0cf6129750" providerId="ADAL" clId="{B006A603-8E0E-496C-A9B4-4D66880C6F96}" dt="2021-09-28T17:42:49.216" v="417" actId="478"/>
          <ac:picMkLst>
            <pc:docMk/>
            <pc:sldMk cId="1995856560" sldId="280"/>
            <ac:picMk id="8197" creationId="{00000000-0000-0000-0000-000000000000}"/>
          </ac:picMkLst>
        </pc:picChg>
      </pc:sldChg>
      <pc:sldChg chg="modSp mod">
        <pc:chgData name="Marie Hladká" userId="069433b9-3fc3-434e-985a-6b0cf6129750" providerId="ADAL" clId="{B006A603-8E0E-496C-A9B4-4D66880C6F96}" dt="2021-09-28T17:41:49.710" v="410" actId="113"/>
        <pc:sldMkLst>
          <pc:docMk/>
          <pc:sldMk cId="1684555578" sldId="281"/>
        </pc:sldMkLst>
        <pc:spChg chg="mod">
          <ac:chgData name="Marie Hladká" userId="069433b9-3fc3-434e-985a-6b0cf6129750" providerId="ADAL" clId="{B006A603-8E0E-496C-A9B4-4D66880C6F96}" dt="2021-09-28T17:41:49.710" v="410" actId="113"/>
          <ac:spMkLst>
            <pc:docMk/>
            <pc:sldMk cId="1684555578" sldId="281"/>
            <ac:spMk id="9218" creationId="{00000000-0000-0000-0000-000000000000}"/>
          </ac:spMkLst>
        </pc:spChg>
        <pc:spChg chg="mod">
          <ac:chgData name="Marie Hladká" userId="069433b9-3fc3-434e-985a-6b0cf6129750" providerId="ADAL" clId="{B006A603-8E0E-496C-A9B4-4D66880C6F96}" dt="2021-09-27T13:06:45.241" v="187" actId="313"/>
          <ac:spMkLst>
            <pc:docMk/>
            <pc:sldMk cId="1684555578" sldId="281"/>
            <ac:spMk id="9219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8T17:42:04.298" v="411" actId="113"/>
        <pc:sldMkLst>
          <pc:docMk/>
          <pc:sldMk cId="152141678" sldId="282"/>
        </pc:sldMkLst>
        <pc:spChg chg="mod">
          <ac:chgData name="Marie Hladká" userId="069433b9-3fc3-434e-985a-6b0cf6129750" providerId="ADAL" clId="{B006A603-8E0E-496C-A9B4-4D66880C6F96}" dt="2021-09-27T13:07:09.139" v="188" actId="948"/>
          <ac:spMkLst>
            <pc:docMk/>
            <pc:sldMk cId="152141678" sldId="282"/>
            <ac:spMk id="3" creationId="{00000000-0000-0000-0000-000000000000}"/>
          </ac:spMkLst>
        </pc:spChg>
        <pc:spChg chg="mod">
          <ac:chgData name="Marie Hladká" userId="069433b9-3fc3-434e-985a-6b0cf6129750" providerId="ADAL" clId="{B006A603-8E0E-496C-A9B4-4D66880C6F96}" dt="2021-09-28T17:42:04.298" v="411" actId="113"/>
          <ac:spMkLst>
            <pc:docMk/>
            <pc:sldMk cId="152141678" sldId="282"/>
            <ac:spMk id="10242" creationId="{00000000-0000-0000-0000-000000000000}"/>
          </ac:spMkLst>
        </pc:spChg>
      </pc:sldChg>
      <pc:sldChg chg="addSp modSp mod">
        <pc:chgData name="Marie Hladká" userId="069433b9-3fc3-434e-985a-6b0cf6129750" providerId="ADAL" clId="{B006A603-8E0E-496C-A9B4-4D66880C6F96}" dt="2021-09-28T17:42:45.211" v="416" actId="14100"/>
        <pc:sldMkLst>
          <pc:docMk/>
          <pc:sldMk cId="3319427845" sldId="283"/>
        </pc:sldMkLst>
        <pc:spChg chg="mod">
          <ac:chgData name="Marie Hladká" userId="069433b9-3fc3-434e-985a-6b0cf6129750" providerId="ADAL" clId="{B006A603-8E0E-496C-A9B4-4D66880C6F96}" dt="2021-09-27T13:07:35.382" v="191" actId="113"/>
          <ac:spMkLst>
            <pc:docMk/>
            <pc:sldMk cId="3319427845" sldId="283"/>
            <ac:spMk id="10242" creationId="{00000000-0000-0000-0000-000000000000}"/>
          </ac:spMkLst>
        </pc:spChg>
        <pc:spChg chg="mod">
          <ac:chgData name="Marie Hladká" userId="069433b9-3fc3-434e-985a-6b0cf6129750" providerId="ADAL" clId="{B006A603-8E0E-496C-A9B4-4D66880C6F96}" dt="2021-09-28T17:42:36.821" v="412" actId="5793"/>
          <ac:spMkLst>
            <pc:docMk/>
            <pc:sldMk cId="3319427845" sldId="283"/>
            <ac:spMk id="11267" creationId="{00000000-0000-0000-0000-000000000000}"/>
          </ac:spMkLst>
        </pc:spChg>
        <pc:picChg chg="add mod">
          <ac:chgData name="Marie Hladká" userId="069433b9-3fc3-434e-985a-6b0cf6129750" providerId="ADAL" clId="{B006A603-8E0E-496C-A9B4-4D66880C6F96}" dt="2021-09-28T17:42:45.211" v="416" actId="14100"/>
          <ac:picMkLst>
            <pc:docMk/>
            <pc:sldMk cId="3319427845" sldId="283"/>
            <ac:picMk id="5" creationId="{B2957AA9-2E98-46BD-BA85-BA39BCE9789A}"/>
          </ac:picMkLst>
        </pc:picChg>
      </pc:sldChg>
      <pc:sldChg chg="addSp delSp modSp mod">
        <pc:chgData name="Marie Hladká" userId="069433b9-3fc3-434e-985a-6b0cf6129750" providerId="ADAL" clId="{B006A603-8E0E-496C-A9B4-4D66880C6F96}" dt="2021-09-27T13:13:43.992" v="217"/>
        <pc:sldMkLst>
          <pc:docMk/>
          <pc:sldMk cId="3809702609" sldId="284"/>
        </pc:sldMkLst>
        <pc:spChg chg="add del mod">
          <ac:chgData name="Marie Hladká" userId="069433b9-3fc3-434e-985a-6b0cf6129750" providerId="ADAL" clId="{B006A603-8E0E-496C-A9B4-4D66880C6F96}" dt="2021-09-27T13:13:43.992" v="217"/>
          <ac:spMkLst>
            <pc:docMk/>
            <pc:sldMk cId="3809702609" sldId="284"/>
            <ac:spMk id="2" creationId="{30DB8D35-DDD3-4E82-AE93-D48C6F25A86E}"/>
          </ac:spMkLst>
        </pc:spChg>
        <pc:picChg chg="add del mod">
          <ac:chgData name="Marie Hladká" userId="069433b9-3fc3-434e-985a-6b0cf6129750" providerId="ADAL" clId="{B006A603-8E0E-496C-A9B4-4D66880C6F96}" dt="2021-09-27T13:13:34.518" v="214"/>
          <ac:picMkLst>
            <pc:docMk/>
            <pc:sldMk cId="3809702609" sldId="284"/>
            <ac:picMk id="3" creationId="{7E6925A5-A685-4006-936B-BB1245166AD3}"/>
          </ac:picMkLst>
        </pc:picChg>
        <pc:picChg chg="del">
          <ac:chgData name="Marie Hladká" userId="069433b9-3fc3-434e-985a-6b0cf6129750" providerId="ADAL" clId="{B006A603-8E0E-496C-A9B4-4D66880C6F96}" dt="2021-09-27T13:12:55.962" v="206" actId="478"/>
          <ac:picMkLst>
            <pc:docMk/>
            <pc:sldMk cId="3809702609" sldId="284"/>
            <ac:picMk id="5" creationId="{00000000-0000-0000-0000-000000000000}"/>
          </ac:picMkLst>
        </pc:picChg>
        <pc:picChg chg="add mod">
          <ac:chgData name="Marie Hladká" userId="069433b9-3fc3-434e-985a-6b0cf6129750" providerId="ADAL" clId="{B006A603-8E0E-496C-A9B4-4D66880C6F96}" dt="2021-09-27T13:13:43.992" v="217"/>
          <ac:picMkLst>
            <pc:docMk/>
            <pc:sldMk cId="3809702609" sldId="284"/>
            <ac:picMk id="7" creationId="{609873E5-B560-4455-B9B4-1734F5986CE5}"/>
          </ac:picMkLst>
        </pc:picChg>
      </pc:sldChg>
      <pc:sldChg chg="addSp delSp modSp mod">
        <pc:chgData name="Marie Hladká" userId="069433b9-3fc3-434e-985a-6b0cf6129750" providerId="ADAL" clId="{B006A603-8E0E-496C-A9B4-4D66880C6F96}" dt="2021-09-28T17:43:50.875" v="422" actId="1076"/>
        <pc:sldMkLst>
          <pc:docMk/>
          <pc:sldMk cId="192018521" sldId="285"/>
        </pc:sldMkLst>
        <pc:spChg chg="add del mod">
          <ac:chgData name="Marie Hladká" userId="069433b9-3fc3-434e-985a-6b0cf6129750" providerId="ADAL" clId="{B006A603-8E0E-496C-A9B4-4D66880C6F96}" dt="2021-09-27T13:13:56.157" v="220"/>
          <ac:spMkLst>
            <pc:docMk/>
            <pc:sldMk cId="192018521" sldId="285"/>
            <ac:spMk id="2" creationId="{D2D86F0E-CF93-4B01-915B-449F49176DA7}"/>
          </ac:spMkLst>
        </pc:spChg>
        <pc:picChg chg="add mod">
          <ac:chgData name="Marie Hladká" userId="069433b9-3fc3-434e-985a-6b0cf6129750" providerId="ADAL" clId="{B006A603-8E0E-496C-A9B4-4D66880C6F96}" dt="2021-09-28T17:43:50.875" v="422" actId="1076"/>
          <ac:picMkLst>
            <pc:docMk/>
            <pc:sldMk cId="192018521" sldId="285"/>
            <ac:picMk id="3" creationId="{8B1AFD95-F361-4616-AC34-83B8E4C8FF9B}"/>
          </ac:picMkLst>
        </pc:picChg>
        <pc:picChg chg="del">
          <ac:chgData name="Marie Hladká" userId="069433b9-3fc3-434e-985a-6b0cf6129750" providerId="ADAL" clId="{B006A603-8E0E-496C-A9B4-4D66880C6F96}" dt="2021-09-27T13:13:50.937" v="218" actId="478"/>
          <ac:picMkLst>
            <pc:docMk/>
            <pc:sldMk cId="192018521" sldId="285"/>
            <ac:picMk id="13315" creationId="{00000000-0000-0000-0000-000000000000}"/>
          </ac:picMkLst>
        </pc:picChg>
      </pc:sldChg>
      <pc:sldChg chg="addSp delSp modSp mod">
        <pc:chgData name="Marie Hladká" userId="069433b9-3fc3-434e-985a-6b0cf6129750" providerId="ADAL" clId="{B006A603-8E0E-496C-A9B4-4D66880C6F96}" dt="2021-09-27T13:14:09.598" v="223"/>
        <pc:sldMkLst>
          <pc:docMk/>
          <pc:sldMk cId="3219234202" sldId="286"/>
        </pc:sldMkLst>
        <pc:spChg chg="add del mod">
          <ac:chgData name="Marie Hladká" userId="069433b9-3fc3-434e-985a-6b0cf6129750" providerId="ADAL" clId="{B006A603-8E0E-496C-A9B4-4D66880C6F96}" dt="2021-09-27T13:14:09.598" v="223"/>
          <ac:spMkLst>
            <pc:docMk/>
            <pc:sldMk cId="3219234202" sldId="286"/>
            <ac:spMk id="2" creationId="{AE8594BE-1A6F-4E3D-9BCB-F15A56012180}"/>
          </ac:spMkLst>
        </pc:spChg>
        <pc:picChg chg="add mod">
          <ac:chgData name="Marie Hladká" userId="069433b9-3fc3-434e-985a-6b0cf6129750" providerId="ADAL" clId="{B006A603-8E0E-496C-A9B4-4D66880C6F96}" dt="2021-09-27T13:14:09.598" v="223"/>
          <ac:picMkLst>
            <pc:docMk/>
            <pc:sldMk cId="3219234202" sldId="286"/>
            <ac:picMk id="3" creationId="{5B02CD97-A07B-4C87-AE38-E0A7D634EF4D}"/>
          </ac:picMkLst>
        </pc:picChg>
        <pc:picChg chg="del">
          <ac:chgData name="Marie Hladká" userId="069433b9-3fc3-434e-985a-6b0cf6129750" providerId="ADAL" clId="{B006A603-8E0E-496C-A9B4-4D66880C6F96}" dt="2021-09-27T13:14:04.178" v="221" actId="478"/>
          <ac:picMkLst>
            <pc:docMk/>
            <pc:sldMk cId="3219234202" sldId="286"/>
            <ac:picMk id="14339" creationId="{00000000-0000-0000-0000-000000000000}"/>
          </ac:picMkLst>
        </pc:picChg>
      </pc:sldChg>
      <pc:sldChg chg="modSp mod">
        <pc:chgData name="Marie Hladká" userId="069433b9-3fc3-434e-985a-6b0cf6129750" providerId="ADAL" clId="{B006A603-8E0E-496C-A9B4-4D66880C6F96}" dt="2021-09-28T17:44:08.026" v="424" actId="20577"/>
        <pc:sldMkLst>
          <pc:docMk/>
          <pc:sldMk cId="1822284485" sldId="287"/>
        </pc:sldMkLst>
        <pc:spChg chg="mod">
          <ac:chgData name="Marie Hladká" userId="069433b9-3fc3-434e-985a-6b0cf6129750" providerId="ADAL" clId="{B006A603-8E0E-496C-A9B4-4D66880C6F96}" dt="2021-09-28T17:44:08.026" v="424" actId="20577"/>
          <ac:spMkLst>
            <pc:docMk/>
            <pc:sldMk cId="1822284485" sldId="287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7T13:08:46.862" v="197" actId="20577"/>
        <pc:sldMkLst>
          <pc:docMk/>
          <pc:sldMk cId="2970763927" sldId="288"/>
        </pc:sldMkLst>
        <pc:spChg chg="mod">
          <ac:chgData name="Marie Hladká" userId="069433b9-3fc3-434e-985a-6b0cf6129750" providerId="ADAL" clId="{B006A603-8E0E-496C-A9B4-4D66880C6F96}" dt="2021-09-27T13:08:46.862" v="197" actId="20577"/>
          <ac:spMkLst>
            <pc:docMk/>
            <pc:sldMk cId="2970763927" sldId="288"/>
            <ac:spMk id="16387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7T13:09:00.870" v="198" actId="948"/>
        <pc:sldMkLst>
          <pc:docMk/>
          <pc:sldMk cId="1828956706" sldId="290"/>
        </pc:sldMkLst>
        <pc:spChg chg="mod">
          <ac:chgData name="Marie Hladká" userId="069433b9-3fc3-434e-985a-6b0cf6129750" providerId="ADAL" clId="{B006A603-8E0E-496C-A9B4-4D66880C6F96}" dt="2021-09-27T13:09:00.870" v="198" actId="948"/>
          <ac:spMkLst>
            <pc:docMk/>
            <pc:sldMk cId="1828956706" sldId="290"/>
            <ac:spMk id="18435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7T13:09:13.844" v="199" actId="948"/>
        <pc:sldMkLst>
          <pc:docMk/>
          <pc:sldMk cId="3571007218" sldId="291"/>
        </pc:sldMkLst>
        <pc:spChg chg="mod">
          <ac:chgData name="Marie Hladká" userId="069433b9-3fc3-434e-985a-6b0cf6129750" providerId="ADAL" clId="{B006A603-8E0E-496C-A9B4-4D66880C6F96}" dt="2021-09-27T13:09:13.844" v="199" actId="948"/>
          <ac:spMkLst>
            <pc:docMk/>
            <pc:sldMk cId="3571007218" sldId="291"/>
            <ac:spMk id="19459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7T13:09:47.338" v="200" actId="948"/>
        <pc:sldMkLst>
          <pc:docMk/>
          <pc:sldMk cId="1648457945" sldId="292"/>
        </pc:sldMkLst>
        <pc:spChg chg="mod">
          <ac:chgData name="Marie Hladká" userId="069433b9-3fc3-434e-985a-6b0cf6129750" providerId="ADAL" clId="{B006A603-8E0E-496C-A9B4-4D66880C6F96}" dt="2021-09-27T13:09:47.338" v="200" actId="948"/>
          <ac:spMkLst>
            <pc:docMk/>
            <pc:sldMk cId="1648457945" sldId="292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7T13:10:03.354" v="202" actId="27636"/>
        <pc:sldMkLst>
          <pc:docMk/>
          <pc:sldMk cId="3079337350" sldId="293"/>
        </pc:sldMkLst>
        <pc:spChg chg="mod">
          <ac:chgData name="Marie Hladká" userId="069433b9-3fc3-434e-985a-6b0cf6129750" providerId="ADAL" clId="{B006A603-8E0E-496C-A9B4-4D66880C6F96}" dt="2021-09-27T13:10:03.354" v="202" actId="27636"/>
          <ac:spMkLst>
            <pc:docMk/>
            <pc:sldMk cId="3079337350" sldId="293"/>
            <ac:spMk id="21507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7T13:10:38.920" v="203" actId="948"/>
        <pc:sldMkLst>
          <pc:docMk/>
          <pc:sldMk cId="884529595" sldId="294"/>
        </pc:sldMkLst>
        <pc:spChg chg="mod">
          <ac:chgData name="Marie Hladká" userId="069433b9-3fc3-434e-985a-6b0cf6129750" providerId="ADAL" clId="{B006A603-8E0E-496C-A9B4-4D66880C6F96}" dt="2021-09-27T13:10:38.920" v="203" actId="948"/>
          <ac:spMkLst>
            <pc:docMk/>
            <pc:sldMk cId="884529595" sldId="294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8T17:46:14.294" v="427" actId="6549"/>
        <pc:sldMkLst>
          <pc:docMk/>
          <pc:sldMk cId="2513191605" sldId="295"/>
        </pc:sldMkLst>
        <pc:spChg chg="mod">
          <ac:chgData name="Marie Hladká" userId="069433b9-3fc3-434e-985a-6b0cf6129750" providerId="ADAL" clId="{B006A603-8E0E-496C-A9B4-4D66880C6F96}" dt="2021-09-28T17:46:14.294" v="427" actId="6549"/>
          <ac:spMkLst>
            <pc:docMk/>
            <pc:sldMk cId="2513191605" sldId="295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8T17:37:14.473" v="401" actId="948"/>
        <pc:sldMkLst>
          <pc:docMk/>
          <pc:sldMk cId="2005197005" sldId="296"/>
        </pc:sldMkLst>
        <pc:spChg chg="mod">
          <ac:chgData name="Marie Hladká" userId="069433b9-3fc3-434e-985a-6b0cf6129750" providerId="ADAL" clId="{B006A603-8E0E-496C-A9B4-4D66880C6F96}" dt="2021-09-28T17:37:03.717" v="399" actId="27636"/>
          <ac:spMkLst>
            <pc:docMk/>
            <pc:sldMk cId="2005197005" sldId="296"/>
            <ac:spMk id="3" creationId="{00000000-0000-0000-0000-000000000000}"/>
          </ac:spMkLst>
        </pc:spChg>
        <pc:spChg chg="mod">
          <ac:chgData name="Marie Hladká" userId="069433b9-3fc3-434e-985a-6b0cf6129750" providerId="ADAL" clId="{B006A603-8E0E-496C-A9B4-4D66880C6F96}" dt="2021-09-28T17:37:14.473" v="401" actId="948"/>
          <ac:spMkLst>
            <pc:docMk/>
            <pc:sldMk cId="2005197005" sldId="296"/>
            <ac:spMk id="4" creationId="{00000000-0000-0000-0000-000000000000}"/>
          </ac:spMkLst>
        </pc:spChg>
      </pc:sldChg>
      <pc:sldChg chg="addSp delSp modSp mod">
        <pc:chgData name="Marie Hladká" userId="069433b9-3fc3-434e-985a-6b0cf6129750" providerId="ADAL" clId="{B006A603-8E0E-496C-A9B4-4D66880C6F96}" dt="2021-09-27T13:14:37.975" v="226"/>
        <pc:sldMkLst>
          <pc:docMk/>
          <pc:sldMk cId="2571101019" sldId="298"/>
        </pc:sldMkLst>
        <pc:spChg chg="add del mod">
          <ac:chgData name="Marie Hladká" userId="069433b9-3fc3-434e-985a-6b0cf6129750" providerId="ADAL" clId="{B006A603-8E0E-496C-A9B4-4D66880C6F96}" dt="2021-09-27T13:14:37.975" v="226"/>
          <ac:spMkLst>
            <pc:docMk/>
            <pc:sldMk cId="2571101019" sldId="298"/>
            <ac:spMk id="3" creationId="{507C8C25-18CB-45F8-9AF8-1AF0B3032C4D}"/>
          </ac:spMkLst>
        </pc:spChg>
        <pc:picChg chg="del">
          <ac:chgData name="Marie Hladká" userId="069433b9-3fc3-434e-985a-6b0cf6129750" providerId="ADAL" clId="{B006A603-8E0E-496C-A9B4-4D66880C6F96}" dt="2021-09-27T13:14:32.139" v="224" actId="478"/>
          <ac:picMkLst>
            <pc:docMk/>
            <pc:sldMk cId="2571101019" sldId="298"/>
            <ac:picMk id="4" creationId="{00000000-0000-0000-0000-000000000000}"/>
          </ac:picMkLst>
        </pc:picChg>
        <pc:picChg chg="add mod">
          <ac:chgData name="Marie Hladká" userId="069433b9-3fc3-434e-985a-6b0cf6129750" providerId="ADAL" clId="{B006A603-8E0E-496C-A9B4-4D66880C6F96}" dt="2021-09-27T13:14:37.975" v="226"/>
          <ac:picMkLst>
            <pc:docMk/>
            <pc:sldMk cId="2571101019" sldId="298"/>
            <ac:picMk id="5" creationId="{AE3F6CF2-3166-4FE6-B5E1-E5F67018C22A}"/>
          </ac:picMkLst>
        </pc:picChg>
      </pc:sldChg>
      <pc:sldChg chg="addSp delSp modSp">
        <pc:chgData name="Marie Hladká" userId="069433b9-3fc3-434e-985a-6b0cf6129750" providerId="ADAL" clId="{B006A603-8E0E-496C-A9B4-4D66880C6F96}" dt="2021-09-27T13:15:06.446" v="230"/>
        <pc:sldMkLst>
          <pc:docMk/>
          <pc:sldMk cId="3880075827" sldId="299"/>
        </pc:sldMkLst>
        <pc:spChg chg="add del mod">
          <ac:chgData name="Marie Hladká" userId="069433b9-3fc3-434e-985a-6b0cf6129750" providerId="ADAL" clId="{B006A603-8E0E-496C-A9B4-4D66880C6F96}" dt="2021-09-27T13:14:58.752" v="228"/>
          <ac:spMkLst>
            <pc:docMk/>
            <pc:sldMk cId="3880075827" sldId="299"/>
            <ac:spMk id="3" creationId="{9B8CE7B1-727F-453D-A494-50D692ED6D37}"/>
          </ac:spMkLst>
        </pc:spChg>
        <pc:spChg chg="add del mod">
          <ac:chgData name="Marie Hladká" userId="069433b9-3fc3-434e-985a-6b0cf6129750" providerId="ADAL" clId="{B006A603-8E0E-496C-A9B4-4D66880C6F96}" dt="2021-09-27T13:15:06.446" v="230"/>
          <ac:spMkLst>
            <pc:docMk/>
            <pc:sldMk cId="3880075827" sldId="299"/>
            <ac:spMk id="7" creationId="{366A50E5-F5B2-463F-8C20-19BFBC5FF860}"/>
          </ac:spMkLst>
        </pc:spChg>
        <pc:picChg chg="add mod">
          <ac:chgData name="Marie Hladká" userId="069433b9-3fc3-434e-985a-6b0cf6129750" providerId="ADAL" clId="{B006A603-8E0E-496C-A9B4-4D66880C6F96}" dt="2021-09-27T13:14:58.752" v="228"/>
          <ac:picMkLst>
            <pc:docMk/>
            <pc:sldMk cId="3880075827" sldId="299"/>
            <ac:picMk id="4" creationId="{500D5A02-305D-4D3A-AA3B-CB9F675C6B55}"/>
          </ac:picMkLst>
        </pc:picChg>
        <pc:picChg chg="del">
          <ac:chgData name="Marie Hladká" userId="069433b9-3fc3-434e-985a-6b0cf6129750" providerId="ADAL" clId="{B006A603-8E0E-496C-A9B4-4D66880C6F96}" dt="2021-09-27T13:14:52.564" v="227" actId="478"/>
          <ac:picMkLst>
            <pc:docMk/>
            <pc:sldMk cId="3880075827" sldId="299"/>
            <ac:picMk id="5" creationId="{00000000-0000-0000-0000-000000000000}"/>
          </ac:picMkLst>
        </pc:picChg>
        <pc:picChg chg="del">
          <ac:chgData name="Marie Hladká" userId="069433b9-3fc3-434e-985a-6b0cf6129750" providerId="ADAL" clId="{B006A603-8E0E-496C-A9B4-4D66880C6F96}" dt="2021-09-27T13:15:01.859" v="229" actId="478"/>
          <ac:picMkLst>
            <pc:docMk/>
            <pc:sldMk cId="3880075827" sldId="299"/>
            <ac:picMk id="6" creationId="{00000000-0000-0000-0000-000000000000}"/>
          </ac:picMkLst>
        </pc:picChg>
        <pc:picChg chg="add mod">
          <ac:chgData name="Marie Hladká" userId="069433b9-3fc3-434e-985a-6b0cf6129750" providerId="ADAL" clId="{B006A603-8E0E-496C-A9B4-4D66880C6F96}" dt="2021-09-27T13:15:06.446" v="230"/>
          <ac:picMkLst>
            <pc:docMk/>
            <pc:sldMk cId="3880075827" sldId="299"/>
            <ac:picMk id="8" creationId="{31F219B2-6C88-4038-9C15-0422F54554EF}"/>
          </ac:picMkLst>
        </pc:picChg>
      </pc:sldChg>
      <pc:sldChg chg="addSp delSp modSp">
        <pc:chgData name="Marie Hladká" userId="069433b9-3fc3-434e-985a-6b0cf6129750" providerId="ADAL" clId="{B006A603-8E0E-496C-A9B4-4D66880C6F96}" dt="2021-09-27T13:15:37.997" v="236"/>
        <pc:sldMkLst>
          <pc:docMk/>
          <pc:sldMk cId="4251852317" sldId="301"/>
        </pc:sldMkLst>
        <pc:spChg chg="add del mod">
          <ac:chgData name="Marie Hladká" userId="069433b9-3fc3-434e-985a-6b0cf6129750" providerId="ADAL" clId="{B006A603-8E0E-496C-A9B4-4D66880C6F96}" dt="2021-09-27T13:15:23.121" v="232"/>
          <ac:spMkLst>
            <pc:docMk/>
            <pc:sldMk cId="4251852317" sldId="301"/>
            <ac:spMk id="3" creationId="{4B3AC583-D528-4A61-AA43-531F16B424DD}"/>
          </ac:spMkLst>
        </pc:spChg>
        <pc:spChg chg="add del mod">
          <ac:chgData name="Marie Hladká" userId="069433b9-3fc3-434e-985a-6b0cf6129750" providerId="ADAL" clId="{B006A603-8E0E-496C-A9B4-4D66880C6F96}" dt="2021-09-27T13:15:37.997" v="236"/>
          <ac:spMkLst>
            <pc:docMk/>
            <pc:sldMk cId="4251852317" sldId="301"/>
            <ac:spMk id="7" creationId="{D0D3F177-4DFB-4060-9767-A8D224C359C1}"/>
          </ac:spMkLst>
        </pc:spChg>
        <pc:picChg chg="add mod">
          <ac:chgData name="Marie Hladká" userId="069433b9-3fc3-434e-985a-6b0cf6129750" providerId="ADAL" clId="{B006A603-8E0E-496C-A9B4-4D66880C6F96}" dt="2021-09-27T13:15:23.121" v="232"/>
          <ac:picMkLst>
            <pc:docMk/>
            <pc:sldMk cId="4251852317" sldId="301"/>
            <ac:picMk id="4" creationId="{76452F51-6710-47CF-A991-30D8A4C70235}"/>
          </ac:picMkLst>
        </pc:picChg>
        <pc:picChg chg="del">
          <ac:chgData name="Marie Hladká" userId="069433b9-3fc3-434e-985a-6b0cf6129750" providerId="ADAL" clId="{B006A603-8E0E-496C-A9B4-4D66880C6F96}" dt="2021-09-27T13:15:18.474" v="231" actId="478"/>
          <ac:picMkLst>
            <pc:docMk/>
            <pc:sldMk cId="4251852317" sldId="301"/>
            <ac:picMk id="5" creationId="{00000000-0000-0000-0000-000000000000}"/>
          </ac:picMkLst>
        </pc:picChg>
        <pc:picChg chg="del">
          <ac:chgData name="Marie Hladká" userId="069433b9-3fc3-434e-985a-6b0cf6129750" providerId="ADAL" clId="{B006A603-8E0E-496C-A9B4-4D66880C6F96}" dt="2021-09-27T13:15:26.203" v="233" actId="478"/>
          <ac:picMkLst>
            <pc:docMk/>
            <pc:sldMk cId="4251852317" sldId="301"/>
            <ac:picMk id="6" creationId="{00000000-0000-0000-0000-000000000000}"/>
          </ac:picMkLst>
        </pc:picChg>
        <pc:picChg chg="add del">
          <ac:chgData name="Marie Hladká" userId="069433b9-3fc3-434e-985a-6b0cf6129750" providerId="ADAL" clId="{B006A603-8E0E-496C-A9B4-4D66880C6F96}" dt="2021-09-27T13:15:33.472" v="235"/>
          <ac:picMkLst>
            <pc:docMk/>
            <pc:sldMk cId="4251852317" sldId="301"/>
            <ac:picMk id="8" creationId="{8710957D-1D8F-453E-B174-52A5E935A26D}"/>
          </ac:picMkLst>
        </pc:picChg>
        <pc:picChg chg="add mod">
          <ac:chgData name="Marie Hladká" userId="069433b9-3fc3-434e-985a-6b0cf6129750" providerId="ADAL" clId="{B006A603-8E0E-496C-A9B4-4D66880C6F96}" dt="2021-09-27T13:15:37.997" v="236"/>
          <ac:picMkLst>
            <pc:docMk/>
            <pc:sldMk cId="4251852317" sldId="301"/>
            <ac:picMk id="9" creationId="{4FAB1814-5006-4DFD-9966-795603DDC170}"/>
          </ac:picMkLst>
        </pc:picChg>
      </pc:sldChg>
      <pc:sldChg chg="modSp mod">
        <pc:chgData name="Marie Hladká" userId="069433b9-3fc3-434e-985a-6b0cf6129750" providerId="ADAL" clId="{B006A603-8E0E-496C-A9B4-4D66880C6F96}" dt="2021-09-27T13:02:01.248" v="153" actId="27636"/>
        <pc:sldMkLst>
          <pc:docMk/>
          <pc:sldMk cId="3919178490" sldId="302"/>
        </pc:sldMkLst>
        <pc:spChg chg="mod">
          <ac:chgData name="Marie Hladká" userId="069433b9-3fc3-434e-985a-6b0cf6129750" providerId="ADAL" clId="{B006A603-8E0E-496C-A9B4-4D66880C6F96}" dt="2021-09-27T13:02:01.248" v="153" actId="27636"/>
          <ac:spMkLst>
            <pc:docMk/>
            <pc:sldMk cId="3919178490" sldId="302"/>
            <ac:spMk id="2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7T12:53:50.143" v="40" actId="948"/>
        <pc:sldMkLst>
          <pc:docMk/>
          <pc:sldMk cId="4217941283" sldId="303"/>
        </pc:sldMkLst>
        <pc:spChg chg="mod">
          <ac:chgData name="Marie Hladká" userId="069433b9-3fc3-434e-985a-6b0cf6129750" providerId="ADAL" clId="{B006A603-8E0E-496C-A9B4-4D66880C6F96}" dt="2021-09-27T12:53:50.143" v="40" actId="948"/>
          <ac:spMkLst>
            <pc:docMk/>
            <pc:sldMk cId="4217941283" sldId="303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7T13:01:36.150" v="151" actId="948"/>
        <pc:sldMkLst>
          <pc:docMk/>
          <pc:sldMk cId="533664572" sldId="307"/>
        </pc:sldMkLst>
        <pc:spChg chg="mod">
          <ac:chgData name="Marie Hladká" userId="069433b9-3fc3-434e-985a-6b0cf6129750" providerId="ADAL" clId="{B006A603-8E0E-496C-A9B4-4D66880C6F96}" dt="2021-09-27T13:01:36.150" v="151" actId="948"/>
          <ac:spMkLst>
            <pc:docMk/>
            <pc:sldMk cId="533664572" sldId="307"/>
            <ac:spMk id="3" creationId="{00000000-0000-0000-0000-000000000000}"/>
          </ac:spMkLst>
        </pc:spChg>
      </pc:sldChg>
      <pc:sldChg chg="modSp mod">
        <pc:chgData name="Marie Hladká" userId="069433b9-3fc3-434e-985a-6b0cf6129750" providerId="ADAL" clId="{B006A603-8E0E-496C-A9B4-4D66880C6F96}" dt="2021-09-28T17:16:56.639" v="318" actId="20577"/>
        <pc:sldMkLst>
          <pc:docMk/>
          <pc:sldMk cId="3117415614" sldId="308"/>
        </pc:sldMkLst>
        <pc:spChg chg="mod">
          <ac:chgData name="Marie Hladká" userId="069433b9-3fc3-434e-985a-6b0cf6129750" providerId="ADAL" clId="{B006A603-8E0E-496C-A9B4-4D66880C6F96}" dt="2021-09-28T17:16:56.639" v="318" actId="20577"/>
          <ac:spMkLst>
            <pc:docMk/>
            <pc:sldMk cId="3117415614" sldId="308"/>
            <ac:spMk id="3" creationId="{7E4CA393-E46C-426F-A5FF-0FA4A947D65C}"/>
          </ac:spMkLst>
        </pc:spChg>
      </pc:sldChg>
      <pc:sldChg chg="modSp mod">
        <pc:chgData name="Marie Hladká" userId="069433b9-3fc3-434e-985a-6b0cf6129750" providerId="ADAL" clId="{B006A603-8E0E-496C-A9B4-4D66880C6F96}" dt="2021-09-28T17:17:15.977" v="363" actId="5793"/>
        <pc:sldMkLst>
          <pc:docMk/>
          <pc:sldMk cId="1110808944" sldId="309"/>
        </pc:sldMkLst>
        <pc:spChg chg="mod">
          <ac:chgData name="Marie Hladká" userId="069433b9-3fc3-434e-985a-6b0cf6129750" providerId="ADAL" clId="{B006A603-8E0E-496C-A9B4-4D66880C6F96}" dt="2021-09-28T17:17:15.977" v="363" actId="5793"/>
          <ac:spMkLst>
            <pc:docMk/>
            <pc:sldMk cId="1110808944" sldId="309"/>
            <ac:spMk id="2" creationId="{F65E5635-815B-4E0F-8BF9-D4F40AD33178}"/>
          </ac:spMkLst>
        </pc:spChg>
      </pc:sldChg>
      <pc:sldChg chg="new del">
        <pc:chgData name="Marie Hladká" userId="069433b9-3fc3-434e-985a-6b0cf6129750" providerId="ADAL" clId="{B006A603-8E0E-496C-A9B4-4D66880C6F96}" dt="2021-09-27T12:51:36.841" v="5" actId="47"/>
        <pc:sldMkLst>
          <pc:docMk/>
          <pc:sldMk cId="273106181" sldId="310"/>
        </pc:sldMkLst>
      </pc:sldChg>
      <pc:sldChg chg="new del">
        <pc:chgData name="Marie Hladká" userId="069433b9-3fc3-434e-985a-6b0cf6129750" providerId="ADAL" clId="{B006A603-8E0E-496C-A9B4-4D66880C6F96}" dt="2021-09-27T12:50:56.434" v="1" actId="680"/>
        <pc:sldMkLst>
          <pc:docMk/>
          <pc:sldMk cId="416484461" sldId="310"/>
        </pc:sldMkLst>
      </pc:sldChg>
      <pc:sldChg chg="modSp add mod">
        <pc:chgData name="Marie Hladká" userId="069433b9-3fc3-434e-985a-6b0cf6129750" providerId="ADAL" clId="{B006A603-8E0E-496C-A9B4-4D66880C6F96}" dt="2021-09-27T12:51:48.140" v="32" actId="20577"/>
        <pc:sldMkLst>
          <pc:docMk/>
          <pc:sldMk cId="1663000759" sldId="311"/>
        </pc:sldMkLst>
        <pc:spChg chg="mod">
          <ac:chgData name="Marie Hladká" userId="069433b9-3fc3-434e-985a-6b0cf6129750" providerId="ADAL" clId="{B006A603-8E0E-496C-A9B4-4D66880C6F96}" dt="2021-09-27T12:51:48.140" v="32" actId="20577"/>
          <ac:spMkLst>
            <pc:docMk/>
            <pc:sldMk cId="1663000759" sldId="311"/>
            <ac:spMk id="4098" creationId="{00000000-0000-0000-0000-000000000000}"/>
          </ac:spMkLst>
        </pc:spChg>
      </pc:sldChg>
      <pc:sldMasterChg chg="del delSldLayout">
        <pc:chgData name="Marie Hladká" userId="069433b9-3fc3-434e-985a-6b0cf6129750" providerId="ADAL" clId="{B006A603-8E0E-496C-A9B4-4D66880C6F96}" dt="2021-09-27T13:11:10.748" v="205" actId="2696"/>
        <pc:sldMasterMkLst>
          <pc:docMk/>
          <pc:sldMasterMk cId="2106339131" sldId="2147483660"/>
        </pc:sldMasterMkLst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1824075469" sldId="2147483661"/>
          </pc:sldLayoutMkLst>
        </pc:sldLayoutChg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3005438528" sldId="2147483662"/>
          </pc:sldLayoutMkLst>
        </pc:sldLayoutChg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298339038" sldId="2147483663"/>
          </pc:sldLayoutMkLst>
        </pc:sldLayoutChg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3374372014" sldId="2147483664"/>
          </pc:sldLayoutMkLst>
        </pc:sldLayoutChg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2759166801" sldId="2147483665"/>
          </pc:sldLayoutMkLst>
        </pc:sldLayoutChg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603606947" sldId="2147483666"/>
          </pc:sldLayoutMkLst>
        </pc:sldLayoutChg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2983396206" sldId="2147483667"/>
          </pc:sldLayoutMkLst>
        </pc:sldLayoutChg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2394155903" sldId="2147483668"/>
          </pc:sldLayoutMkLst>
        </pc:sldLayoutChg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4191687225" sldId="2147483669"/>
          </pc:sldLayoutMkLst>
        </pc:sldLayoutChg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4171105503" sldId="2147483670"/>
          </pc:sldLayoutMkLst>
        </pc:sldLayoutChg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2409421551" sldId="2147483671"/>
          </pc:sldLayoutMkLst>
        </pc:sldLayoutChg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1932317990" sldId="2147483672"/>
          </pc:sldLayoutMkLst>
        </pc:sldLayoutChg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1748942370" sldId="2147483673"/>
          </pc:sldLayoutMkLst>
        </pc:sldLayoutChg>
        <pc:sldLayoutChg chg="del">
          <pc:chgData name="Marie Hladká" userId="069433b9-3fc3-434e-985a-6b0cf6129750" providerId="ADAL" clId="{B006A603-8E0E-496C-A9B4-4D66880C6F96}" dt="2021-09-27T13:11:10.748" v="205" actId="2696"/>
          <pc:sldLayoutMkLst>
            <pc:docMk/>
            <pc:sldMasterMk cId="2106339131" sldId="2147483660"/>
            <pc:sldLayoutMk cId="2109111887" sldId="2147483674"/>
          </pc:sldLayoutMkLst>
        </pc:sldLayoutChg>
      </pc:sldMasterChg>
    </pc:docChg>
  </pc:docChgLst>
  <pc:docChgLst>
    <pc:chgData name="Marie" userId="069433b9-3fc3-434e-985a-6b0cf6129750" providerId="ADAL" clId="{E4D3BA9B-8A68-4EBA-B26B-175F64AA537F}"/>
    <pc:docChg chg="custSel addSld delSld modSld">
      <pc:chgData name="Marie" userId="069433b9-3fc3-434e-985a-6b0cf6129750" providerId="ADAL" clId="{E4D3BA9B-8A68-4EBA-B26B-175F64AA537F}" dt="2021-09-27T11:03:01.785" v="1193" actId="21"/>
      <pc:docMkLst>
        <pc:docMk/>
      </pc:docMkLst>
      <pc:sldChg chg="modSp mod">
        <pc:chgData name="Marie" userId="069433b9-3fc3-434e-985a-6b0cf6129750" providerId="ADAL" clId="{E4D3BA9B-8A68-4EBA-B26B-175F64AA537F}" dt="2021-09-27T07:29:24.099" v="38" actId="20577"/>
        <pc:sldMkLst>
          <pc:docMk/>
          <pc:sldMk cId="2595702869" sldId="256"/>
        </pc:sldMkLst>
        <pc:spChg chg="mod">
          <ac:chgData name="Marie" userId="069433b9-3fc3-434e-985a-6b0cf6129750" providerId="ADAL" clId="{E4D3BA9B-8A68-4EBA-B26B-175F64AA537F}" dt="2021-09-27T07:29:24.099" v="38" actId="20577"/>
          <ac:spMkLst>
            <pc:docMk/>
            <pc:sldMk cId="2595702869" sldId="256"/>
            <ac:spMk id="2" creationId="{00000000-0000-0000-0000-000000000000}"/>
          </ac:spMkLst>
        </pc:spChg>
        <pc:spChg chg="mod">
          <ac:chgData name="Marie" userId="069433b9-3fc3-434e-985a-6b0cf6129750" providerId="ADAL" clId="{E4D3BA9B-8A68-4EBA-B26B-175F64AA537F}" dt="2021-09-27T07:29:10.908" v="3" actId="20577"/>
          <ac:spMkLst>
            <pc:docMk/>
            <pc:sldMk cId="2595702869" sldId="256"/>
            <ac:spMk id="3" creationId="{00000000-0000-0000-0000-000000000000}"/>
          </ac:spMkLst>
        </pc:spChg>
      </pc:sldChg>
      <pc:sldChg chg="modSp add del mod">
        <pc:chgData name="Marie" userId="069433b9-3fc3-434e-985a-6b0cf6129750" providerId="ADAL" clId="{E4D3BA9B-8A68-4EBA-B26B-175F64AA537F}" dt="2021-09-27T10:57:12.156" v="785" actId="20577"/>
        <pc:sldMkLst>
          <pc:docMk/>
          <pc:sldMk cId="1959753898" sldId="258"/>
        </pc:sldMkLst>
        <pc:spChg chg="mod">
          <ac:chgData name="Marie" userId="069433b9-3fc3-434e-985a-6b0cf6129750" providerId="ADAL" clId="{E4D3BA9B-8A68-4EBA-B26B-175F64AA537F}" dt="2021-09-27T10:57:12.156" v="785" actId="20577"/>
          <ac:spMkLst>
            <pc:docMk/>
            <pc:sldMk cId="1959753898" sldId="258"/>
            <ac:spMk id="3" creationId="{00000000-0000-0000-0000-000000000000}"/>
          </ac:spMkLst>
        </pc:spChg>
      </pc:sldChg>
      <pc:sldChg chg="modSp add del mod">
        <pc:chgData name="Marie" userId="069433b9-3fc3-434e-985a-6b0cf6129750" providerId="ADAL" clId="{E4D3BA9B-8A68-4EBA-B26B-175F64AA537F}" dt="2021-09-27T07:29:54.013" v="45" actId="27636"/>
        <pc:sldMkLst>
          <pc:docMk/>
          <pc:sldMk cId="320056296" sldId="259"/>
        </pc:sldMkLst>
        <pc:spChg chg="mod">
          <ac:chgData name="Marie" userId="069433b9-3fc3-434e-985a-6b0cf6129750" providerId="ADAL" clId="{E4D3BA9B-8A68-4EBA-B26B-175F64AA537F}" dt="2021-09-27T07:29:54.013" v="45" actId="27636"/>
          <ac:spMkLst>
            <pc:docMk/>
            <pc:sldMk cId="320056296" sldId="259"/>
            <ac:spMk id="2" creationId="{00000000-0000-0000-0000-000000000000}"/>
          </ac:spMkLst>
        </pc:spChg>
      </pc:sldChg>
      <pc:sldChg chg="del">
        <pc:chgData name="Marie" userId="069433b9-3fc3-434e-985a-6b0cf6129750" providerId="ADAL" clId="{E4D3BA9B-8A68-4EBA-B26B-175F64AA537F}" dt="2021-09-27T07:29:27.880" v="39" actId="47"/>
        <pc:sldMkLst>
          <pc:docMk/>
          <pc:sldMk cId="1635135703" sldId="259"/>
        </pc:sldMkLst>
      </pc:sldChg>
      <pc:sldChg chg="del">
        <pc:chgData name="Marie" userId="069433b9-3fc3-434e-985a-6b0cf6129750" providerId="ADAL" clId="{E4D3BA9B-8A68-4EBA-B26B-175F64AA537F}" dt="2021-09-27T07:29:28.935" v="40" actId="47"/>
        <pc:sldMkLst>
          <pc:docMk/>
          <pc:sldMk cId="2239593536" sldId="260"/>
        </pc:sldMkLst>
      </pc:sldChg>
      <pc:sldChg chg="modSp add del mod">
        <pc:chgData name="Marie" userId="069433b9-3fc3-434e-985a-6b0cf6129750" providerId="ADAL" clId="{E4D3BA9B-8A68-4EBA-B26B-175F64AA537F}" dt="2021-09-27T07:29:54.029" v="46" actId="27636"/>
        <pc:sldMkLst>
          <pc:docMk/>
          <pc:sldMk cId="2456908799" sldId="262"/>
        </pc:sldMkLst>
        <pc:spChg chg="mod">
          <ac:chgData name="Marie" userId="069433b9-3fc3-434e-985a-6b0cf6129750" providerId="ADAL" clId="{E4D3BA9B-8A68-4EBA-B26B-175F64AA537F}" dt="2021-09-27T07:29:54.029" v="46" actId="27636"/>
          <ac:spMkLst>
            <pc:docMk/>
            <pc:sldMk cId="2456908799" sldId="262"/>
            <ac:spMk id="3" creationId="{00000000-0000-0000-0000-000000000000}"/>
          </ac:spMkLst>
        </pc:spChg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39871593" sldId="263"/>
        </pc:sldMkLst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501972053" sldId="264"/>
        </pc:sldMkLst>
      </pc:sldChg>
      <pc:sldChg chg="modSp add del mod">
        <pc:chgData name="Marie" userId="069433b9-3fc3-434e-985a-6b0cf6129750" providerId="ADAL" clId="{E4D3BA9B-8A68-4EBA-B26B-175F64AA537F}" dt="2021-09-27T10:55:41.634" v="735" actId="255"/>
        <pc:sldMkLst>
          <pc:docMk/>
          <pc:sldMk cId="3397350703" sldId="265"/>
        </pc:sldMkLst>
        <pc:spChg chg="mod">
          <ac:chgData name="Marie" userId="069433b9-3fc3-434e-985a-6b0cf6129750" providerId="ADAL" clId="{E4D3BA9B-8A68-4EBA-B26B-175F64AA537F}" dt="2021-09-27T10:55:41.634" v="735" actId="255"/>
          <ac:spMkLst>
            <pc:docMk/>
            <pc:sldMk cId="3397350703" sldId="265"/>
            <ac:spMk id="3" creationId="{00000000-0000-0000-0000-000000000000}"/>
          </ac:spMkLst>
        </pc:spChg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1906116239" sldId="266"/>
        </pc:sldMkLst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2459415051" sldId="267"/>
        </pc:sldMkLst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950844090" sldId="268"/>
        </pc:sldMkLst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745922596" sldId="269"/>
        </pc:sldMkLst>
      </pc:sldChg>
      <pc:sldChg chg="addSp delSp modSp add del mod modClrScheme chgLayout">
        <pc:chgData name="Marie" userId="069433b9-3fc3-434e-985a-6b0cf6129750" providerId="ADAL" clId="{E4D3BA9B-8A68-4EBA-B26B-175F64AA537F}" dt="2021-09-27T10:47:50.520" v="377" actId="20577"/>
        <pc:sldMkLst>
          <pc:docMk/>
          <pc:sldMk cId="635310348" sldId="270"/>
        </pc:sldMkLst>
        <pc:spChg chg="mod ord">
          <ac:chgData name="Marie" userId="069433b9-3fc3-434e-985a-6b0cf6129750" providerId="ADAL" clId="{E4D3BA9B-8A68-4EBA-B26B-175F64AA537F}" dt="2021-09-27T07:30:32.946" v="61" actId="700"/>
          <ac:spMkLst>
            <pc:docMk/>
            <pc:sldMk cId="635310348" sldId="270"/>
            <ac:spMk id="2" creationId="{00000000-0000-0000-0000-000000000000}"/>
          </ac:spMkLst>
        </pc:spChg>
        <pc:spChg chg="mod ord">
          <ac:chgData name="Marie" userId="069433b9-3fc3-434e-985a-6b0cf6129750" providerId="ADAL" clId="{E4D3BA9B-8A68-4EBA-B26B-175F64AA537F}" dt="2021-09-27T07:30:54.909" v="68" actId="27636"/>
          <ac:spMkLst>
            <pc:docMk/>
            <pc:sldMk cId="635310348" sldId="270"/>
            <ac:spMk id="3" creationId="{00000000-0000-0000-0000-000000000000}"/>
          </ac:spMkLst>
        </pc:spChg>
        <pc:spChg chg="add del mod ord">
          <ac:chgData name="Marie" userId="069433b9-3fc3-434e-985a-6b0cf6129750" providerId="ADAL" clId="{E4D3BA9B-8A68-4EBA-B26B-175F64AA537F}" dt="2021-09-27T07:31:09.772" v="69" actId="21"/>
          <ac:spMkLst>
            <pc:docMk/>
            <pc:sldMk cId="635310348" sldId="270"/>
            <ac:spMk id="4" creationId="{BF9DE850-3BD1-4EE9-B540-BA3273DA5927}"/>
          </ac:spMkLst>
        </pc:spChg>
        <pc:spChg chg="add mod ord">
          <ac:chgData name="Marie" userId="069433b9-3fc3-434e-985a-6b0cf6129750" providerId="ADAL" clId="{E4D3BA9B-8A68-4EBA-B26B-175F64AA537F}" dt="2021-09-27T10:47:50.520" v="377" actId="20577"/>
          <ac:spMkLst>
            <pc:docMk/>
            <pc:sldMk cId="635310348" sldId="270"/>
            <ac:spMk id="5" creationId="{A6543604-C552-4E15-8C17-78B1694CE4CA}"/>
          </ac:spMkLst>
        </pc:spChg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1957560844" sldId="271"/>
        </pc:sldMkLst>
      </pc:sldChg>
      <pc:sldChg chg="modSp add del mod">
        <pc:chgData name="Marie" userId="069433b9-3fc3-434e-985a-6b0cf6129750" providerId="ADAL" clId="{E4D3BA9B-8A68-4EBA-B26B-175F64AA537F}" dt="2021-09-27T07:29:54.037" v="47" actId="27636"/>
        <pc:sldMkLst>
          <pc:docMk/>
          <pc:sldMk cId="3957603109" sldId="272"/>
        </pc:sldMkLst>
        <pc:spChg chg="mod">
          <ac:chgData name="Marie" userId="069433b9-3fc3-434e-985a-6b0cf6129750" providerId="ADAL" clId="{E4D3BA9B-8A68-4EBA-B26B-175F64AA537F}" dt="2021-09-27T07:29:54.037" v="47" actId="27636"/>
          <ac:spMkLst>
            <pc:docMk/>
            <pc:sldMk cId="3957603109" sldId="272"/>
            <ac:spMk id="3" creationId="{00000000-0000-0000-0000-000000000000}"/>
          </ac:spMkLst>
        </pc:spChg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304932186" sldId="273"/>
        </pc:sldMkLst>
      </pc:sldChg>
      <pc:sldChg chg="modSp add del mod">
        <pc:chgData name="Marie" userId="069433b9-3fc3-434e-985a-6b0cf6129750" providerId="ADAL" clId="{E4D3BA9B-8A68-4EBA-B26B-175F64AA537F}" dt="2021-09-27T07:29:54.077" v="51" actId="27636"/>
        <pc:sldMkLst>
          <pc:docMk/>
          <pc:sldMk cId="3419281260" sldId="274"/>
        </pc:sldMkLst>
        <pc:spChg chg="mod">
          <ac:chgData name="Marie" userId="069433b9-3fc3-434e-985a-6b0cf6129750" providerId="ADAL" clId="{E4D3BA9B-8A68-4EBA-B26B-175F64AA537F}" dt="2021-09-27T07:29:54.077" v="51" actId="27636"/>
          <ac:spMkLst>
            <pc:docMk/>
            <pc:sldMk cId="3419281260" sldId="274"/>
            <ac:spMk id="6" creationId="{00000000-0000-0000-0000-000000000000}"/>
          </ac:spMkLst>
        </pc:spChg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2875048782" sldId="275"/>
        </pc:sldMkLst>
      </pc:sldChg>
      <pc:sldChg chg="addSp delSp modSp add del mod chgLayout">
        <pc:chgData name="Marie" userId="069433b9-3fc3-434e-985a-6b0cf6129750" providerId="ADAL" clId="{E4D3BA9B-8A68-4EBA-B26B-175F64AA537F}" dt="2021-09-27T11:03:01.785" v="1193" actId="21"/>
        <pc:sldMkLst>
          <pc:docMk/>
          <pc:sldMk cId="2510242510" sldId="276"/>
        </pc:sldMkLst>
        <pc:spChg chg="add del mod">
          <ac:chgData name="Marie" userId="069433b9-3fc3-434e-985a-6b0cf6129750" providerId="ADAL" clId="{E4D3BA9B-8A68-4EBA-B26B-175F64AA537F}" dt="2021-09-27T11:02:52.344" v="1192" actId="700"/>
          <ac:spMkLst>
            <pc:docMk/>
            <pc:sldMk cId="2510242510" sldId="276"/>
            <ac:spMk id="2" creationId="{C36F888C-41F5-4F29-887A-CA53F367AE44}"/>
          </ac:spMkLst>
        </pc:spChg>
        <pc:spChg chg="add del mod ord">
          <ac:chgData name="Marie" userId="069433b9-3fc3-434e-985a-6b0cf6129750" providerId="ADAL" clId="{E4D3BA9B-8A68-4EBA-B26B-175F64AA537F}" dt="2021-09-27T11:03:01.785" v="1193" actId="21"/>
          <ac:spMkLst>
            <pc:docMk/>
            <pc:sldMk cId="2510242510" sldId="276"/>
            <ac:spMk id="3" creationId="{FE972556-A85E-411C-8A96-8471B08F1A59}"/>
          </ac:spMkLst>
        </pc:spChg>
        <pc:spChg chg="del">
          <ac:chgData name="Marie" userId="069433b9-3fc3-434e-985a-6b0cf6129750" providerId="ADAL" clId="{E4D3BA9B-8A68-4EBA-B26B-175F64AA537F}" dt="2021-09-27T11:02:44.458" v="1191" actId="21"/>
          <ac:spMkLst>
            <pc:docMk/>
            <pc:sldMk cId="2510242510" sldId="276"/>
            <ac:spMk id="2051" creationId="{00000000-0000-0000-0000-000000000000}"/>
          </ac:spMkLst>
        </pc:spChg>
        <pc:spChg chg="mod ord">
          <ac:chgData name="Marie" userId="069433b9-3fc3-434e-985a-6b0cf6129750" providerId="ADAL" clId="{E4D3BA9B-8A68-4EBA-B26B-175F64AA537F}" dt="2021-09-27T11:02:52.344" v="1192" actId="700"/>
          <ac:spMkLst>
            <pc:docMk/>
            <pc:sldMk cId="2510242510" sldId="276"/>
            <ac:spMk id="4098" creationId="{00000000-0000-0000-0000-000000000000}"/>
          </ac:spMkLst>
        </pc:spChg>
      </pc:sldChg>
      <pc:sldChg chg="modSp add del">
        <pc:chgData name="Marie" userId="069433b9-3fc3-434e-985a-6b0cf6129750" providerId="ADAL" clId="{E4D3BA9B-8A68-4EBA-B26B-175F64AA537F}" dt="2021-09-27T07:29:53.869" v="43"/>
        <pc:sldMkLst>
          <pc:docMk/>
          <pc:sldMk cId="1132558211" sldId="277"/>
        </pc:sldMkLst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1132558211" sldId="277"/>
            <ac:spMk id="5124" creationId="{00000000-0000-0000-0000-000000000000}"/>
          </ac:spMkLst>
        </pc:spChg>
      </pc:sldChg>
      <pc:sldChg chg="modSp add del mod">
        <pc:chgData name="Marie" userId="069433b9-3fc3-434e-985a-6b0cf6129750" providerId="ADAL" clId="{E4D3BA9B-8A68-4EBA-B26B-175F64AA537F}" dt="2021-09-27T07:29:54.093" v="54" actId="27636"/>
        <pc:sldMkLst>
          <pc:docMk/>
          <pc:sldMk cId="2776359689" sldId="278"/>
        </pc:sldMkLst>
        <pc:spChg chg="mod">
          <ac:chgData name="Marie" userId="069433b9-3fc3-434e-985a-6b0cf6129750" providerId="ADAL" clId="{E4D3BA9B-8A68-4EBA-B26B-175F64AA537F}" dt="2021-09-27T07:29:54.093" v="54" actId="27636"/>
          <ac:spMkLst>
            <pc:docMk/>
            <pc:sldMk cId="2776359689" sldId="278"/>
            <ac:spMk id="6147" creationId="{00000000-0000-0000-0000-000000000000}"/>
          </ac:spMkLst>
        </pc:spChg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2776359689" sldId="278"/>
            <ac:spMk id="6148" creationId="{00000000-0000-0000-0000-000000000000}"/>
          </ac:spMkLst>
        </pc:spChg>
      </pc:sldChg>
      <pc:sldChg chg="modSp add del">
        <pc:chgData name="Marie" userId="069433b9-3fc3-434e-985a-6b0cf6129750" providerId="ADAL" clId="{E4D3BA9B-8A68-4EBA-B26B-175F64AA537F}" dt="2021-09-27T07:29:53.869" v="43"/>
        <pc:sldMkLst>
          <pc:docMk/>
          <pc:sldMk cId="3702401684" sldId="279"/>
        </pc:sldMkLst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3702401684" sldId="279"/>
            <ac:spMk id="7172" creationId="{00000000-0000-0000-0000-000000000000}"/>
          </ac:spMkLst>
        </pc:spChg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1995856560" sldId="280"/>
        </pc:sldMkLst>
      </pc:sldChg>
      <pc:sldChg chg="modSp add del">
        <pc:chgData name="Marie" userId="069433b9-3fc3-434e-985a-6b0cf6129750" providerId="ADAL" clId="{E4D3BA9B-8A68-4EBA-B26B-175F64AA537F}" dt="2021-09-27T07:29:53.869" v="43"/>
        <pc:sldMkLst>
          <pc:docMk/>
          <pc:sldMk cId="1684555578" sldId="281"/>
        </pc:sldMkLst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1684555578" sldId="281"/>
            <ac:spMk id="9220" creationId="{00000000-0000-0000-0000-000000000000}"/>
          </ac:spMkLst>
        </pc:spChg>
      </pc:sldChg>
      <pc:sldChg chg="modSp add del">
        <pc:chgData name="Marie" userId="069433b9-3fc3-434e-985a-6b0cf6129750" providerId="ADAL" clId="{E4D3BA9B-8A68-4EBA-B26B-175F64AA537F}" dt="2021-09-27T07:29:53.869" v="43"/>
        <pc:sldMkLst>
          <pc:docMk/>
          <pc:sldMk cId="152141678" sldId="282"/>
        </pc:sldMkLst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152141678" sldId="282"/>
            <ac:spMk id="10244" creationId="{00000000-0000-0000-0000-000000000000}"/>
          </ac:spMkLst>
        </pc:spChg>
      </pc:sldChg>
      <pc:sldChg chg="modSp add del">
        <pc:chgData name="Marie" userId="069433b9-3fc3-434e-985a-6b0cf6129750" providerId="ADAL" clId="{E4D3BA9B-8A68-4EBA-B26B-175F64AA537F}" dt="2021-09-27T07:29:53.869" v="43"/>
        <pc:sldMkLst>
          <pc:docMk/>
          <pc:sldMk cId="3319427845" sldId="283"/>
        </pc:sldMkLst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3319427845" sldId="283"/>
            <ac:spMk id="11268" creationId="{00000000-0000-0000-0000-000000000000}"/>
          </ac:spMkLst>
        </pc:spChg>
      </pc:sldChg>
      <pc:sldChg chg="modSp add del">
        <pc:chgData name="Marie" userId="069433b9-3fc3-434e-985a-6b0cf6129750" providerId="ADAL" clId="{E4D3BA9B-8A68-4EBA-B26B-175F64AA537F}" dt="2021-09-27T07:29:53.869" v="43"/>
        <pc:sldMkLst>
          <pc:docMk/>
          <pc:sldMk cId="3809702609" sldId="284"/>
        </pc:sldMkLst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3809702609" sldId="284"/>
            <ac:spMk id="12292" creationId="{00000000-0000-0000-0000-000000000000}"/>
          </ac:spMkLst>
        </pc:spChg>
      </pc:sldChg>
      <pc:sldChg chg="modSp add del">
        <pc:chgData name="Marie" userId="069433b9-3fc3-434e-985a-6b0cf6129750" providerId="ADAL" clId="{E4D3BA9B-8A68-4EBA-B26B-175F64AA537F}" dt="2021-09-27T07:29:53.869" v="43"/>
        <pc:sldMkLst>
          <pc:docMk/>
          <pc:sldMk cId="192018521" sldId="285"/>
        </pc:sldMkLst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192018521" sldId="285"/>
            <ac:spMk id="13316" creationId="{00000000-0000-0000-0000-000000000000}"/>
          </ac:spMkLst>
        </pc:spChg>
      </pc:sldChg>
      <pc:sldChg chg="modSp add del">
        <pc:chgData name="Marie" userId="069433b9-3fc3-434e-985a-6b0cf6129750" providerId="ADAL" clId="{E4D3BA9B-8A68-4EBA-B26B-175F64AA537F}" dt="2021-09-27T07:29:53.869" v="43"/>
        <pc:sldMkLst>
          <pc:docMk/>
          <pc:sldMk cId="3219234202" sldId="286"/>
        </pc:sldMkLst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3219234202" sldId="286"/>
            <ac:spMk id="14340" creationId="{00000000-0000-0000-0000-000000000000}"/>
          </ac:spMkLst>
        </pc:spChg>
      </pc:sldChg>
      <pc:sldChg chg="modSp add del">
        <pc:chgData name="Marie" userId="069433b9-3fc3-434e-985a-6b0cf6129750" providerId="ADAL" clId="{E4D3BA9B-8A68-4EBA-B26B-175F64AA537F}" dt="2021-09-27T07:29:53.869" v="43"/>
        <pc:sldMkLst>
          <pc:docMk/>
          <pc:sldMk cId="1822284485" sldId="287"/>
        </pc:sldMkLst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1822284485" sldId="287"/>
            <ac:spMk id="15364" creationId="{00000000-0000-0000-0000-000000000000}"/>
          </ac:spMkLst>
        </pc:spChg>
      </pc:sldChg>
      <pc:sldChg chg="modSp add del mod">
        <pc:chgData name="Marie" userId="069433b9-3fc3-434e-985a-6b0cf6129750" providerId="ADAL" clId="{E4D3BA9B-8A68-4EBA-B26B-175F64AA537F}" dt="2021-09-27T07:29:54.097" v="55" actId="27636"/>
        <pc:sldMkLst>
          <pc:docMk/>
          <pc:sldMk cId="2970763927" sldId="288"/>
        </pc:sldMkLst>
        <pc:spChg chg="mod">
          <ac:chgData name="Marie" userId="069433b9-3fc3-434e-985a-6b0cf6129750" providerId="ADAL" clId="{E4D3BA9B-8A68-4EBA-B26B-175F64AA537F}" dt="2021-09-27T07:29:54.097" v="55" actId="27636"/>
          <ac:spMkLst>
            <pc:docMk/>
            <pc:sldMk cId="2970763927" sldId="288"/>
            <ac:spMk id="16387" creationId="{00000000-0000-0000-0000-000000000000}"/>
          </ac:spMkLst>
        </pc:spChg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2970763927" sldId="288"/>
            <ac:spMk id="16388" creationId="{00000000-0000-0000-0000-000000000000}"/>
          </ac:spMkLst>
        </pc:spChg>
      </pc:sldChg>
      <pc:sldChg chg="modSp add del">
        <pc:chgData name="Marie" userId="069433b9-3fc3-434e-985a-6b0cf6129750" providerId="ADAL" clId="{E4D3BA9B-8A68-4EBA-B26B-175F64AA537F}" dt="2021-09-27T07:29:53.869" v="43"/>
        <pc:sldMkLst>
          <pc:docMk/>
          <pc:sldMk cId="1828956706" sldId="290"/>
        </pc:sldMkLst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1828956706" sldId="290"/>
            <ac:spMk id="18436" creationId="{00000000-0000-0000-0000-000000000000}"/>
          </ac:spMkLst>
        </pc:spChg>
      </pc:sldChg>
      <pc:sldChg chg="modSp add del">
        <pc:chgData name="Marie" userId="069433b9-3fc3-434e-985a-6b0cf6129750" providerId="ADAL" clId="{E4D3BA9B-8A68-4EBA-B26B-175F64AA537F}" dt="2021-09-27T07:29:53.869" v="43"/>
        <pc:sldMkLst>
          <pc:docMk/>
          <pc:sldMk cId="3571007218" sldId="291"/>
        </pc:sldMkLst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3571007218" sldId="291"/>
            <ac:spMk id="19460" creationId="{00000000-0000-0000-0000-000000000000}"/>
          </ac:spMkLst>
        </pc:spChg>
      </pc:sldChg>
      <pc:sldChg chg="modSp add del mod">
        <pc:chgData name="Marie" userId="069433b9-3fc3-434e-985a-6b0cf6129750" providerId="ADAL" clId="{E4D3BA9B-8A68-4EBA-B26B-175F64AA537F}" dt="2021-09-27T07:29:54.109" v="56" actId="27636"/>
        <pc:sldMkLst>
          <pc:docMk/>
          <pc:sldMk cId="1648457945" sldId="292"/>
        </pc:sldMkLst>
        <pc:spChg chg="mod">
          <ac:chgData name="Marie" userId="069433b9-3fc3-434e-985a-6b0cf6129750" providerId="ADAL" clId="{E4D3BA9B-8A68-4EBA-B26B-175F64AA537F}" dt="2021-09-27T07:29:54.109" v="56" actId="27636"/>
          <ac:spMkLst>
            <pc:docMk/>
            <pc:sldMk cId="1648457945" sldId="292"/>
            <ac:spMk id="3" creationId="{00000000-0000-0000-0000-000000000000}"/>
          </ac:spMkLst>
        </pc:spChg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1648457945" sldId="292"/>
            <ac:spMk id="20484" creationId="{00000000-0000-0000-0000-000000000000}"/>
          </ac:spMkLst>
        </pc:spChg>
      </pc:sldChg>
      <pc:sldChg chg="modSp add del mod">
        <pc:chgData name="Marie" userId="069433b9-3fc3-434e-985a-6b0cf6129750" providerId="ADAL" clId="{E4D3BA9B-8A68-4EBA-B26B-175F64AA537F}" dt="2021-09-27T07:29:54.117" v="57" actId="27636"/>
        <pc:sldMkLst>
          <pc:docMk/>
          <pc:sldMk cId="3079337350" sldId="293"/>
        </pc:sldMkLst>
        <pc:spChg chg="mod">
          <ac:chgData name="Marie" userId="069433b9-3fc3-434e-985a-6b0cf6129750" providerId="ADAL" clId="{E4D3BA9B-8A68-4EBA-B26B-175F64AA537F}" dt="2021-09-27T07:29:54.117" v="57" actId="27636"/>
          <ac:spMkLst>
            <pc:docMk/>
            <pc:sldMk cId="3079337350" sldId="293"/>
            <ac:spMk id="21507" creationId="{00000000-0000-0000-0000-000000000000}"/>
          </ac:spMkLst>
        </pc:spChg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3079337350" sldId="293"/>
            <ac:spMk id="21508" creationId="{00000000-0000-0000-0000-000000000000}"/>
          </ac:spMkLst>
        </pc:spChg>
      </pc:sldChg>
      <pc:sldChg chg="modSp add del">
        <pc:chgData name="Marie" userId="069433b9-3fc3-434e-985a-6b0cf6129750" providerId="ADAL" clId="{E4D3BA9B-8A68-4EBA-B26B-175F64AA537F}" dt="2021-09-27T07:29:53.869" v="43"/>
        <pc:sldMkLst>
          <pc:docMk/>
          <pc:sldMk cId="884529595" sldId="294"/>
        </pc:sldMkLst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884529595" sldId="294"/>
            <ac:spMk id="22532" creationId="{00000000-0000-0000-0000-000000000000}"/>
          </ac:spMkLst>
        </pc:spChg>
      </pc:sldChg>
      <pc:sldChg chg="modSp add del">
        <pc:chgData name="Marie" userId="069433b9-3fc3-434e-985a-6b0cf6129750" providerId="ADAL" clId="{E4D3BA9B-8A68-4EBA-B26B-175F64AA537F}" dt="2021-09-27T07:29:53.869" v="43"/>
        <pc:sldMkLst>
          <pc:docMk/>
          <pc:sldMk cId="2513191605" sldId="295"/>
        </pc:sldMkLst>
        <pc:spChg chg="mod">
          <ac:chgData name="Marie" userId="069433b9-3fc3-434e-985a-6b0cf6129750" providerId="ADAL" clId="{E4D3BA9B-8A68-4EBA-B26B-175F64AA537F}" dt="2021-09-27T07:29:53.869" v="43"/>
          <ac:spMkLst>
            <pc:docMk/>
            <pc:sldMk cId="2513191605" sldId="295"/>
            <ac:spMk id="23556" creationId="{00000000-0000-0000-0000-000000000000}"/>
          </ac:spMkLst>
        </pc:spChg>
      </pc:sldChg>
      <pc:sldChg chg="modSp add del mod">
        <pc:chgData name="Marie" userId="069433b9-3fc3-434e-985a-6b0cf6129750" providerId="ADAL" clId="{E4D3BA9B-8A68-4EBA-B26B-175F64AA537F}" dt="2021-09-27T07:29:54.057" v="50" actId="27636"/>
        <pc:sldMkLst>
          <pc:docMk/>
          <pc:sldMk cId="2005197005" sldId="296"/>
        </pc:sldMkLst>
        <pc:spChg chg="mod">
          <ac:chgData name="Marie" userId="069433b9-3fc3-434e-985a-6b0cf6129750" providerId="ADAL" clId="{E4D3BA9B-8A68-4EBA-B26B-175F64AA537F}" dt="2021-09-27T07:29:54.057" v="50" actId="27636"/>
          <ac:spMkLst>
            <pc:docMk/>
            <pc:sldMk cId="2005197005" sldId="296"/>
            <ac:spMk id="3" creationId="{00000000-0000-0000-0000-000000000000}"/>
          </ac:spMkLst>
        </pc:spChg>
        <pc:spChg chg="mod">
          <ac:chgData name="Marie" userId="069433b9-3fc3-434e-985a-6b0cf6129750" providerId="ADAL" clId="{E4D3BA9B-8A68-4EBA-B26B-175F64AA537F}" dt="2021-09-27T07:29:54.057" v="49" actId="27636"/>
          <ac:spMkLst>
            <pc:docMk/>
            <pc:sldMk cId="2005197005" sldId="296"/>
            <ac:spMk id="4" creationId="{00000000-0000-0000-0000-000000000000}"/>
          </ac:spMkLst>
        </pc:spChg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2599494632" sldId="297"/>
        </pc:sldMkLst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2571101019" sldId="298"/>
        </pc:sldMkLst>
      </pc:sldChg>
      <pc:sldChg chg="modSp add del mod">
        <pc:chgData name="Marie" userId="069433b9-3fc3-434e-985a-6b0cf6129750" providerId="ADAL" clId="{E4D3BA9B-8A68-4EBA-B26B-175F64AA537F}" dt="2021-09-27T07:29:54.117" v="58" actId="27636"/>
        <pc:sldMkLst>
          <pc:docMk/>
          <pc:sldMk cId="3880075827" sldId="299"/>
        </pc:sldMkLst>
        <pc:spChg chg="mod">
          <ac:chgData name="Marie" userId="069433b9-3fc3-434e-985a-6b0cf6129750" providerId="ADAL" clId="{E4D3BA9B-8A68-4EBA-B26B-175F64AA537F}" dt="2021-09-27T07:29:54.117" v="58" actId="27636"/>
          <ac:spMkLst>
            <pc:docMk/>
            <pc:sldMk cId="3880075827" sldId="299"/>
            <ac:spMk id="2" creationId="{00000000-0000-0000-0000-000000000000}"/>
          </ac:spMkLst>
        </pc:spChg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4251852317" sldId="301"/>
        </pc:sldMkLst>
      </pc:sldChg>
      <pc:sldChg chg="modSp add del mod">
        <pc:chgData name="Marie" userId="069433b9-3fc3-434e-985a-6b0cf6129750" providerId="ADAL" clId="{E4D3BA9B-8A68-4EBA-B26B-175F64AA537F}" dt="2021-09-27T07:29:54.085" v="53" actId="27636"/>
        <pc:sldMkLst>
          <pc:docMk/>
          <pc:sldMk cId="3919178490" sldId="302"/>
        </pc:sldMkLst>
        <pc:spChg chg="mod">
          <ac:chgData name="Marie" userId="069433b9-3fc3-434e-985a-6b0cf6129750" providerId="ADAL" clId="{E4D3BA9B-8A68-4EBA-B26B-175F64AA537F}" dt="2021-09-27T07:29:54.085" v="53" actId="27636"/>
          <ac:spMkLst>
            <pc:docMk/>
            <pc:sldMk cId="3919178490" sldId="302"/>
            <ac:spMk id="2" creationId="{00000000-0000-0000-0000-000000000000}"/>
          </ac:spMkLst>
        </pc:spChg>
        <pc:spChg chg="mod">
          <ac:chgData name="Marie" userId="069433b9-3fc3-434e-985a-6b0cf6129750" providerId="ADAL" clId="{E4D3BA9B-8A68-4EBA-B26B-175F64AA537F}" dt="2021-09-27T07:29:54.085" v="52" actId="27636"/>
          <ac:spMkLst>
            <pc:docMk/>
            <pc:sldMk cId="3919178490" sldId="302"/>
            <ac:spMk id="3" creationId="{00000000-0000-0000-0000-000000000000}"/>
          </ac:spMkLst>
        </pc:spChg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4217941283" sldId="303"/>
        </pc:sldMkLst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3089728704" sldId="304"/>
        </pc:sldMkLst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2676607565" sldId="305"/>
        </pc:sldMkLst>
      </pc:sldChg>
      <pc:sldChg chg="add del">
        <pc:chgData name="Marie" userId="069433b9-3fc3-434e-985a-6b0cf6129750" providerId="ADAL" clId="{E4D3BA9B-8A68-4EBA-B26B-175F64AA537F}" dt="2021-09-27T10:56:28.026" v="736" actId="2696"/>
        <pc:sldMkLst>
          <pc:docMk/>
          <pc:sldMk cId="1673653818" sldId="306"/>
        </pc:sldMkLst>
      </pc:sldChg>
      <pc:sldChg chg="add del">
        <pc:chgData name="Marie" userId="069433b9-3fc3-434e-985a-6b0cf6129750" providerId="ADAL" clId="{E4D3BA9B-8A68-4EBA-B26B-175F64AA537F}" dt="2021-09-27T07:29:53.869" v="43"/>
        <pc:sldMkLst>
          <pc:docMk/>
          <pc:sldMk cId="533664572" sldId="307"/>
        </pc:sldMkLst>
      </pc:sldChg>
      <pc:sldChg chg="modSp new mod">
        <pc:chgData name="Marie" userId="069433b9-3fc3-434e-985a-6b0cf6129750" providerId="ADAL" clId="{E4D3BA9B-8A68-4EBA-B26B-175F64AA537F}" dt="2021-09-27T11:00:11.469" v="1162" actId="20577"/>
        <pc:sldMkLst>
          <pc:docMk/>
          <pc:sldMk cId="3117415614" sldId="308"/>
        </pc:sldMkLst>
        <pc:spChg chg="mod">
          <ac:chgData name="Marie" userId="069433b9-3fc3-434e-985a-6b0cf6129750" providerId="ADAL" clId="{E4D3BA9B-8A68-4EBA-B26B-175F64AA537F}" dt="2021-09-27T10:57:55.916" v="806" actId="20577"/>
          <ac:spMkLst>
            <pc:docMk/>
            <pc:sldMk cId="3117415614" sldId="308"/>
            <ac:spMk id="2" creationId="{E5E6B7E4-1AC3-4275-B813-9F742BA1E04E}"/>
          </ac:spMkLst>
        </pc:spChg>
        <pc:spChg chg="mod">
          <ac:chgData name="Marie" userId="069433b9-3fc3-434e-985a-6b0cf6129750" providerId="ADAL" clId="{E4D3BA9B-8A68-4EBA-B26B-175F64AA537F}" dt="2021-09-27T11:00:11.469" v="1162" actId="20577"/>
          <ac:spMkLst>
            <pc:docMk/>
            <pc:sldMk cId="3117415614" sldId="308"/>
            <ac:spMk id="3" creationId="{7E4CA393-E46C-426F-A5FF-0FA4A947D65C}"/>
          </ac:spMkLst>
        </pc:spChg>
      </pc:sldChg>
      <pc:sldChg chg="addSp delSp modSp new mod">
        <pc:chgData name="Marie" userId="069433b9-3fc3-434e-985a-6b0cf6129750" providerId="ADAL" clId="{E4D3BA9B-8A68-4EBA-B26B-175F64AA537F}" dt="2021-09-27T11:01:35.397" v="1190"/>
        <pc:sldMkLst>
          <pc:docMk/>
          <pc:sldMk cId="1110808944" sldId="309"/>
        </pc:sldMkLst>
        <pc:spChg chg="mod">
          <ac:chgData name="Marie" userId="069433b9-3fc3-434e-985a-6b0cf6129750" providerId="ADAL" clId="{E4D3BA9B-8A68-4EBA-B26B-175F64AA537F}" dt="2021-09-27T11:00:48.216" v="1188" actId="20577"/>
          <ac:spMkLst>
            <pc:docMk/>
            <pc:sldMk cId="1110808944" sldId="309"/>
            <ac:spMk id="2" creationId="{F65E5635-815B-4E0F-8BF9-D4F40AD33178}"/>
          </ac:spMkLst>
        </pc:spChg>
        <pc:spChg chg="del mod">
          <ac:chgData name="Marie" userId="069433b9-3fc3-434e-985a-6b0cf6129750" providerId="ADAL" clId="{E4D3BA9B-8A68-4EBA-B26B-175F64AA537F}" dt="2021-09-27T11:01:35.397" v="1190"/>
          <ac:spMkLst>
            <pc:docMk/>
            <pc:sldMk cId="1110808944" sldId="309"/>
            <ac:spMk id="3" creationId="{12D3C771-C8B4-4804-A869-A8BC9DBD8173}"/>
          </ac:spMkLst>
        </pc:spChg>
        <pc:picChg chg="add mod">
          <ac:chgData name="Marie" userId="069433b9-3fc3-434e-985a-6b0cf6129750" providerId="ADAL" clId="{E4D3BA9B-8A68-4EBA-B26B-175F64AA537F}" dt="2021-09-27T11:01:35.397" v="1190"/>
          <ac:picMkLst>
            <pc:docMk/>
            <pc:sldMk cId="1110808944" sldId="309"/>
            <ac:picMk id="4" creationId="{AD20EF27-9EE3-4429-BAC1-1AB7E66B8C32}"/>
          </ac:picMkLst>
        </pc:picChg>
      </pc:sldChg>
      <pc:sldMasterChg chg="delSldLayout">
        <pc:chgData name="Marie" userId="069433b9-3fc3-434e-985a-6b0cf6129750" providerId="ADAL" clId="{E4D3BA9B-8A68-4EBA-B26B-175F64AA537F}" dt="2021-09-27T07:29:27.880" v="39" actId="47"/>
        <pc:sldMasterMkLst>
          <pc:docMk/>
          <pc:sldMasterMk cId="2106339131" sldId="2147483660"/>
        </pc:sldMasterMkLst>
        <pc:sldLayoutChg chg="del">
          <pc:chgData name="Marie" userId="069433b9-3fc3-434e-985a-6b0cf6129750" providerId="ADAL" clId="{E4D3BA9B-8A68-4EBA-B26B-175F64AA537F}" dt="2021-09-27T07:29:27.880" v="39" actId="47"/>
          <pc:sldLayoutMkLst>
            <pc:docMk/>
            <pc:sldMasterMk cId="2106339131" sldId="2147483660"/>
            <pc:sldLayoutMk cId="4234590025" sldId="2147483675"/>
          </pc:sldLayoutMkLst>
        </pc:sldLayoutChg>
      </pc:sldMasterChg>
    </pc:docChg>
  </pc:docChgLst>
  <pc:docChgLst>
    <pc:chgData name="Marie Hladká" userId="069433b9-3fc3-434e-985a-6b0cf6129750" providerId="ADAL" clId="{489A08BF-2160-41C3-962C-E04A876373FF}"/>
    <pc:docChg chg="custSel delSld modSld">
      <pc:chgData name="Marie Hladká" userId="069433b9-3fc3-434e-985a-6b0cf6129750" providerId="ADAL" clId="{489A08BF-2160-41C3-962C-E04A876373FF}" dt="2021-09-19T16:12:46.165" v="422" actId="122"/>
      <pc:docMkLst>
        <pc:docMk/>
      </pc:docMkLst>
      <pc:sldChg chg="modSp mod setBg">
        <pc:chgData name="Marie Hladká" userId="069433b9-3fc3-434e-985a-6b0cf6129750" providerId="ADAL" clId="{489A08BF-2160-41C3-962C-E04A876373FF}" dt="2021-09-19T16:12:46.165" v="422" actId="122"/>
        <pc:sldMkLst>
          <pc:docMk/>
          <pc:sldMk cId="2595702869" sldId="256"/>
        </pc:sldMkLst>
        <pc:spChg chg="mod">
          <ac:chgData name="Marie Hladká" userId="069433b9-3fc3-434e-985a-6b0cf6129750" providerId="ADAL" clId="{489A08BF-2160-41C3-962C-E04A876373FF}" dt="2021-09-19T16:12:40.941" v="420" actId="20577"/>
          <ac:spMkLst>
            <pc:docMk/>
            <pc:sldMk cId="2595702869" sldId="256"/>
            <ac:spMk id="2" creationId="{00000000-0000-0000-0000-000000000000}"/>
          </ac:spMkLst>
        </pc:spChg>
        <pc:spChg chg="mod">
          <ac:chgData name="Marie Hladká" userId="069433b9-3fc3-434e-985a-6b0cf6129750" providerId="ADAL" clId="{489A08BF-2160-41C3-962C-E04A876373FF}" dt="2021-09-19T16:12:46.165" v="422" actId="122"/>
          <ac:spMkLst>
            <pc:docMk/>
            <pc:sldMk cId="2595702869" sldId="256"/>
            <ac:spMk id="3" creationId="{00000000-0000-0000-0000-000000000000}"/>
          </ac:spMkLst>
        </pc:spChg>
      </pc:sldChg>
      <pc:sldChg chg="modSp mod setBg">
        <pc:chgData name="Marie Hladká" userId="069433b9-3fc3-434e-985a-6b0cf6129750" providerId="ADAL" clId="{489A08BF-2160-41C3-962C-E04A876373FF}" dt="2021-09-19T16:11:50.605" v="407"/>
        <pc:sldMkLst>
          <pc:docMk/>
          <pc:sldMk cId="2105241709" sldId="257"/>
        </pc:sldMkLst>
        <pc:spChg chg="mod">
          <ac:chgData name="Marie Hladká" userId="069433b9-3fc3-434e-985a-6b0cf6129750" providerId="ADAL" clId="{489A08BF-2160-41C3-962C-E04A876373FF}" dt="2021-09-19T16:11:50.605" v="407"/>
          <ac:spMkLst>
            <pc:docMk/>
            <pc:sldMk cId="2105241709" sldId="257"/>
            <ac:spMk id="2" creationId="{00000000-0000-0000-0000-000000000000}"/>
          </ac:spMkLst>
        </pc:spChg>
        <pc:spChg chg="mod">
          <ac:chgData name="Marie Hladká" userId="069433b9-3fc3-434e-985a-6b0cf6129750" providerId="ADAL" clId="{489A08BF-2160-41C3-962C-E04A876373FF}" dt="2021-09-19T16:11:50.605" v="407"/>
          <ac:spMkLst>
            <pc:docMk/>
            <pc:sldMk cId="2105241709" sldId="257"/>
            <ac:spMk id="3" creationId="{00000000-0000-0000-0000-000000000000}"/>
          </ac:spMkLst>
        </pc:spChg>
      </pc:sldChg>
      <pc:sldChg chg="addSp delSp modSp mod setBg">
        <pc:chgData name="Marie Hladká" userId="069433b9-3fc3-434e-985a-6b0cf6129750" providerId="ADAL" clId="{489A08BF-2160-41C3-962C-E04A876373FF}" dt="2021-09-19T16:12:13.436" v="413"/>
        <pc:sldMkLst>
          <pc:docMk/>
          <pc:sldMk cId="1635135703" sldId="259"/>
        </pc:sldMkLst>
        <pc:spChg chg="mod">
          <ac:chgData name="Marie Hladká" userId="069433b9-3fc3-434e-985a-6b0cf6129750" providerId="ADAL" clId="{489A08BF-2160-41C3-962C-E04A876373FF}" dt="2021-09-19T16:12:13.436" v="413"/>
          <ac:spMkLst>
            <pc:docMk/>
            <pc:sldMk cId="1635135703" sldId="259"/>
            <ac:spMk id="2" creationId="{00000000-0000-0000-0000-000000000000}"/>
          </ac:spMkLst>
        </pc:spChg>
        <pc:spChg chg="mod">
          <ac:chgData name="Marie Hladká" userId="069433b9-3fc3-434e-985a-6b0cf6129750" providerId="ADAL" clId="{489A08BF-2160-41C3-962C-E04A876373FF}" dt="2021-09-19T16:12:13.436" v="413"/>
          <ac:spMkLst>
            <pc:docMk/>
            <pc:sldMk cId="1635135703" sldId="259"/>
            <ac:spMk id="3" creationId="{00000000-0000-0000-0000-000000000000}"/>
          </ac:spMkLst>
        </pc:spChg>
        <pc:spChg chg="mod">
          <ac:chgData name="Marie Hladká" userId="069433b9-3fc3-434e-985a-6b0cf6129750" providerId="ADAL" clId="{489A08BF-2160-41C3-962C-E04A876373FF}" dt="2021-09-19T16:11:53.965" v="410" actId="27636"/>
          <ac:spMkLst>
            <pc:docMk/>
            <pc:sldMk cId="1635135703" sldId="259"/>
            <ac:spMk id="4" creationId="{00000000-0000-0000-0000-000000000000}"/>
          </ac:spMkLst>
        </pc:spChg>
        <pc:graphicFrameChg chg="add del mod">
          <ac:chgData name="Marie Hladká" userId="069433b9-3fc3-434e-985a-6b0cf6129750" providerId="ADAL" clId="{489A08BF-2160-41C3-962C-E04A876373FF}" dt="2021-09-18T13:39:02.902" v="248"/>
          <ac:graphicFrameMkLst>
            <pc:docMk/>
            <pc:sldMk cId="1635135703" sldId="259"/>
            <ac:graphicFrameMk id="5" creationId="{6BC6B3CA-B480-409A-BC05-CF0CD0AC6C32}"/>
          </ac:graphicFrameMkLst>
        </pc:graphicFrameChg>
      </pc:sldChg>
      <pc:sldChg chg="modSp mod setBg">
        <pc:chgData name="Marie Hladká" userId="069433b9-3fc3-434e-985a-6b0cf6129750" providerId="ADAL" clId="{489A08BF-2160-41C3-962C-E04A876373FF}" dt="2021-09-19T16:12:06.635" v="412"/>
        <pc:sldMkLst>
          <pc:docMk/>
          <pc:sldMk cId="2239593536" sldId="260"/>
        </pc:sldMkLst>
        <pc:spChg chg="mod">
          <ac:chgData name="Marie Hladká" userId="069433b9-3fc3-434e-985a-6b0cf6129750" providerId="ADAL" clId="{489A08BF-2160-41C3-962C-E04A876373FF}" dt="2021-09-19T16:12:06.635" v="412"/>
          <ac:spMkLst>
            <pc:docMk/>
            <pc:sldMk cId="2239593536" sldId="260"/>
            <ac:spMk id="2" creationId="{00000000-0000-0000-0000-000000000000}"/>
          </ac:spMkLst>
        </pc:spChg>
        <pc:spChg chg="mod">
          <ac:chgData name="Marie Hladká" userId="069433b9-3fc3-434e-985a-6b0cf6129750" providerId="ADAL" clId="{489A08BF-2160-41C3-962C-E04A876373FF}" dt="2021-09-19T16:12:06.635" v="412"/>
          <ac:spMkLst>
            <pc:docMk/>
            <pc:sldMk cId="2239593536" sldId="260"/>
            <ac:spMk id="3" creationId="{00000000-0000-0000-0000-000000000000}"/>
          </ac:spMkLst>
        </pc:spChg>
      </pc:sldChg>
      <pc:sldChg chg="del">
        <pc:chgData name="Marie Hladká" userId="069433b9-3fc3-434e-985a-6b0cf6129750" providerId="ADAL" clId="{489A08BF-2160-41C3-962C-E04A876373FF}" dt="2021-09-18T13:34:18.504" v="63" actId="47"/>
        <pc:sldMkLst>
          <pc:docMk/>
          <pc:sldMk cId="2537347470" sldId="261"/>
        </pc:sldMkLst>
      </pc:sldChg>
      <pc:sldChg chg="del">
        <pc:chgData name="Marie Hladká" userId="069433b9-3fc3-434e-985a-6b0cf6129750" providerId="ADAL" clId="{489A08BF-2160-41C3-962C-E04A876373FF}" dt="2021-09-18T13:34:28.779" v="64" actId="47"/>
        <pc:sldMkLst>
          <pc:docMk/>
          <pc:sldMk cId="2211818328" sldId="262"/>
        </pc:sldMkLst>
      </pc:sldChg>
      <pc:sldChg chg="del">
        <pc:chgData name="Marie Hladká" userId="069433b9-3fc3-434e-985a-6b0cf6129750" providerId="ADAL" clId="{489A08BF-2160-41C3-962C-E04A876373FF}" dt="2021-09-18T13:32:11.750" v="46" actId="47"/>
        <pc:sldMkLst>
          <pc:docMk/>
          <pc:sldMk cId="4151126762" sldId="263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DBDFD-061F-4D89-9B26-FD4037E21CA0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1C10A97-8EC6-439E-B4CB-DA0B24695139}">
      <dgm:prSet/>
      <dgm:spPr/>
      <dgm:t>
        <a:bodyPr/>
        <a:lstStyle/>
        <a:p>
          <a:r>
            <a:rPr lang="cs-CZ"/>
            <a:t>musí mít vazbu na podnikové politiky (ať přímou, tak nepřímou)</a:t>
          </a:r>
          <a:endParaRPr lang="en-US"/>
        </a:p>
      </dgm:t>
    </dgm:pt>
    <dgm:pt modelId="{02954213-FFA1-4E83-B083-9B1B090A1E86}" type="parTrans" cxnId="{5F78DBDC-60EF-47BF-881C-5AE19439DF08}">
      <dgm:prSet/>
      <dgm:spPr/>
      <dgm:t>
        <a:bodyPr/>
        <a:lstStyle/>
        <a:p>
          <a:endParaRPr lang="en-US"/>
        </a:p>
      </dgm:t>
    </dgm:pt>
    <dgm:pt modelId="{405ED818-B8BE-4AB6-A5C8-B2685C3F203B}" type="sibTrans" cxnId="{5F78DBDC-60EF-47BF-881C-5AE19439DF08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F7ED0C27-A4C9-4BD1-A7DA-9F4BDD2E552E}">
      <dgm:prSet/>
      <dgm:spPr/>
      <dgm:t>
        <a:bodyPr/>
        <a:lstStyle/>
        <a:p>
          <a:r>
            <a:rPr lang="cs-CZ"/>
            <a:t>stanovují se jím </a:t>
          </a:r>
          <a:r>
            <a:rPr lang="cs-CZ" b="1"/>
            <a:t>hodnotové</a:t>
          </a:r>
          <a:r>
            <a:rPr lang="cs-CZ"/>
            <a:t> ukazatele v peněžních jednotkách</a:t>
          </a:r>
          <a:endParaRPr lang="en-US"/>
        </a:p>
      </dgm:t>
    </dgm:pt>
    <dgm:pt modelId="{A6576295-EA56-4BDF-A1B8-D0E4A500C733}" type="parTrans" cxnId="{685969BE-351B-49E3-A550-743B62034A7A}">
      <dgm:prSet/>
      <dgm:spPr/>
      <dgm:t>
        <a:bodyPr/>
        <a:lstStyle/>
        <a:p>
          <a:endParaRPr lang="en-US"/>
        </a:p>
      </dgm:t>
    </dgm:pt>
    <dgm:pt modelId="{A0FA31AB-842E-4145-94DE-D66575276403}" type="sibTrans" cxnId="{685969BE-351B-49E3-A550-743B62034A7A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6150181F-5AEF-4CDD-84C2-0288CC41146B}">
      <dgm:prSet/>
      <dgm:spPr/>
      <dgm:t>
        <a:bodyPr/>
        <a:lstStyle/>
        <a:p>
          <a:r>
            <a:rPr lang="cs-CZ"/>
            <a:t>rozpočet musí stanovit určité </a:t>
          </a:r>
          <a:r>
            <a:rPr lang="cs-CZ" b="1"/>
            <a:t>úkoly</a:t>
          </a:r>
          <a:r>
            <a:rPr lang="cs-CZ"/>
            <a:t>, jichž míra závaznosti může být rozdílná, dle druhu rozpočtu a druhu úkolu atd.</a:t>
          </a:r>
          <a:endParaRPr lang="en-US"/>
        </a:p>
      </dgm:t>
    </dgm:pt>
    <dgm:pt modelId="{1FBC46A4-AA09-4D4E-AFD6-9CE1FF81D7E7}" type="parTrans" cxnId="{3D94D113-CEC4-42E1-A0A0-BFDA34A8B1DF}">
      <dgm:prSet/>
      <dgm:spPr/>
      <dgm:t>
        <a:bodyPr/>
        <a:lstStyle/>
        <a:p>
          <a:endParaRPr lang="en-US"/>
        </a:p>
      </dgm:t>
    </dgm:pt>
    <dgm:pt modelId="{0936DA4E-3FAF-43FE-9003-9E07A6104BE2}" type="sibTrans" cxnId="{3D94D113-CEC4-42E1-A0A0-BFDA34A8B1DF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AA4B04E2-2865-4E4A-AC68-47BDBE937BA8}">
      <dgm:prSet/>
      <dgm:spPr/>
      <dgm:t>
        <a:bodyPr/>
        <a:lstStyle/>
        <a:p>
          <a:r>
            <a:rPr lang="cs-CZ"/>
            <a:t>rozpočet má vazbu na určité </a:t>
          </a:r>
          <a:r>
            <a:rPr lang="cs-CZ" b="1"/>
            <a:t>časové období</a:t>
          </a:r>
          <a:endParaRPr lang="en-US"/>
        </a:p>
      </dgm:t>
    </dgm:pt>
    <dgm:pt modelId="{BB5739ED-1D7E-4DA2-93FA-67005177EF9A}" type="parTrans" cxnId="{A4D4BAE9-125C-4B02-B2F2-672309053375}">
      <dgm:prSet/>
      <dgm:spPr/>
      <dgm:t>
        <a:bodyPr/>
        <a:lstStyle/>
        <a:p>
          <a:endParaRPr lang="en-US"/>
        </a:p>
      </dgm:t>
    </dgm:pt>
    <dgm:pt modelId="{30B1946D-8617-40BB-A001-603459D45F0A}" type="sibTrans" cxnId="{A4D4BAE9-125C-4B02-B2F2-672309053375}">
      <dgm:prSet phldrT="04"/>
      <dgm:spPr/>
      <dgm:t>
        <a:bodyPr/>
        <a:lstStyle/>
        <a:p>
          <a:r>
            <a:rPr lang="en-US"/>
            <a:t>04</a:t>
          </a:r>
        </a:p>
      </dgm:t>
    </dgm:pt>
    <dgm:pt modelId="{0C38E138-79BF-4499-91BC-715567F7E355}">
      <dgm:prSet/>
      <dgm:spPr/>
      <dgm:t>
        <a:bodyPr/>
        <a:lstStyle/>
        <a:p>
          <a:r>
            <a:rPr lang="cs-CZ"/>
            <a:t>v rozpočetnictví se pracuje i s položkami </a:t>
          </a:r>
          <a:r>
            <a:rPr lang="cs-CZ" b="1"/>
            <a:t>odhadovanými</a:t>
          </a:r>
          <a:endParaRPr lang="en-US"/>
        </a:p>
      </dgm:t>
    </dgm:pt>
    <dgm:pt modelId="{7D9067FA-7F0B-45B3-85EC-C01A9DF18FC1}" type="parTrans" cxnId="{C51C0A4B-A90C-4FC4-AFAD-16D68FFB7E57}">
      <dgm:prSet/>
      <dgm:spPr/>
      <dgm:t>
        <a:bodyPr/>
        <a:lstStyle/>
        <a:p>
          <a:endParaRPr lang="en-US"/>
        </a:p>
      </dgm:t>
    </dgm:pt>
    <dgm:pt modelId="{9645DADA-76ED-4881-ADB3-BECBAC348673}" type="sibTrans" cxnId="{C51C0A4B-A90C-4FC4-AFAD-16D68FFB7E57}">
      <dgm:prSet phldrT="05"/>
      <dgm:spPr/>
      <dgm:t>
        <a:bodyPr/>
        <a:lstStyle/>
        <a:p>
          <a:r>
            <a:rPr lang="en-US"/>
            <a:t>05</a:t>
          </a:r>
        </a:p>
      </dgm:t>
    </dgm:pt>
    <dgm:pt modelId="{A9CF8B0B-DBB6-4BD9-8284-30D5DFB80E89}" type="pres">
      <dgm:prSet presAssocID="{BF8DBDFD-061F-4D89-9B26-FD4037E21CA0}" presName="Name0" presStyleCnt="0">
        <dgm:presLayoutVars>
          <dgm:animLvl val="lvl"/>
          <dgm:resizeHandles val="exact"/>
        </dgm:presLayoutVars>
      </dgm:prSet>
      <dgm:spPr/>
    </dgm:pt>
    <dgm:pt modelId="{9B511F28-41F9-4344-B948-C493E06CBFD8}" type="pres">
      <dgm:prSet presAssocID="{31C10A97-8EC6-439E-B4CB-DA0B24695139}" presName="compositeNode" presStyleCnt="0">
        <dgm:presLayoutVars>
          <dgm:bulletEnabled val="1"/>
        </dgm:presLayoutVars>
      </dgm:prSet>
      <dgm:spPr/>
    </dgm:pt>
    <dgm:pt modelId="{E25E2EE5-5C4B-4DEA-A4E4-22CB9B159FDB}" type="pres">
      <dgm:prSet presAssocID="{31C10A97-8EC6-439E-B4CB-DA0B24695139}" presName="bgRect" presStyleLbl="alignNode1" presStyleIdx="0" presStyleCnt="5"/>
      <dgm:spPr/>
    </dgm:pt>
    <dgm:pt modelId="{51967743-760F-4112-8384-76585C02A155}" type="pres">
      <dgm:prSet presAssocID="{405ED818-B8BE-4AB6-A5C8-B2685C3F203B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3D345B3E-DF70-47A4-818C-3E7DC75FFDC2}" type="pres">
      <dgm:prSet presAssocID="{31C10A97-8EC6-439E-B4CB-DA0B24695139}" presName="nodeRect" presStyleLbl="alignNode1" presStyleIdx="0" presStyleCnt="5">
        <dgm:presLayoutVars>
          <dgm:bulletEnabled val="1"/>
        </dgm:presLayoutVars>
      </dgm:prSet>
      <dgm:spPr/>
    </dgm:pt>
    <dgm:pt modelId="{50D7BF08-D3CC-4CCE-8E5C-5C71BAE553AE}" type="pres">
      <dgm:prSet presAssocID="{405ED818-B8BE-4AB6-A5C8-B2685C3F203B}" presName="sibTrans" presStyleCnt="0"/>
      <dgm:spPr/>
    </dgm:pt>
    <dgm:pt modelId="{822788B7-11AC-4703-AC2E-ECBB2A57BE4C}" type="pres">
      <dgm:prSet presAssocID="{F7ED0C27-A4C9-4BD1-A7DA-9F4BDD2E552E}" presName="compositeNode" presStyleCnt="0">
        <dgm:presLayoutVars>
          <dgm:bulletEnabled val="1"/>
        </dgm:presLayoutVars>
      </dgm:prSet>
      <dgm:spPr/>
    </dgm:pt>
    <dgm:pt modelId="{CC037444-22B8-42BB-808C-2EF4EF145267}" type="pres">
      <dgm:prSet presAssocID="{F7ED0C27-A4C9-4BD1-A7DA-9F4BDD2E552E}" presName="bgRect" presStyleLbl="alignNode1" presStyleIdx="1" presStyleCnt="5"/>
      <dgm:spPr/>
    </dgm:pt>
    <dgm:pt modelId="{490BD3BC-92D7-42B0-8989-EA70B40E4898}" type="pres">
      <dgm:prSet presAssocID="{A0FA31AB-842E-4145-94DE-D66575276403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6986B7EC-B022-4B8C-9150-1960776DDF89}" type="pres">
      <dgm:prSet presAssocID="{F7ED0C27-A4C9-4BD1-A7DA-9F4BDD2E552E}" presName="nodeRect" presStyleLbl="alignNode1" presStyleIdx="1" presStyleCnt="5">
        <dgm:presLayoutVars>
          <dgm:bulletEnabled val="1"/>
        </dgm:presLayoutVars>
      </dgm:prSet>
      <dgm:spPr/>
    </dgm:pt>
    <dgm:pt modelId="{5E1AB333-DB45-4587-B203-A969C0DC4693}" type="pres">
      <dgm:prSet presAssocID="{A0FA31AB-842E-4145-94DE-D66575276403}" presName="sibTrans" presStyleCnt="0"/>
      <dgm:spPr/>
    </dgm:pt>
    <dgm:pt modelId="{8351070E-D222-4EC1-A9DF-F0DE219A9822}" type="pres">
      <dgm:prSet presAssocID="{6150181F-5AEF-4CDD-84C2-0288CC41146B}" presName="compositeNode" presStyleCnt="0">
        <dgm:presLayoutVars>
          <dgm:bulletEnabled val="1"/>
        </dgm:presLayoutVars>
      </dgm:prSet>
      <dgm:spPr/>
    </dgm:pt>
    <dgm:pt modelId="{CB51E8C0-7F31-46DD-A5A4-3071AC160144}" type="pres">
      <dgm:prSet presAssocID="{6150181F-5AEF-4CDD-84C2-0288CC41146B}" presName="bgRect" presStyleLbl="alignNode1" presStyleIdx="2" presStyleCnt="5"/>
      <dgm:spPr/>
    </dgm:pt>
    <dgm:pt modelId="{4B653CDD-FDE5-4D21-96DB-52CB93C18498}" type="pres">
      <dgm:prSet presAssocID="{0936DA4E-3FAF-43FE-9003-9E07A6104BE2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41BB4742-8EC1-4E92-AA45-2687AE1B722E}" type="pres">
      <dgm:prSet presAssocID="{6150181F-5AEF-4CDD-84C2-0288CC41146B}" presName="nodeRect" presStyleLbl="alignNode1" presStyleIdx="2" presStyleCnt="5">
        <dgm:presLayoutVars>
          <dgm:bulletEnabled val="1"/>
        </dgm:presLayoutVars>
      </dgm:prSet>
      <dgm:spPr/>
    </dgm:pt>
    <dgm:pt modelId="{EB19851E-4852-4AC7-8F39-9E3881EC641A}" type="pres">
      <dgm:prSet presAssocID="{0936DA4E-3FAF-43FE-9003-9E07A6104BE2}" presName="sibTrans" presStyleCnt="0"/>
      <dgm:spPr/>
    </dgm:pt>
    <dgm:pt modelId="{E6A6060A-B3CF-4B96-95AB-D38D55406F9E}" type="pres">
      <dgm:prSet presAssocID="{AA4B04E2-2865-4E4A-AC68-47BDBE937BA8}" presName="compositeNode" presStyleCnt="0">
        <dgm:presLayoutVars>
          <dgm:bulletEnabled val="1"/>
        </dgm:presLayoutVars>
      </dgm:prSet>
      <dgm:spPr/>
    </dgm:pt>
    <dgm:pt modelId="{1A6F822F-846D-42F8-ADAE-931A1031D311}" type="pres">
      <dgm:prSet presAssocID="{AA4B04E2-2865-4E4A-AC68-47BDBE937BA8}" presName="bgRect" presStyleLbl="alignNode1" presStyleIdx="3" presStyleCnt="5"/>
      <dgm:spPr/>
    </dgm:pt>
    <dgm:pt modelId="{BD3C6C38-18A6-444E-979B-61436453CF16}" type="pres">
      <dgm:prSet presAssocID="{30B1946D-8617-40BB-A001-603459D45F0A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2B897B7C-373E-4DF9-8E85-DBF2292F9837}" type="pres">
      <dgm:prSet presAssocID="{AA4B04E2-2865-4E4A-AC68-47BDBE937BA8}" presName="nodeRect" presStyleLbl="alignNode1" presStyleIdx="3" presStyleCnt="5">
        <dgm:presLayoutVars>
          <dgm:bulletEnabled val="1"/>
        </dgm:presLayoutVars>
      </dgm:prSet>
      <dgm:spPr/>
    </dgm:pt>
    <dgm:pt modelId="{ADD6C3B9-6E39-4A26-AD89-541D1FD8752F}" type="pres">
      <dgm:prSet presAssocID="{30B1946D-8617-40BB-A001-603459D45F0A}" presName="sibTrans" presStyleCnt="0"/>
      <dgm:spPr/>
    </dgm:pt>
    <dgm:pt modelId="{4BF3C19C-5376-4F1A-9EBF-DF2B4A47035C}" type="pres">
      <dgm:prSet presAssocID="{0C38E138-79BF-4499-91BC-715567F7E355}" presName="compositeNode" presStyleCnt="0">
        <dgm:presLayoutVars>
          <dgm:bulletEnabled val="1"/>
        </dgm:presLayoutVars>
      </dgm:prSet>
      <dgm:spPr/>
    </dgm:pt>
    <dgm:pt modelId="{B034FC64-497A-41A7-BF44-1E3F4F370719}" type="pres">
      <dgm:prSet presAssocID="{0C38E138-79BF-4499-91BC-715567F7E355}" presName="bgRect" presStyleLbl="alignNode1" presStyleIdx="4" presStyleCnt="5"/>
      <dgm:spPr/>
    </dgm:pt>
    <dgm:pt modelId="{FBFDE83C-0221-4644-92AA-E35CF0969FA1}" type="pres">
      <dgm:prSet presAssocID="{9645DADA-76ED-4881-ADB3-BECBAC348673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621BBCCC-4959-43D3-A004-65FCF06C75F9}" type="pres">
      <dgm:prSet presAssocID="{0C38E138-79BF-4499-91BC-715567F7E355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1DEA110A-6D15-4F12-AA9B-4E4112A9CF80}" type="presOf" srcId="{6150181F-5AEF-4CDD-84C2-0288CC41146B}" destId="{CB51E8C0-7F31-46DD-A5A4-3071AC160144}" srcOrd="0" destOrd="0" presId="urn:microsoft.com/office/officeart/2016/7/layout/LinearBlockProcessNumbered"/>
    <dgm:cxn modelId="{3D94D113-CEC4-42E1-A0A0-BFDA34A8B1DF}" srcId="{BF8DBDFD-061F-4D89-9B26-FD4037E21CA0}" destId="{6150181F-5AEF-4CDD-84C2-0288CC41146B}" srcOrd="2" destOrd="0" parTransId="{1FBC46A4-AA09-4D4E-AFD6-9CE1FF81D7E7}" sibTransId="{0936DA4E-3FAF-43FE-9003-9E07A6104BE2}"/>
    <dgm:cxn modelId="{8B073626-9A5B-4C6C-A18D-35D75CCA0057}" type="presOf" srcId="{BF8DBDFD-061F-4D89-9B26-FD4037E21CA0}" destId="{A9CF8B0B-DBB6-4BD9-8284-30D5DFB80E89}" srcOrd="0" destOrd="0" presId="urn:microsoft.com/office/officeart/2016/7/layout/LinearBlockProcessNumbered"/>
    <dgm:cxn modelId="{9AEB8641-6BF7-45E8-B160-6C91451EC12B}" type="presOf" srcId="{F7ED0C27-A4C9-4BD1-A7DA-9F4BDD2E552E}" destId="{6986B7EC-B022-4B8C-9150-1960776DDF89}" srcOrd="1" destOrd="0" presId="urn:microsoft.com/office/officeart/2016/7/layout/LinearBlockProcessNumbered"/>
    <dgm:cxn modelId="{2C136046-374D-4315-A367-052146852CE7}" type="presOf" srcId="{0C38E138-79BF-4499-91BC-715567F7E355}" destId="{B034FC64-497A-41A7-BF44-1E3F4F370719}" srcOrd="0" destOrd="0" presId="urn:microsoft.com/office/officeart/2016/7/layout/LinearBlockProcessNumbered"/>
    <dgm:cxn modelId="{5B15896A-C8F5-4171-92B4-F69C64B435C6}" type="presOf" srcId="{31C10A97-8EC6-439E-B4CB-DA0B24695139}" destId="{3D345B3E-DF70-47A4-818C-3E7DC75FFDC2}" srcOrd="1" destOrd="0" presId="urn:microsoft.com/office/officeart/2016/7/layout/LinearBlockProcessNumbered"/>
    <dgm:cxn modelId="{C51C0A4B-A90C-4FC4-AFAD-16D68FFB7E57}" srcId="{BF8DBDFD-061F-4D89-9B26-FD4037E21CA0}" destId="{0C38E138-79BF-4499-91BC-715567F7E355}" srcOrd="4" destOrd="0" parTransId="{7D9067FA-7F0B-45B3-85EC-C01A9DF18FC1}" sibTransId="{9645DADA-76ED-4881-ADB3-BECBAC348673}"/>
    <dgm:cxn modelId="{D489BD75-571B-4842-98A1-A8D99C45A3FE}" type="presOf" srcId="{30B1946D-8617-40BB-A001-603459D45F0A}" destId="{BD3C6C38-18A6-444E-979B-61436453CF16}" srcOrd="0" destOrd="0" presId="urn:microsoft.com/office/officeart/2016/7/layout/LinearBlockProcessNumbered"/>
    <dgm:cxn modelId="{9061F976-426C-443A-9D4D-6F0229DC759C}" type="presOf" srcId="{0C38E138-79BF-4499-91BC-715567F7E355}" destId="{621BBCCC-4959-43D3-A004-65FCF06C75F9}" srcOrd="1" destOrd="0" presId="urn:microsoft.com/office/officeart/2016/7/layout/LinearBlockProcessNumbered"/>
    <dgm:cxn modelId="{F7E9C68B-7636-4377-9665-B177DC717C3E}" type="presOf" srcId="{F7ED0C27-A4C9-4BD1-A7DA-9F4BDD2E552E}" destId="{CC037444-22B8-42BB-808C-2EF4EF145267}" srcOrd="0" destOrd="0" presId="urn:microsoft.com/office/officeart/2016/7/layout/LinearBlockProcessNumbered"/>
    <dgm:cxn modelId="{FEA844A3-69C7-4C45-92E6-EE13B965FAF4}" type="presOf" srcId="{A0FA31AB-842E-4145-94DE-D66575276403}" destId="{490BD3BC-92D7-42B0-8989-EA70B40E4898}" srcOrd="0" destOrd="0" presId="urn:microsoft.com/office/officeart/2016/7/layout/LinearBlockProcessNumbered"/>
    <dgm:cxn modelId="{3E9C7CA6-DD27-41DE-B0A8-B150B10C21F8}" type="presOf" srcId="{31C10A97-8EC6-439E-B4CB-DA0B24695139}" destId="{E25E2EE5-5C4B-4DEA-A4E4-22CB9B159FDB}" srcOrd="0" destOrd="0" presId="urn:microsoft.com/office/officeart/2016/7/layout/LinearBlockProcessNumbered"/>
    <dgm:cxn modelId="{EC5A7FAF-471E-454F-AE8E-C67E90BB9AE2}" type="presOf" srcId="{AA4B04E2-2865-4E4A-AC68-47BDBE937BA8}" destId="{2B897B7C-373E-4DF9-8E85-DBF2292F9837}" srcOrd="1" destOrd="0" presId="urn:microsoft.com/office/officeart/2016/7/layout/LinearBlockProcessNumbered"/>
    <dgm:cxn modelId="{F48568B0-A9CB-45F9-8567-37C7F3451EBF}" type="presOf" srcId="{0936DA4E-3FAF-43FE-9003-9E07A6104BE2}" destId="{4B653CDD-FDE5-4D21-96DB-52CB93C18498}" srcOrd="0" destOrd="0" presId="urn:microsoft.com/office/officeart/2016/7/layout/LinearBlockProcessNumbered"/>
    <dgm:cxn modelId="{685969BE-351B-49E3-A550-743B62034A7A}" srcId="{BF8DBDFD-061F-4D89-9B26-FD4037E21CA0}" destId="{F7ED0C27-A4C9-4BD1-A7DA-9F4BDD2E552E}" srcOrd="1" destOrd="0" parTransId="{A6576295-EA56-4BDF-A1B8-D0E4A500C733}" sibTransId="{A0FA31AB-842E-4145-94DE-D66575276403}"/>
    <dgm:cxn modelId="{2172CBC7-2890-48D2-905D-9E054CA7F207}" type="presOf" srcId="{6150181F-5AEF-4CDD-84C2-0288CC41146B}" destId="{41BB4742-8EC1-4E92-AA45-2687AE1B722E}" srcOrd="1" destOrd="0" presId="urn:microsoft.com/office/officeart/2016/7/layout/LinearBlockProcessNumbered"/>
    <dgm:cxn modelId="{BFCADCC7-91BB-4469-87AE-B1D32640A9F9}" type="presOf" srcId="{AA4B04E2-2865-4E4A-AC68-47BDBE937BA8}" destId="{1A6F822F-846D-42F8-ADAE-931A1031D311}" srcOrd="0" destOrd="0" presId="urn:microsoft.com/office/officeart/2016/7/layout/LinearBlockProcessNumbered"/>
    <dgm:cxn modelId="{A24B39C9-A214-4FC8-9E52-50626D47E693}" type="presOf" srcId="{9645DADA-76ED-4881-ADB3-BECBAC348673}" destId="{FBFDE83C-0221-4644-92AA-E35CF0969FA1}" srcOrd="0" destOrd="0" presId="urn:microsoft.com/office/officeart/2016/7/layout/LinearBlockProcessNumbered"/>
    <dgm:cxn modelId="{5F78DBDC-60EF-47BF-881C-5AE19439DF08}" srcId="{BF8DBDFD-061F-4D89-9B26-FD4037E21CA0}" destId="{31C10A97-8EC6-439E-B4CB-DA0B24695139}" srcOrd="0" destOrd="0" parTransId="{02954213-FFA1-4E83-B083-9B1B090A1E86}" sibTransId="{405ED818-B8BE-4AB6-A5C8-B2685C3F203B}"/>
    <dgm:cxn modelId="{A4D4BAE9-125C-4B02-B2F2-672309053375}" srcId="{BF8DBDFD-061F-4D89-9B26-FD4037E21CA0}" destId="{AA4B04E2-2865-4E4A-AC68-47BDBE937BA8}" srcOrd="3" destOrd="0" parTransId="{BB5739ED-1D7E-4DA2-93FA-67005177EF9A}" sibTransId="{30B1946D-8617-40BB-A001-603459D45F0A}"/>
    <dgm:cxn modelId="{3E3498F1-6715-4AB3-8D72-A69D768105A9}" type="presOf" srcId="{405ED818-B8BE-4AB6-A5C8-B2685C3F203B}" destId="{51967743-760F-4112-8384-76585C02A155}" srcOrd="0" destOrd="0" presId="urn:microsoft.com/office/officeart/2016/7/layout/LinearBlockProcessNumbered"/>
    <dgm:cxn modelId="{BE8A08F1-C490-4C8B-A1DD-3EDFD9860CDC}" type="presParOf" srcId="{A9CF8B0B-DBB6-4BD9-8284-30D5DFB80E89}" destId="{9B511F28-41F9-4344-B948-C493E06CBFD8}" srcOrd="0" destOrd="0" presId="urn:microsoft.com/office/officeart/2016/7/layout/LinearBlockProcessNumbered"/>
    <dgm:cxn modelId="{ED77EAE5-122F-4073-9E08-54FBC9B422A8}" type="presParOf" srcId="{9B511F28-41F9-4344-B948-C493E06CBFD8}" destId="{E25E2EE5-5C4B-4DEA-A4E4-22CB9B159FDB}" srcOrd="0" destOrd="0" presId="urn:microsoft.com/office/officeart/2016/7/layout/LinearBlockProcessNumbered"/>
    <dgm:cxn modelId="{C8B785C0-1003-454F-855B-D9ECA56E97E5}" type="presParOf" srcId="{9B511F28-41F9-4344-B948-C493E06CBFD8}" destId="{51967743-760F-4112-8384-76585C02A155}" srcOrd="1" destOrd="0" presId="urn:microsoft.com/office/officeart/2016/7/layout/LinearBlockProcessNumbered"/>
    <dgm:cxn modelId="{FF44F9CF-5C26-464E-BA76-09422FDACBEC}" type="presParOf" srcId="{9B511F28-41F9-4344-B948-C493E06CBFD8}" destId="{3D345B3E-DF70-47A4-818C-3E7DC75FFDC2}" srcOrd="2" destOrd="0" presId="urn:microsoft.com/office/officeart/2016/7/layout/LinearBlockProcessNumbered"/>
    <dgm:cxn modelId="{4C8DC4F1-4306-479C-B50E-435523019E04}" type="presParOf" srcId="{A9CF8B0B-DBB6-4BD9-8284-30D5DFB80E89}" destId="{50D7BF08-D3CC-4CCE-8E5C-5C71BAE553AE}" srcOrd="1" destOrd="0" presId="urn:microsoft.com/office/officeart/2016/7/layout/LinearBlockProcessNumbered"/>
    <dgm:cxn modelId="{B7DA4A2A-947C-4CB2-A1F7-3A230A7F0606}" type="presParOf" srcId="{A9CF8B0B-DBB6-4BD9-8284-30D5DFB80E89}" destId="{822788B7-11AC-4703-AC2E-ECBB2A57BE4C}" srcOrd="2" destOrd="0" presId="urn:microsoft.com/office/officeart/2016/7/layout/LinearBlockProcessNumbered"/>
    <dgm:cxn modelId="{6D3B8120-BA1D-4B98-ABDD-D918B8A141DF}" type="presParOf" srcId="{822788B7-11AC-4703-AC2E-ECBB2A57BE4C}" destId="{CC037444-22B8-42BB-808C-2EF4EF145267}" srcOrd="0" destOrd="0" presId="urn:microsoft.com/office/officeart/2016/7/layout/LinearBlockProcessNumbered"/>
    <dgm:cxn modelId="{D25D5768-4794-455E-923D-21BCFD851616}" type="presParOf" srcId="{822788B7-11AC-4703-AC2E-ECBB2A57BE4C}" destId="{490BD3BC-92D7-42B0-8989-EA70B40E4898}" srcOrd="1" destOrd="0" presId="urn:microsoft.com/office/officeart/2016/7/layout/LinearBlockProcessNumbered"/>
    <dgm:cxn modelId="{4C7D7746-9DAB-47C0-A9D0-2B31C0685687}" type="presParOf" srcId="{822788B7-11AC-4703-AC2E-ECBB2A57BE4C}" destId="{6986B7EC-B022-4B8C-9150-1960776DDF89}" srcOrd="2" destOrd="0" presId="urn:microsoft.com/office/officeart/2016/7/layout/LinearBlockProcessNumbered"/>
    <dgm:cxn modelId="{220D6762-4D9C-4489-AC71-920DED93801F}" type="presParOf" srcId="{A9CF8B0B-DBB6-4BD9-8284-30D5DFB80E89}" destId="{5E1AB333-DB45-4587-B203-A969C0DC4693}" srcOrd="3" destOrd="0" presId="urn:microsoft.com/office/officeart/2016/7/layout/LinearBlockProcessNumbered"/>
    <dgm:cxn modelId="{B270C1FA-583A-4E0A-8994-96B9735CCC42}" type="presParOf" srcId="{A9CF8B0B-DBB6-4BD9-8284-30D5DFB80E89}" destId="{8351070E-D222-4EC1-A9DF-F0DE219A9822}" srcOrd="4" destOrd="0" presId="urn:microsoft.com/office/officeart/2016/7/layout/LinearBlockProcessNumbered"/>
    <dgm:cxn modelId="{EC62FD76-00D8-4937-85BB-D9D1081463DE}" type="presParOf" srcId="{8351070E-D222-4EC1-A9DF-F0DE219A9822}" destId="{CB51E8C0-7F31-46DD-A5A4-3071AC160144}" srcOrd="0" destOrd="0" presId="urn:microsoft.com/office/officeart/2016/7/layout/LinearBlockProcessNumbered"/>
    <dgm:cxn modelId="{3A7548D8-0F92-49F3-A342-8BAF89111667}" type="presParOf" srcId="{8351070E-D222-4EC1-A9DF-F0DE219A9822}" destId="{4B653CDD-FDE5-4D21-96DB-52CB93C18498}" srcOrd="1" destOrd="0" presId="urn:microsoft.com/office/officeart/2016/7/layout/LinearBlockProcessNumbered"/>
    <dgm:cxn modelId="{EECA6ACC-297E-44C8-9192-984427BA0249}" type="presParOf" srcId="{8351070E-D222-4EC1-A9DF-F0DE219A9822}" destId="{41BB4742-8EC1-4E92-AA45-2687AE1B722E}" srcOrd="2" destOrd="0" presId="urn:microsoft.com/office/officeart/2016/7/layout/LinearBlockProcessNumbered"/>
    <dgm:cxn modelId="{36F448D5-D5EA-4E64-9F07-14EC4894352A}" type="presParOf" srcId="{A9CF8B0B-DBB6-4BD9-8284-30D5DFB80E89}" destId="{EB19851E-4852-4AC7-8F39-9E3881EC641A}" srcOrd="5" destOrd="0" presId="urn:microsoft.com/office/officeart/2016/7/layout/LinearBlockProcessNumbered"/>
    <dgm:cxn modelId="{33389474-5B0C-4107-A4C0-043F43701846}" type="presParOf" srcId="{A9CF8B0B-DBB6-4BD9-8284-30D5DFB80E89}" destId="{E6A6060A-B3CF-4B96-95AB-D38D55406F9E}" srcOrd="6" destOrd="0" presId="urn:microsoft.com/office/officeart/2016/7/layout/LinearBlockProcessNumbered"/>
    <dgm:cxn modelId="{0952DE3B-ED96-457F-BC0C-0CCDD6F667E7}" type="presParOf" srcId="{E6A6060A-B3CF-4B96-95AB-D38D55406F9E}" destId="{1A6F822F-846D-42F8-ADAE-931A1031D311}" srcOrd="0" destOrd="0" presId="urn:microsoft.com/office/officeart/2016/7/layout/LinearBlockProcessNumbered"/>
    <dgm:cxn modelId="{7F9AECC4-9CEC-4D44-AF68-DF68EAA9FF53}" type="presParOf" srcId="{E6A6060A-B3CF-4B96-95AB-D38D55406F9E}" destId="{BD3C6C38-18A6-444E-979B-61436453CF16}" srcOrd="1" destOrd="0" presId="urn:microsoft.com/office/officeart/2016/7/layout/LinearBlockProcessNumbered"/>
    <dgm:cxn modelId="{14FA0144-FD2E-45FF-85F8-C0E7BEC8EDD2}" type="presParOf" srcId="{E6A6060A-B3CF-4B96-95AB-D38D55406F9E}" destId="{2B897B7C-373E-4DF9-8E85-DBF2292F9837}" srcOrd="2" destOrd="0" presId="urn:microsoft.com/office/officeart/2016/7/layout/LinearBlockProcessNumbered"/>
    <dgm:cxn modelId="{99E346BE-671A-445E-A699-AE28FF4A3608}" type="presParOf" srcId="{A9CF8B0B-DBB6-4BD9-8284-30D5DFB80E89}" destId="{ADD6C3B9-6E39-4A26-AD89-541D1FD8752F}" srcOrd="7" destOrd="0" presId="urn:microsoft.com/office/officeart/2016/7/layout/LinearBlockProcessNumbered"/>
    <dgm:cxn modelId="{1B57ABE5-5A79-4548-8A90-325245971119}" type="presParOf" srcId="{A9CF8B0B-DBB6-4BD9-8284-30D5DFB80E89}" destId="{4BF3C19C-5376-4F1A-9EBF-DF2B4A47035C}" srcOrd="8" destOrd="0" presId="urn:microsoft.com/office/officeart/2016/7/layout/LinearBlockProcessNumbered"/>
    <dgm:cxn modelId="{43881F0D-EF34-4FF9-88C5-E9FA7C391328}" type="presParOf" srcId="{4BF3C19C-5376-4F1A-9EBF-DF2B4A47035C}" destId="{B034FC64-497A-41A7-BF44-1E3F4F370719}" srcOrd="0" destOrd="0" presId="urn:microsoft.com/office/officeart/2016/7/layout/LinearBlockProcessNumbered"/>
    <dgm:cxn modelId="{E2D49475-37BF-43F4-AC28-AECE03EC2E64}" type="presParOf" srcId="{4BF3C19C-5376-4F1A-9EBF-DF2B4A47035C}" destId="{FBFDE83C-0221-4644-92AA-E35CF0969FA1}" srcOrd="1" destOrd="0" presId="urn:microsoft.com/office/officeart/2016/7/layout/LinearBlockProcessNumbered"/>
    <dgm:cxn modelId="{DC0D0717-B7EE-47C0-B441-0AA9C5F8F790}" type="presParOf" srcId="{4BF3C19C-5376-4F1A-9EBF-DF2B4A47035C}" destId="{621BBCCC-4959-43D3-A004-65FCF06C75F9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17F4C7-C014-4414-AC28-235F59F5A71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FB3A3B-E583-4608-BCE4-521C47A9102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/>
            <a:t>Aby rozpočet fungoval jako účinný nástroj řízení organizace, je nutné provádět </a:t>
          </a:r>
          <a:r>
            <a:rPr lang="cs-CZ" b="1"/>
            <a:t>pravidelnou kontrolu </a:t>
          </a:r>
          <a:r>
            <a:rPr lang="cs-CZ" b="0"/>
            <a:t>jeho dodržování. Tato kontrola by měla probíhat alespoň jednou měsíčně. </a:t>
          </a:r>
          <a:endParaRPr lang="en-US"/>
        </a:p>
      </dgm:t>
    </dgm:pt>
    <dgm:pt modelId="{A9035B4A-22E1-4BEF-B24D-7DD9380C3189}" type="parTrans" cxnId="{90A77FA9-40C5-4003-9269-A6A72035A9BA}">
      <dgm:prSet/>
      <dgm:spPr/>
      <dgm:t>
        <a:bodyPr/>
        <a:lstStyle/>
        <a:p>
          <a:endParaRPr lang="en-US"/>
        </a:p>
      </dgm:t>
    </dgm:pt>
    <dgm:pt modelId="{5A17D706-9CDB-4038-A8CF-D9C0DCB36D05}" type="sibTrans" cxnId="{90A77FA9-40C5-4003-9269-A6A72035A9BA}">
      <dgm:prSet/>
      <dgm:spPr/>
      <dgm:t>
        <a:bodyPr/>
        <a:lstStyle/>
        <a:p>
          <a:endParaRPr lang="en-US"/>
        </a:p>
      </dgm:t>
    </dgm:pt>
    <dgm:pt modelId="{A16DEF59-17A8-4DD7-BB02-641465114A5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Odchylky </a:t>
          </a:r>
          <a:r>
            <a:rPr lang="cs-CZ" b="0"/>
            <a:t>skutečných hodnot nákladů (výnosů, zisku) od rozpočtovaných jsou </a:t>
          </a:r>
          <a:r>
            <a:rPr lang="cs-CZ" b="1"/>
            <a:t>vyhodnocovány</a:t>
          </a:r>
          <a:r>
            <a:rPr lang="cs-CZ" b="0"/>
            <a:t> a v případě potřeby </a:t>
          </a:r>
          <a:r>
            <a:rPr lang="cs-CZ" b="1"/>
            <a:t>jsou přijímána opatření </a:t>
          </a:r>
          <a:r>
            <a:rPr lang="cs-CZ" b="0"/>
            <a:t>k podpoře pozitivních, nebo potlačení negativních odchylek. </a:t>
          </a:r>
          <a:endParaRPr lang="en-US"/>
        </a:p>
      </dgm:t>
    </dgm:pt>
    <dgm:pt modelId="{B978E818-73CF-446B-8A60-53F086644950}" type="parTrans" cxnId="{4A117AEB-C6EC-4A84-BDF7-7C3F8B631F0D}">
      <dgm:prSet/>
      <dgm:spPr/>
      <dgm:t>
        <a:bodyPr/>
        <a:lstStyle/>
        <a:p>
          <a:endParaRPr lang="en-US"/>
        </a:p>
      </dgm:t>
    </dgm:pt>
    <dgm:pt modelId="{5035747D-9DC2-4A10-ADB9-14F230EF755D}" type="sibTrans" cxnId="{4A117AEB-C6EC-4A84-BDF7-7C3F8B631F0D}">
      <dgm:prSet/>
      <dgm:spPr/>
      <dgm:t>
        <a:bodyPr/>
        <a:lstStyle/>
        <a:p>
          <a:endParaRPr lang="en-US"/>
        </a:p>
      </dgm:t>
    </dgm:pt>
    <dgm:pt modelId="{B4C3E906-ACC4-4EA9-A31D-5E831D301ED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/>
            <a:t>Zároveň je také nutné rozhodnout, zda jsou tyto </a:t>
          </a:r>
          <a:r>
            <a:rPr lang="cs-CZ" b="1"/>
            <a:t>odchylky natolik významné</a:t>
          </a:r>
          <a:r>
            <a:rPr lang="cs-CZ" b="0"/>
            <a:t>, aby se přistoupilo </a:t>
          </a:r>
          <a:r>
            <a:rPr lang="cs-CZ" b="1"/>
            <a:t>k přizpůsobení rozpočtu </a:t>
          </a:r>
          <a:r>
            <a:rPr lang="cs-CZ" b="0"/>
            <a:t>novým podmínkám. Analýza odchylek by měla informovat nejen o výši jednotlivých odchylek, ale také o tom: </a:t>
          </a:r>
          <a:endParaRPr lang="en-US"/>
        </a:p>
      </dgm:t>
    </dgm:pt>
    <dgm:pt modelId="{C2A4EB61-6913-430D-A3E2-405D3DA0A30D}" type="parTrans" cxnId="{B055434F-4488-4FE0-BFBC-E8FA34B1363D}">
      <dgm:prSet/>
      <dgm:spPr/>
      <dgm:t>
        <a:bodyPr/>
        <a:lstStyle/>
        <a:p>
          <a:endParaRPr lang="en-US"/>
        </a:p>
      </dgm:t>
    </dgm:pt>
    <dgm:pt modelId="{D22664B1-044D-43F9-A2FC-31A6BB778C89}" type="sibTrans" cxnId="{B055434F-4488-4FE0-BFBC-E8FA34B1363D}">
      <dgm:prSet/>
      <dgm:spPr/>
      <dgm:t>
        <a:bodyPr/>
        <a:lstStyle/>
        <a:p>
          <a:endParaRPr lang="en-US"/>
        </a:p>
      </dgm:t>
    </dgm:pt>
    <dgm:pt modelId="{2394FBB2-4A98-433E-873E-F518C350E9C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/>
            <a:t>ve kterých položkách a tím i činnostech došlo k odchylkám od rozpočtu;</a:t>
          </a:r>
          <a:endParaRPr lang="en-US"/>
        </a:p>
      </dgm:t>
    </dgm:pt>
    <dgm:pt modelId="{531D0982-8E40-4731-A334-D5AE09A30852}" type="parTrans" cxnId="{EA56066B-CD5C-499E-9138-DE4750C103E1}">
      <dgm:prSet/>
      <dgm:spPr/>
      <dgm:t>
        <a:bodyPr/>
        <a:lstStyle/>
        <a:p>
          <a:endParaRPr lang="en-US"/>
        </a:p>
      </dgm:t>
    </dgm:pt>
    <dgm:pt modelId="{EFA74149-BBEB-467F-9BA5-CF3D361E1BEB}" type="sibTrans" cxnId="{EA56066B-CD5C-499E-9138-DE4750C103E1}">
      <dgm:prSet/>
      <dgm:spPr/>
      <dgm:t>
        <a:bodyPr/>
        <a:lstStyle/>
        <a:p>
          <a:endParaRPr lang="en-US"/>
        </a:p>
      </dgm:t>
    </dgm:pt>
    <dgm:pt modelId="{093FBCFC-6E8C-4281-A8EC-23034CDA93C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/>
            <a:t>jaký dopad měla odchylka na hospodářský výsledek podniku; </a:t>
          </a:r>
          <a:endParaRPr lang="en-US"/>
        </a:p>
      </dgm:t>
    </dgm:pt>
    <dgm:pt modelId="{755D40A3-B0DE-459D-8948-7E0B535D2CB1}" type="parTrans" cxnId="{8193E79A-54A3-4A5B-8BD9-B732A3BBADB1}">
      <dgm:prSet/>
      <dgm:spPr/>
      <dgm:t>
        <a:bodyPr/>
        <a:lstStyle/>
        <a:p>
          <a:endParaRPr lang="en-US"/>
        </a:p>
      </dgm:t>
    </dgm:pt>
    <dgm:pt modelId="{666463F8-0992-474B-A48C-46089128C682}" type="sibTrans" cxnId="{8193E79A-54A3-4A5B-8BD9-B732A3BBADB1}">
      <dgm:prSet/>
      <dgm:spPr/>
      <dgm:t>
        <a:bodyPr/>
        <a:lstStyle/>
        <a:p>
          <a:endParaRPr lang="en-US"/>
        </a:p>
      </dgm:t>
    </dgm:pt>
    <dgm:pt modelId="{CB6F2B5D-F905-49A1-8A4F-33DF326FB1B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/>
            <a:t>kdo je za odchylku zodpovědný. </a:t>
          </a:r>
          <a:endParaRPr lang="en-US"/>
        </a:p>
      </dgm:t>
    </dgm:pt>
    <dgm:pt modelId="{71FED267-6973-40ED-B2C2-40F3713E472A}" type="parTrans" cxnId="{A2DDA50A-55A8-478E-B477-EDE2DE1FBBD1}">
      <dgm:prSet/>
      <dgm:spPr/>
      <dgm:t>
        <a:bodyPr/>
        <a:lstStyle/>
        <a:p>
          <a:endParaRPr lang="en-US"/>
        </a:p>
      </dgm:t>
    </dgm:pt>
    <dgm:pt modelId="{E25C9E60-CFEA-4D7E-9672-A1AC0FA7564D}" type="sibTrans" cxnId="{A2DDA50A-55A8-478E-B477-EDE2DE1FBBD1}">
      <dgm:prSet/>
      <dgm:spPr/>
      <dgm:t>
        <a:bodyPr/>
        <a:lstStyle/>
        <a:p>
          <a:endParaRPr lang="en-US"/>
        </a:p>
      </dgm:t>
    </dgm:pt>
    <dgm:pt modelId="{0B777459-43BB-4A44-BBFE-1E30C9F79F6C}" type="pres">
      <dgm:prSet presAssocID="{BE17F4C7-C014-4414-AC28-235F59F5A71F}" presName="root" presStyleCnt="0">
        <dgm:presLayoutVars>
          <dgm:dir/>
          <dgm:resizeHandles val="exact"/>
        </dgm:presLayoutVars>
      </dgm:prSet>
      <dgm:spPr/>
    </dgm:pt>
    <dgm:pt modelId="{E3E71A8F-D3A6-435B-924D-9A2F584E37BB}" type="pres">
      <dgm:prSet presAssocID="{18FB3A3B-E583-4608-BCE4-521C47A91021}" presName="compNode" presStyleCnt="0"/>
      <dgm:spPr/>
    </dgm:pt>
    <dgm:pt modelId="{9A6D55D6-6472-406E-A325-E51B4BCC4906}" type="pres">
      <dgm:prSet presAssocID="{18FB3A3B-E583-4608-BCE4-521C47A91021}" presName="bgRect" presStyleLbl="bgShp" presStyleIdx="0" presStyleCnt="3"/>
      <dgm:spPr/>
    </dgm:pt>
    <dgm:pt modelId="{83DA2C1E-282D-4E3B-B504-14008EA25FD7}" type="pres">
      <dgm:prSet presAssocID="{18FB3A3B-E583-4608-BCE4-521C47A9102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ie"/>
        </a:ext>
      </dgm:extLst>
    </dgm:pt>
    <dgm:pt modelId="{0C429434-290B-46BE-A3D9-D8FE2C8E4ED7}" type="pres">
      <dgm:prSet presAssocID="{18FB3A3B-E583-4608-BCE4-521C47A91021}" presName="spaceRect" presStyleCnt="0"/>
      <dgm:spPr/>
    </dgm:pt>
    <dgm:pt modelId="{4C2CBA1A-A23C-411D-B414-0FECE5A9A4CB}" type="pres">
      <dgm:prSet presAssocID="{18FB3A3B-E583-4608-BCE4-521C47A91021}" presName="parTx" presStyleLbl="revTx" presStyleIdx="0" presStyleCnt="4">
        <dgm:presLayoutVars>
          <dgm:chMax val="0"/>
          <dgm:chPref val="0"/>
        </dgm:presLayoutVars>
      </dgm:prSet>
      <dgm:spPr/>
    </dgm:pt>
    <dgm:pt modelId="{16407C01-B90D-4B96-B33F-F9D5AC10A660}" type="pres">
      <dgm:prSet presAssocID="{5A17D706-9CDB-4038-A8CF-D9C0DCB36D05}" presName="sibTrans" presStyleCnt="0"/>
      <dgm:spPr/>
    </dgm:pt>
    <dgm:pt modelId="{DD940A32-8BDF-4C1F-BB94-741FD31AB466}" type="pres">
      <dgm:prSet presAssocID="{A16DEF59-17A8-4DD7-BB02-641465114A5D}" presName="compNode" presStyleCnt="0"/>
      <dgm:spPr/>
    </dgm:pt>
    <dgm:pt modelId="{8C8E80F8-A8D3-494A-891D-A4FBA4C99C9B}" type="pres">
      <dgm:prSet presAssocID="{A16DEF59-17A8-4DD7-BB02-641465114A5D}" presName="bgRect" presStyleLbl="bgShp" presStyleIdx="1" presStyleCnt="3"/>
      <dgm:spPr/>
    </dgm:pt>
    <dgm:pt modelId="{3498BC09-C32A-4A32-817D-8C6DEDAFBB4A}" type="pres">
      <dgm:prSet presAssocID="{A16DEF59-17A8-4DD7-BB02-641465114A5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lkulačka"/>
        </a:ext>
      </dgm:extLst>
    </dgm:pt>
    <dgm:pt modelId="{B9351EBC-D6CE-43F1-8E22-5DB4CD61C004}" type="pres">
      <dgm:prSet presAssocID="{A16DEF59-17A8-4DD7-BB02-641465114A5D}" presName="spaceRect" presStyleCnt="0"/>
      <dgm:spPr/>
    </dgm:pt>
    <dgm:pt modelId="{561550A4-A8DA-43E5-9119-BA7FBE52739E}" type="pres">
      <dgm:prSet presAssocID="{A16DEF59-17A8-4DD7-BB02-641465114A5D}" presName="parTx" presStyleLbl="revTx" presStyleIdx="1" presStyleCnt="4">
        <dgm:presLayoutVars>
          <dgm:chMax val="0"/>
          <dgm:chPref val="0"/>
        </dgm:presLayoutVars>
      </dgm:prSet>
      <dgm:spPr/>
    </dgm:pt>
    <dgm:pt modelId="{0CC58333-DE28-4DA2-95B9-5978809108E7}" type="pres">
      <dgm:prSet presAssocID="{5035747D-9DC2-4A10-ADB9-14F230EF755D}" presName="sibTrans" presStyleCnt="0"/>
      <dgm:spPr/>
    </dgm:pt>
    <dgm:pt modelId="{3A2A1E2C-7384-45FE-8127-061B871DB343}" type="pres">
      <dgm:prSet presAssocID="{B4C3E906-ACC4-4EA9-A31D-5E831D301ED2}" presName="compNode" presStyleCnt="0"/>
      <dgm:spPr/>
    </dgm:pt>
    <dgm:pt modelId="{0DFE379B-13A0-4A56-B2B6-DAC048636375}" type="pres">
      <dgm:prSet presAssocID="{B4C3E906-ACC4-4EA9-A31D-5E831D301ED2}" presName="bgRect" presStyleLbl="bgShp" presStyleIdx="2" presStyleCnt="3"/>
      <dgm:spPr/>
    </dgm:pt>
    <dgm:pt modelId="{2A350AA2-E5F5-42AC-89FA-882B65FD55CA}" type="pres">
      <dgm:prSet presAssocID="{B4C3E906-ACC4-4EA9-A31D-5E831D301ED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B9E88FF2-B5A3-4CE7-B4A6-957D15F9C44A}" type="pres">
      <dgm:prSet presAssocID="{B4C3E906-ACC4-4EA9-A31D-5E831D301ED2}" presName="spaceRect" presStyleCnt="0"/>
      <dgm:spPr/>
    </dgm:pt>
    <dgm:pt modelId="{7AEE9BD9-D2E6-4767-BC3F-430577238E12}" type="pres">
      <dgm:prSet presAssocID="{B4C3E906-ACC4-4EA9-A31D-5E831D301ED2}" presName="parTx" presStyleLbl="revTx" presStyleIdx="2" presStyleCnt="4">
        <dgm:presLayoutVars>
          <dgm:chMax val="0"/>
          <dgm:chPref val="0"/>
        </dgm:presLayoutVars>
      </dgm:prSet>
      <dgm:spPr/>
    </dgm:pt>
    <dgm:pt modelId="{4A6B08E0-14A8-40F5-B081-C67358AF5DD6}" type="pres">
      <dgm:prSet presAssocID="{B4C3E906-ACC4-4EA9-A31D-5E831D301ED2}" presName="desTx" presStyleLbl="revTx" presStyleIdx="3" presStyleCnt="4">
        <dgm:presLayoutVars/>
      </dgm:prSet>
      <dgm:spPr/>
    </dgm:pt>
  </dgm:ptLst>
  <dgm:cxnLst>
    <dgm:cxn modelId="{A2DDA50A-55A8-478E-B477-EDE2DE1FBBD1}" srcId="{B4C3E906-ACC4-4EA9-A31D-5E831D301ED2}" destId="{CB6F2B5D-F905-49A1-8A4F-33DF326FB1B8}" srcOrd="2" destOrd="0" parTransId="{71FED267-6973-40ED-B2C2-40F3713E472A}" sibTransId="{E25C9E60-CFEA-4D7E-9672-A1AC0FA7564D}"/>
    <dgm:cxn modelId="{2BF53012-B746-4442-93A2-AF40B3FA55C6}" type="presOf" srcId="{093FBCFC-6E8C-4281-A8EC-23034CDA93CC}" destId="{4A6B08E0-14A8-40F5-B081-C67358AF5DD6}" srcOrd="0" destOrd="1" presId="urn:microsoft.com/office/officeart/2018/2/layout/IconVerticalSolidList"/>
    <dgm:cxn modelId="{15D9173E-C7B2-44AD-B974-92C2D2FF659F}" type="presOf" srcId="{CB6F2B5D-F905-49A1-8A4F-33DF326FB1B8}" destId="{4A6B08E0-14A8-40F5-B081-C67358AF5DD6}" srcOrd="0" destOrd="2" presId="urn:microsoft.com/office/officeart/2018/2/layout/IconVerticalSolidList"/>
    <dgm:cxn modelId="{EA56066B-CD5C-499E-9138-DE4750C103E1}" srcId="{B4C3E906-ACC4-4EA9-A31D-5E831D301ED2}" destId="{2394FBB2-4A98-433E-873E-F518C350E9C6}" srcOrd="0" destOrd="0" parTransId="{531D0982-8E40-4731-A334-D5AE09A30852}" sibTransId="{EFA74149-BBEB-467F-9BA5-CF3D361E1BEB}"/>
    <dgm:cxn modelId="{B055434F-4488-4FE0-BFBC-E8FA34B1363D}" srcId="{BE17F4C7-C014-4414-AC28-235F59F5A71F}" destId="{B4C3E906-ACC4-4EA9-A31D-5E831D301ED2}" srcOrd="2" destOrd="0" parTransId="{C2A4EB61-6913-430D-A3E2-405D3DA0A30D}" sibTransId="{D22664B1-044D-43F9-A2FC-31A6BB778C89}"/>
    <dgm:cxn modelId="{0128F64F-C554-40C5-942E-539E85BCD683}" type="presOf" srcId="{18FB3A3B-E583-4608-BCE4-521C47A91021}" destId="{4C2CBA1A-A23C-411D-B414-0FECE5A9A4CB}" srcOrd="0" destOrd="0" presId="urn:microsoft.com/office/officeart/2018/2/layout/IconVerticalSolidList"/>
    <dgm:cxn modelId="{C2B5AD95-A128-4515-BBAA-1E28A9A94734}" type="presOf" srcId="{2394FBB2-4A98-433E-873E-F518C350E9C6}" destId="{4A6B08E0-14A8-40F5-B081-C67358AF5DD6}" srcOrd="0" destOrd="0" presId="urn:microsoft.com/office/officeart/2018/2/layout/IconVerticalSolidList"/>
    <dgm:cxn modelId="{D1487C99-56A1-4CF4-A704-B0C8D45BF651}" type="presOf" srcId="{BE17F4C7-C014-4414-AC28-235F59F5A71F}" destId="{0B777459-43BB-4A44-BBFE-1E30C9F79F6C}" srcOrd="0" destOrd="0" presId="urn:microsoft.com/office/officeart/2018/2/layout/IconVerticalSolidList"/>
    <dgm:cxn modelId="{8193E79A-54A3-4A5B-8BD9-B732A3BBADB1}" srcId="{B4C3E906-ACC4-4EA9-A31D-5E831D301ED2}" destId="{093FBCFC-6E8C-4281-A8EC-23034CDA93CC}" srcOrd="1" destOrd="0" parTransId="{755D40A3-B0DE-459D-8948-7E0B535D2CB1}" sibTransId="{666463F8-0992-474B-A48C-46089128C682}"/>
    <dgm:cxn modelId="{90A77FA9-40C5-4003-9269-A6A72035A9BA}" srcId="{BE17F4C7-C014-4414-AC28-235F59F5A71F}" destId="{18FB3A3B-E583-4608-BCE4-521C47A91021}" srcOrd="0" destOrd="0" parTransId="{A9035B4A-22E1-4BEF-B24D-7DD9380C3189}" sibTransId="{5A17D706-9CDB-4038-A8CF-D9C0DCB36D05}"/>
    <dgm:cxn modelId="{F30888B0-B83C-4408-9639-A82BF5B15AE4}" type="presOf" srcId="{B4C3E906-ACC4-4EA9-A31D-5E831D301ED2}" destId="{7AEE9BD9-D2E6-4767-BC3F-430577238E12}" srcOrd="0" destOrd="0" presId="urn:microsoft.com/office/officeart/2018/2/layout/IconVerticalSolidList"/>
    <dgm:cxn modelId="{8C7F78D5-ED52-41BC-8907-4548FA519A91}" type="presOf" srcId="{A16DEF59-17A8-4DD7-BB02-641465114A5D}" destId="{561550A4-A8DA-43E5-9119-BA7FBE52739E}" srcOrd="0" destOrd="0" presId="urn:microsoft.com/office/officeart/2018/2/layout/IconVerticalSolidList"/>
    <dgm:cxn modelId="{4A117AEB-C6EC-4A84-BDF7-7C3F8B631F0D}" srcId="{BE17F4C7-C014-4414-AC28-235F59F5A71F}" destId="{A16DEF59-17A8-4DD7-BB02-641465114A5D}" srcOrd="1" destOrd="0" parTransId="{B978E818-73CF-446B-8A60-53F086644950}" sibTransId="{5035747D-9DC2-4A10-ADB9-14F230EF755D}"/>
    <dgm:cxn modelId="{B71961D8-BEB0-4399-B6FA-D2ABA9565F98}" type="presParOf" srcId="{0B777459-43BB-4A44-BBFE-1E30C9F79F6C}" destId="{E3E71A8F-D3A6-435B-924D-9A2F584E37BB}" srcOrd="0" destOrd="0" presId="urn:microsoft.com/office/officeart/2018/2/layout/IconVerticalSolidList"/>
    <dgm:cxn modelId="{5287B398-9E3C-46B4-AD61-FE125270579D}" type="presParOf" srcId="{E3E71A8F-D3A6-435B-924D-9A2F584E37BB}" destId="{9A6D55D6-6472-406E-A325-E51B4BCC4906}" srcOrd="0" destOrd="0" presId="urn:microsoft.com/office/officeart/2018/2/layout/IconVerticalSolidList"/>
    <dgm:cxn modelId="{72278E03-360D-409D-ADAD-FCEC53E899FC}" type="presParOf" srcId="{E3E71A8F-D3A6-435B-924D-9A2F584E37BB}" destId="{83DA2C1E-282D-4E3B-B504-14008EA25FD7}" srcOrd="1" destOrd="0" presId="urn:microsoft.com/office/officeart/2018/2/layout/IconVerticalSolidList"/>
    <dgm:cxn modelId="{EF39AA87-84B5-4D72-9A08-3F831BF24F08}" type="presParOf" srcId="{E3E71A8F-D3A6-435B-924D-9A2F584E37BB}" destId="{0C429434-290B-46BE-A3D9-D8FE2C8E4ED7}" srcOrd="2" destOrd="0" presId="urn:microsoft.com/office/officeart/2018/2/layout/IconVerticalSolidList"/>
    <dgm:cxn modelId="{42800195-5756-4EA1-848A-9C6B9B0FC937}" type="presParOf" srcId="{E3E71A8F-D3A6-435B-924D-9A2F584E37BB}" destId="{4C2CBA1A-A23C-411D-B414-0FECE5A9A4CB}" srcOrd="3" destOrd="0" presId="urn:microsoft.com/office/officeart/2018/2/layout/IconVerticalSolidList"/>
    <dgm:cxn modelId="{FE8873EB-7DF3-4135-984B-2559C94223DC}" type="presParOf" srcId="{0B777459-43BB-4A44-BBFE-1E30C9F79F6C}" destId="{16407C01-B90D-4B96-B33F-F9D5AC10A660}" srcOrd="1" destOrd="0" presId="urn:microsoft.com/office/officeart/2018/2/layout/IconVerticalSolidList"/>
    <dgm:cxn modelId="{766E78F5-F764-4733-B7F6-1D1219B64B33}" type="presParOf" srcId="{0B777459-43BB-4A44-BBFE-1E30C9F79F6C}" destId="{DD940A32-8BDF-4C1F-BB94-741FD31AB466}" srcOrd="2" destOrd="0" presId="urn:microsoft.com/office/officeart/2018/2/layout/IconVerticalSolidList"/>
    <dgm:cxn modelId="{9107A2A5-2C45-4455-973B-180742281D97}" type="presParOf" srcId="{DD940A32-8BDF-4C1F-BB94-741FD31AB466}" destId="{8C8E80F8-A8D3-494A-891D-A4FBA4C99C9B}" srcOrd="0" destOrd="0" presId="urn:microsoft.com/office/officeart/2018/2/layout/IconVerticalSolidList"/>
    <dgm:cxn modelId="{1D75C507-8D0C-4256-B5EA-FAEA2F145725}" type="presParOf" srcId="{DD940A32-8BDF-4C1F-BB94-741FD31AB466}" destId="{3498BC09-C32A-4A32-817D-8C6DEDAFBB4A}" srcOrd="1" destOrd="0" presId="urn:microsoft.com/office/officeart/2018/2/layout/IconVerticalSolidList"/>
    <dgm:cxn modelId="{407F781C-D335-4A04-AF4C-81E6DA72B27A}" type="presParOf" srcId="{DD940A32-8BDF-4C1F-BB94-741FD31AB466}" destId="{B9351EBC-D6CE-43F1-8E22-5DB4CD61C004}" srcOrd="2" destOrd="0" presId="urn:microsoft.com/office/officeart/2018/2/layout/IconVerticalSolidList"/>
    <dgm:cxn modelId="{3F5CF2B5-299E-4B12-8CF6-7C32D2726C87}" type="presParOf" srcId="{DD940A32-8BDF-4C1F-BB94-741FD31AB466}" destId="{561550A4-A8DA-43E5-9119-BA7FBE52739E}" srcOrd="3" destOrd="0" presId="urn:microsoft.com/office/officeart/2018/2/layout/IconVerticalSolidList"/>
    <dgm:cxn modelId="{7052175C-1859-4775-9A07-EB0597EA0A41}" type="presParOf" srcId="{0B777459-43BB-4A44-BBFE-1E30C9F79F6C}" destId="{0CC58333-DE28-4DA2-95B9-5978809108E7}" srcOrd="3" destOrd="0" presId="urn:microsoft.com/office/officeart/2018/2/layout/IconVerticalSolidList"/>
    <dgm:cxn modelId="{FB5F68A8-5048-41AF-A1F1-58EC95D5EDFB}" type="presParOf" srcId="{0B777459-43BB-4A44-BBFE-1E30C9F79F6C}" destId="{3A2A1E2C-7384-45FE-8127-061B871DB343}" srcOrd="4" destOrd="0" presId="urn:microsoft.com/office/officeart/2018/2/layout/IconVerticalSolidList"/>
    <dgm:cxn modelId="{7CDFBAB3-7917-415C-AC67-42341B3A15C7}" type="presParOf" srcId="{3A2A1E2C-7384-45FE-8127-061B871DB343}" destId="{0DFE379B-13A0-4A56-B2B6-DAC048636375}" srcOrd="0" destOrd="0" presId="urn:microsoft.com/office/officeart/2018/2/layout/IconVerticalSolidList"/>
    <dgm:cxn modelId="{5B831736-738C-4ECE-8BC6-6DAC5B133DC5}" type="presParOf" srcId="{3A2A1E2C-7384-45FE-8127-061B871DB343}" destId="{2A350AA2-E5F5-42AC-89FA-882B65FD55CA}" srcOrd="1" destOrd="0" presId="urn:microsoft.com/office/officeart/2018/2/layout/IconVerticalSolidList"/>
    <dgm:cxn modelId="{3C0DD0DD-3536-4574-8220-0FA5DF8F2503}" type="presParOf" srcId="{3A2A1E2C-7384-45FE-8127-061B871DB343}" destId="{B9E88FF2-B5A3-4CE7-B4A6-957D15F9C44A}" srcOrd="2" destOrd="0" presId="urn:microsoft.com/office/officeart/2018/2/layout/IconVerticalSolidList"/>
    <dgm:cxn modelId="{F37403C8-C704-4CDB-B486-441D37DAE69A}" type="presParOf" srcId="{3A2A1E2C-7384-45FE-8127-061B871DB343}" destId="{7AEE9BD9-D2E6-4767-BC3F-430577238E12}" srcOrd="3" destOrd="0" presId="urn:microsoft.com/office/officeart/2018/2/layout/IconVerticalSolidList"/>
    <dgm:cxn modelId="{A0F5935F-1BC7-48C0-831D-899EE48E61FD}" type="presParOf" srcId="{3A2A1E2C-7384-45FE-8127-061B871DB343}" destId="{4A6B08E0-14A8-40F5-B081-C67358AF5DD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EBD2E7-35F5-4B37-8A71-E337023E5B29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1B8015-AF39-4549-A244-3D0EE40FDB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b="0"/>
            <a:t>Zásada </a:t>
          </a:r>
          <a:r>
            <a:rPr lang="cs-CZ" b="1"/>
            <a:t>každoročního</a:t>
          </a:r>
          <a:r>
            <a:rPr lang="cs-CZ" b="0"/>
            <a:t> sestavování a schvalování rozpočtu </a:t>
          </a:r>
          <a:endParaRPr lang="en-US"/>
        </a:p>
      </dgm:t>
    </dgm:pt>
    <dgm:pt modelId="{92F63E93-0868-4E1D-B36D-B03255277678}" type="parTrans" cxnId="{5C43C30F-9371-452B-87F2-F2D19A688C9D}">
      <dgm:prSet/>
      <dgm:spPr/>
      <dgm:t>
        <a:bodyPr/>
        <a:lstStyle/>
        <a:p>
          <a:endParaRPr lang="en-US"/>
        </a:p>
      </dgm:t>
    </dgm:pt>
    <dgm:pt modelId="{AE4BCE23-8AB0-440C-AC70-8767CD46A58D}" type="sibTrans" cxnId="{5C43C30F-9371-452B-87F2-F2D19A688C9D}">
      <dgm:prSet/>
      <dgm:spPr/>
      <dgm:t>
        <a:bodyPr/>
        <a:lstStyle/>
        <a:p>
          <a:endParaRPr lang="en-US"/>
        </a:p>
      </dgm:t>
    </dgm:pt>
    <dgm:pt modelId="{11C04C25-9DAF-4C00-ACE8-77D8E3555DF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b="0"/>
            <a:t>Zásada </a:t>
          </a:r>
          <a:r>
            <a:rPr lang="cs-CZ" b="1"/>
            <a:t>reálnosti a pravdivosti </a:t>
          </a:r>
          <a:endParaRPr lang="en-US"/>
        </a:p>
      </dgm:t>
    </dgm:pt>
    <dgm:pt modelId="{9E197434-2221-49CD-80CD-2764BCE0ACE0}" type="parTrans" cxnId="{C387FF02-A87B-4585-8E35-1AD63BA685E2}">
      <dgm:prSet/>
      <dgm:spPr/>
      <dgm:t>
        <a:bodyPr/>
        <a:lstStyle/>
        <a:p>
          <a:endParaRPr lang="en-US"/>
        </a:p>
      </dgm:t>
    </dgm:pt>
    <dgm:pt modelId="{6C1CCD24-A4AE-46D5-B91B-CFD68DF3E5C8}" type="sibTrans" cxnId="{C387FF02-A87B-4585-8E35-1AD63BA685E2}">
      <dgm:prSet/>
      <dgm:spPr/>
      <dgm:t>
        <a:bodyPr/>
        <a:lstStyle/>
        <a:p>
          <a:endParaRPr lang="en-US"/>
        </a:p>
      </dgm:t>
    </dgm:pt>
    <dgm:pt modelId="{AA5BD084-F7C8-479D-9EE1-B195E5079C9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b="0"/>
            <a:t>Zásada </a:t>
          </a:r>
          <a:r>
            <a:rPr lang="cs-CZ" b="1"/>
            <a:t>úplnosti a jednotnosti </a:t>
          </a:r>
          <a:r>
            <a:rPr lang="cs-CZ" b="0"/>
            <a:t>rozpočtu </a:t>
          </a:r>
          <a:endParaRPr lang="en-US"/>
        </a:p>
      </dgm:t>
    </dgm:pt>
    <dgm:pt modelId="{CFC5C51D-F5CD-4D6B-943B-6DADBFB9700E}" type="parTrans" cxnId="{A3B16890-DBE1-4D1F-BB62-0AB9679E4A41}">
      <dgm:prSet/>
      <dgm:spPr/>
      <dgm:t>
        <a:bodyPr/>
        <a:lstStyle/>
        <a:p>
          <a:endParaRPr lang="en-US"/>
        </a:p>
      </dgm:t>
    </dgm:pt>
    <dgm:pt modelId="{8E89D945-B0FE-40DA-8878-551C2D8518CE}" type="sibTrans" cxnId="{A3B16890-DBE1-4D1F-BB62-0AB9679E4A41}">
      <dgm:prSet/>
      <dgm:spPr/>
      <dgm:t>
        <a:bodyPr/>
        <a:lstStyle/>
        <a:p>
          <a:endParaRPr lang="en-US"/>
        </a:p>
      </dgm:t>
    </dgm:pt>
    <dgm:pt modelId="{85BA8A0D-7166-4E89-9A2A-5020972EC89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b="0"/>
            <a:t>Zásada </a:t>
          </a:r>
          <a:r>
            <a:rPr lang="cs-CZ" b="1"/>
            <a:t>dlouhodobé vyrovnanosti </a:t>
          </a:r>
          <a:r>
            <a:rPr lang="cs-CZ" b="0"/>
            <a:t>rozpočtu </a:t>
          </a:r>
          <a:endParaRPr lang="en-US"/>
        </a:p>
      </dgm:t>
    </dgm:pt>
    <dgm:pt modelId="{21BC2BC9-31B2-49A1-BE90-0693E7E8958D}" type="parTrans" cxnId="{64B8BA15-3625-4D60-9B66-A127DFF2E693}">
      <dgm:prSet/>
      <dgm:spPr/>
      <dgm:t>
        <a:bodyPr/>
        <a:lstStyle/>
        <a:p>
          <a:endParaRPr lang="en-US"/>
        </a:p>
      </dgm:t>
    </dgm:pt>
    <dgm:pt modelId="{114AA5F2-59DC-4950-A82C-0651DBAC2075}" type="sibTrans" cxnId="{64B8BA15-3625-4D60-9B66-A127DFF2E693}">
      <dgm:prSet/>
      <dgm:spPr/>
      <dgm:t>
        <a:bodyPr/>
        <a:lstStyle/>
        <a:p>
          <a:endParaRPr lang="en-US"/>
        </a:p>
      </dgm:t>
    </dgm:pt>
    <dgm:pt modelId="{407BFB23-82C7-4C36-807A-DB291EE26CED}" type="pres">
      <dgm:prSet presAssocID="{44EBD2E7-35F5-4B37-8A71-E337023E5B29}" presName="root" presStyleCnt="0">
        <dgm:presLayoutVars>
          <dgm:dir/>
          <dgm:resizeHandles val="exact"/>
        </dgm:presLayoutVars>
      </dgm:prSet>
      <dgm:spPr/>
    </dgm:pt>
    <dgm:pt modelId="{D94D81E9-FC2B-4BE6-BECD-E85521882C53}" type="pres">
      <dgm:prSet presAssocID="{F31B8015-AF39-4549-A244-3D0EE40FDBB8}" presName="compNode" presStyleCnt="0"/>
      <dgm:spPr/>
    </dgm:pt>
    <dgm:pt modelId="{35658E5E-884E-409A-BECD-4EABB7696139}" type="pres">
      <dgm:prSet presAssocID="{F31B8015-AF39-4549-A244-3D0EE40FDBB8}" presName="iconBgRect" presStyleLbl="bgShp" presStyleIdx="0" presStyleCnt="4"/>
      <dgm:spPr/>
    </dgm:pt>
    <dgm:pt modelId="{11E2AABD-1688-42AD-8D7D-ADF5A95EA509}" type="pres">
      <dgm:prSet presAssocID="{F31B8015-AF39-4549-A244-3D0EE40FDBB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E5A727E9-1DEF-476E-9C03-03DF9B096879}" type="pres">
      <dgm:prSet presAssocID="{F31B8015-AF39-4549-A244-3D0EE40FDBB8}" presName="spaceRect" presStyleCnt="0"/>
      <dgm:spPr/>
    </dgm:pt>
    <dgm:pt modelId="{F3699A8F-8317-443E-B020-227FC588DBB1}" type="pres">
      <dgm:prSet presAssocID="{F31B8015-AF39-4549-A244-3D0EE40FDBB8}" presName="textRect" presStyleLbl="revTx" presStyleIdx="0" presStyleCnt="4">
        <dgm:presLayoutVars>
          <dgm:chMax val="1"/>
          <dgm:chPref val="1"/>
        </dgm:presLayoutVars>
      </dgm:prSet>
      <dgm:spPr/>
    </dgm:pt>
    <dgm:pt modelId="{B3140415-6677-4C9D-9216-8F60A6B881F8}" type="pres">
      <dgm:prSet presAssocID="{AE4BCE23-8AB0-440C-AC70-8767CD46A58D}" presName="sibTrans" presStyleCnt="0"/>
      <dgm:spPr/>
    </dgm:pt>
    <dgm:pt modelId="{BCC4416D-D460-478B-B1D5-306D734CFB66}" type="pres">
      <dgm:prSet presAssocID="{11C04C25-9DAF-4C00-ACE8-77D8E3555DF6}" presName="compNode" presStyleCnt="0"/>
      <dgm:spPr/>
    </dgm:pt>
    <dgm:pt modelId="{D123986B-5FEE-42DA-9640-457A1F91D80F}" type="pres">
      <dgm:prSet presAssocID="{11C04C25-9DAF-4C00-ACE8-77D8E3555DF6}" presName="iconBgRect" presStyleLbl="bgShp" presStyleIdx="1" presStyleCnt="4"/>
      <dgm:spPr/>
    </dgm:pt>
    <dgm:pt modelId="{857CBA0F-30AB-452C-962B-186548B9682D}" type="pres">
      <dgm:prSet presAssocID="{11C04C25-9DAF-4C00-ACE8-77D8E3555DF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unce"/>
        </a:ext>
      </dgm:extLst>
    </dgm:pt>
    <dgm:pt modelId="{C7305671-A38A-4A73-9A3D-EBD33183D0A7}" type="pres">
      <dgm:prSet presAssocID="{11C04C25-9DAF-4C00-ACE8-77D8E3555DF6}" presName="spaceRect" presStyleCnt="0"/>
      <dgm:spPr/>
    </dgm:pt>
    <dgm:pt modelId="{E16B3842-3418-4EFD-B212-8233B3CDB258}" type="pres">
      <dgm:prSet presAssocID="{11C04C25-9DAF-4C00-ACE8-77D8E3555DF6}" presName="textRect" presStyleLbl="revTx" presStyleIdx="1" presStyleCnt="4">
        <dgm:presLayoutVars>
          <dgm:chMax val="1"/>
          <dgm:chPref val="1"/>
        </dgm:presLayoutVars>
      </dgm:prSet>
      <dgm:spPr/>
    </dgm:pt>
    <dgm:pt modelId="{E41D61AF-4F11-4902-B4A3-FC09D36E462B}" type="pres">
      <dgm:prSet presAssocID="{6C1CCD24-A4AE-46D5-B91B-CFD68DF3E5C8}" presName="sibTrans" presStyleCnt="0"/>
      <dgm:spPr/>
    </dgm:pt>
    <dgm:pt modelId="{925BACCA-016E-48DB-A4A2-8DCEA76FA76F}" type="pres">
      <dgm:prSet presAssocID="{AA5BD084-F7C8-479D-9EE1-B195E5079C93}" presName="compNode" presStyleCnt="0"/>
      <dgm:spPr/>
    </dgm:pt>
    <dgm:pt modelId="{F0105ABD-C149-4153-A98A-BC8640DE0B01}" type="pres">
      <dgm:prSet presAssocID="{AA5BD084-F7C8-479D-9EE1-B195E5079C93}" presName="iconBgRect" presStyleLbl="bgShp" presStyleIdx="2" presStyleCnt="4"/>
      <dgm:spPr/>
    </dgm:pt>
    <dgm:pt modelId="{6EBBA243-3E78-4C90-8733-C76DED338225}" type="pres">
      <dgm:prSet presAssocID="{AA5BD084-F7C8-479D-9EE1-B195E5079C9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ce"/>
        </a:ext>
      </dgm:extLst>
    </dgm:pt>
    <dgm:pt modelId="{41C98151-8552-4CFE-9BD7-3FE5DA31652C}" type="pres">
      <dgm:prSet presAssocID="{AA5BD084-F7C8-479D-9EE1-B195E5079C93}" presName="spaceRect" presStyleCnt="0"/>
      <dgm:spPr/>
    </dgm:pt>
    <dgm:pt modelId="{B8DBF81D-D64E-401A-BFE5-5D1A20AED20A}" type="pres">
      <dgm:prSet presAssocID="{AA5BD084-F7C8-479D-9EE1-B195E5079C93}" presName="textRect" presStyleLbl="revTx" presStyleIdx="2" presStyleCnt="4">
        <dgm:presLayoutVars>
          <dgm:chMax val="1"/>
          <dgm:chPref val="1"/>
        </dgm:presLayoutVars>
      </dgm:prSet>
      <dgm:spPr/>
    </dgm:pt>
    <dgm:pt modelId="{00682F09-9810-4785-9FFC-0A121019ADDC}" type="pres">
      <dgm:prSet presAssocID="{8E89D945-B0FE-40DA-8878-551C2D8518CE}" presName="sibTrans" presStyleCnt="0"/>
      <dgm:spPr/>
    </dgm:pt>
    <dgm:pt modelId="{9A3CC5FC-5CD7-4D59-9550-81A6E7DC86B5}" type="pres">
      <dgm:prSet presAssocID="{85BA8A0D-7166-4E89-9A2A-5020972EC895}" presName="compNode" presStyleCnt="0"/>
      <dgm:spPr/>
    </dgm:pt>
    <dgm:pt modelId="{9E9D70F5-6178-47CF-8006-54E5AADA83F0}" type="pres">
      <dgm:prSet presAssocID="{85BA8A0D-7166-4E89-9A2A-5020972EC895}" presName="iconBgRect" presStyleLbl="bgShp" presStyleIdx="3" presStyleCnt="4"/>
      <dgm:spPr/>
    </dgm:pt>
    <dgm:pt modelId="{17C9AC7A-588E-42FD-B024-FBCD4634896B}" type="pres">
      <dgm:prSet presAssocID="{85BA8A0D-7166-4E89-9A2A-5020972EC89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íze"/>
        </a:ext>
      </dgm:extLst>
    </dgm:pt>
    <dgm:pt modelId="{1789D4D5-886D-4C82-A135-725C5F8A90A1}" type="pres">
      <dgm:prSet presAssocID="{85BA8A0D-7166-4E89-9A2A-5020972EC895}" presName="spaceRect" presStyleCnt="0"/>
      <dgm:spPr/>
    </dgm:pt>
    <dgm:pt modelId="{31F4B359-D4BA-4443-9C4C-5405FA2D3BAA}" type="pres">
      <dgm:prSet presAssocID="{85BA8A0D-7166-4E89-9A2A-5020972EC89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387FF02-A87B-4585-8E35-1AD63BA685E2}" srcId="{44EBD2E7-35F5-4B37-8A71-E337023E5B29}" destId="{11C04C25-9DAF-4C00-ACE8-77D8E3555DF6}" srcOrd="1" destOrd="0" parTransId="{9E197434-2221-49CD-80CD-2764BCE0ACE0}" sibTransId="{6C1CCD24-A4AE-46D5-B91B-CFD68DF3E5C8}"/>
    <dgm:cxn modelId="{5C43C30F-9371-452B-87F2-F2D19A688C9D}" srcId="{44EBD2E7-35F5-4B37-8A71-E337023E5B29}" destId="{F31B8015-AF39-4549-A244-3D0EE40FDBB8}" srcOrd="0" destOrd="0" parTransId="{92F63E93-0868-4E1D-B36D-B03255277678}" sibTransId="{AE4BCE23-8AB0-440C-AC70-8767CD46A58D}"/>
    <dgm:cxn modelId="{64B8BA15-3625-4D60-9B66-A127DFF2E693}" srcId="{44EBD2E7-35F5-4B37-8A71-E337023E5B29}" destId="{85BA8A0D-7166-4E89-9A2A-5020972EC895}" srcOrd="3" destOrd="0" parTransId="{21BC2BC9-31B2-49A1-BE90-0693E7E8958D}" sibTransId="{114AA5F2-59DC-4950-A82C-0651DBAC2075}"/>
    <dgm:cxn modelId="{79F11961-2214-4879-8094-2AF0E3E30E2D}" type="presOf" srcId="{44EBD2E7-35F5-4B37-8A71-E337023E5B29}" destId="{407BFB23-82C7-4C36-807A-DB291EE26CED}" srcOrd="0" destOrd="0" presId="urn:microsoft.com/office/officeart/2018/5/layout/IconCircleLabelList"/>
    <dgm:cxn modelId="{45EE978C-1EB0-47AC-91C0-C34312F57C23}" type="presOf" srcId="{11C04C25-9DAF-4C00-ACE8-77D8E3555DF6}" destId="{E16B3842-3418-4EFD-B212-8233B3CDB258}" srcOrd="0" destOrd="0" presId="urn:microsoft.com/office/officeart/2018/5/layout/IconCircleLabelList"/>
    <dgm:cxn modelId="{A3B16890-DBE1-4D1F-BB62-0AB9679E4A41}" srcId="{44EBD2E7-35F5-4B37-8A71-E337023E5B29}" destId="{AA5BD084-F7C8-479D-9EE1-B195E5079C93}" srcOrd="2" destOrd="0" parTransId="{CFC5C51D-F5CD-4D6B-943B-6DADBFB9700E}" sibTransId="{8E89D945-B0FE-40DA-8878-551C2D8518CE}"/>
    <dgm:cxn modelId="{F324869F-0E41-49A9-9FC4-34A60A65EF1A}" type="presOf" srcId="{85BA8A0D-7166-4E89-9A2A-5020972EC895}" destId="{31F4B359-D4BA-4443-9C4C-5405FA2D3BAA}" srcOrd="0" destOrd="0" presId="urn:microsoft.com/office/officeart/2018/5/layout/IconCircleLabelList"/>
    <dgm:cxn modelId="{5225D9B2-85A9-4F22-9DD5-90FE052ED51F}" type="presOf" srcId="{AA5BD084-F7C8-479D-9EE1-B195E5079C93}" destId="{B8DBF81D-D64E-401A-BFE5-5D1A20AED20A}" srcOrd="0" destOrd="0" presId="urn:microsoft.com/office/officeart/2018/5/layout/IconCircleLabelList"/>
    <dgm:cxn modelId="{38283EFF-0D19-4DA3-B925-42B785F382C0}" type="presOf" srcId="{F31B8015-AF39-4549-A244-3D0EE40FDBB8}" destId="{F3699A8F-8317-443E-B020-227FC588DBB1}" srcOrd="0" destOrd="0" presId="urn:microsoft.com/office/officeart/2018/5/layout/IconCircleLabelList"/>
    <dgm:cxn modelId="{BDD2138D-C9E8-4313-9D10-FDBD5E91C504}" type="presParOf" srcId="{407BFB23-82C7-4C36-807A-DB291EE26CED}" destId="{D94D81E9-FC2B-4BE6-BECD-E85521882C53}" srcOrd="0" destOrd="0" presId="urn:microsoft.com/office/officeart/2018/5/layout/IconCircleLabelList"/>
    <dgm:cxn modelId="{50E0847D-BEF3-4F69-BBED-B00B57C60F2D}" type="presParOf" srcId="{D94D81E9-FC2B-4BE6-BECD-E85521882C53}" destId="{35658E5E-884E-409A-BECD-4EABB7696139}" srcOrd="0" destOrd="0" presId="urn:microsoft.com/office/officeart/2018/5/layout/IconCircleLabelList"/>
    <dgm:cxn modelId="{D1ADBF27-53B1-4034-8C7D-3DE78089F681}" type="presParOf" srcId="{D94D81E9-FC2B-4BE6-BECD-E85521882C53}" destId="{11E2AABD-1688-42AD-8D7D-ADF5A95EA509}" srcOrd="1" destOrd="0" presId="urn:microsoft.com/office/officeart/2018/5/layout/IconCircleLabelList"/>
    <dgm:cxn modelId="{4F7197BA-5182-4CC0-82F9-D88E16A6DE81}" type="presParOf" srcId="{D94D81E9-FC2B-4BE6-BECD-E85521882C53}" destId="{E5A727E9-1DEF-476E-9C03-03DF9B096879}" srcOrd="2" destOrd="0" presId="urn:microsoft.com/office/officeart/2018/5/layout/IconCircleLabelList"/>
    <dgm:cxn modelId="{ACC11DE0-78F0-4B4A-9309-5204DCC86619}" type="presParOf" srcId="{D94D81E9-FC2B-4BE6-BECD-E85521882C53}" destId="{F3699A8F-8317-443E-B020-227FC588DBB1}" srcOrd="3" destOrd="0" presId="urn:microsoft.com/office/officeart/2018/5/layout/IconCircleLabelList"/>
    <dgm:cxn modelId="{4F370EC3-3A3B-449A-84C5-39417407C5FB}" type="presParOf" srcId="{407BFB23-82C7-4C36-807A-DB291EE26CED}" destId="{B3140415-6677-4C9D-9216-8F60A6B881F8}" srcOrd="1" destOrd="0" presId="urn:microsoft.com/office/officeart/2018/5/layout/IconCircleLabelList"/>
    <dgm:cxn modelId="{CFE8724A-53D2-46BC-A68B-07E03E604413}" type="presParOf" srcId="{407BFB23-82C7-4C36-807A-DB291EE26CED}" destId="{BCC4416D-D460-478B-B1D5-306D734CFB66}" srcOrd="2" destOrd="0" presId="urn:microsoft.com/office/officeart/2018/5/layout/IconCircleLabelList"/>
    <dgm:cxn modelId="{09B004BE-DD03-4259-8710-C87FE7006B4A}" type="presParOf" srcId="{BCC4416D-D460-478B-B1D5-306D734CFB66}" destId="{D123986B-5FEE-42DA-9640-457A1F91D80F}" srcOrd="0" destOrd="0" presId="urn:microsoft.com/office/officeart/2018/5/layout/IconCircleLabelList"/>
    <dgm:cxn modelId="{0A155359-725F-4135-B348-0F4E5A3816FA}" type="presParOf" srcId="{BCC4416D-D460-478B-B1D5-306D734CFB66}" destId="{857CBA0F-30AB-452C-962B-186548B9682D}" srcOrd="1" destOrd="0" presId="urn:microsoft.com/office/officeart/2018/5/layout/IconCircleLabelList"/>
    <dgm:cxn modelId="{628B90B2-F684-4F13-A14B-112D59F67743}" type="presParOf" srcId="{BCC4416D-D460-478B-B1D5-306D734CFB66}" destId="{C7305671-A38A-4A73-9A3D-EBD33183D0A7}" srcOrd="2" destOrd="0" presId="urn:microsoft.com/office/officeart/2018/5/layout/IconCircleLabelList"/>
    <dgm:cxn modelId="{A87702C4-2962-446E-8308-38E996E5CBEE}" type="presParOf" srcId="{BCC4416D-D460-478B-B1D5-306D734CFB66}" destId="{E16B3842-3418-4EFD-B212-8233B3CDB258}" srcOrd="3" destOrd="0" presId="urn:microsoft.com/office/officeart/2018/5/layout/IconCircleLabelList"/>
    <dgm:cxn modelId="{A48625ED-C671-4351-83D3-AFCDE003D204}" type="presParOf" srcId="{407BFB23-82C7-4C36-807A-DB291EE26CED}" destId="{E41D61AF-4F11-4902-B4A3-FC09D36E462B}" srcOrd="3" destOrd="0" presId="urn:microsoft.com/office/officeart/2018/5/layout/IconCircleLabelList"/>
    <dgm:cxn modelId="{AC0E35C1-0F23-4096-BFDA-690D88F8FF36}" type="presParOf" srcId="{407BFB23-82C7-4C36-807A-DB291EE26CED}" destId="{925BACCA-016E-48DB-A4A2-8DCEA76FA76F}" srcOrd="4" destOrd="0" presId="urn:microsoft.com/office/officeart/2018/5/layout/IconCircleLabelList"/>
    <dgm:cxn modelId="{76E31A87-8A69-4593-A7DD-BAE977BB89EE}" type="presParOf" srcId="{925BACCA-016E-48DB-A4A2-8DCEA76FA76F}" destId="{F0105ABD-C149-4153-A98A-BC8640DE0B01}" srcOrd="0" destOrd="0" presId="urn:microsoft.com/office/officeart/2018/5/layout/IconCircleLabelList"/>
    <dgm:cxn modelId="{8EEEBBDC-7CA2-4A4D-A73F-04A877FADAEB}" type="presParOf" srcId="{925BACCA-016E-48DB-A4A2-8DCEA76FA76F}" destId="{6EBBA243-3E78-4C90-8733-C76DED338225}" srcOrd="1" destOrd="0" presId="urn:microsoft.com/office/officeart/2018/5/layout/IconCircleLabelList"/>
    <dgm:cxn modelId="{3E0251D5-8294-4723-9208-450E4D315945}" type="presParOf" srcId="{925BACCA-016E-48DB-A4A2-8DCEA76FA76F}" destId="{41C98151-8552-4CFE-9BD7-3FE5DA31652C}" srcOrd="2" destOrd="0" presId="urn:microsoft.com/office/officeart/2018/5/layout/IconCircleLabelList"/>
    <dgm:cxn modelId="{832CA1E7-9D64-452B-96F4-7F00FE037D17}" type="presParOf" srcId="{925BACCA-016E-48DB-A4A2-8DCEA76FA76F}" destId="{B8DBF81D-D64E-401A-BFE5-5D1A20AED20A}" srcOrd="3" destOrd="0" presId="urn:microsoft.com/office/officeart/2018/5/layout/IconCircleLabelList"/>
    <dgm:cxn modelId="{64BBED88-CFC6-4C47-899D-9E944CA72F02}" type="presParOf" srcId="{407BFB23-82C7-4C36-807A-DB291EE26CED}" destId="{00682F09-9810-4785-9FFC-0A121019ADDC}" srcOrd="5" destOrd="0" presId="urn:microsoft.com/office/officeart/2018/5/layout/IconCircleLabelList"/>
    <dgm:cxn modelId="{BAA6666B-1EFD-426C-8026-1832CD49292C}" type="presParOf" srcId="{407BFB23-82C7-4C36-807A-DB291EE26CED}" destId="{9A3CC5FC-5CD7-4D59-9550-81A6E7DC86B5}" srcOrd="6" destOrd="0" presId="urn:microsoft.com/office/officeart/2018/5/layout/IconCircleLabelList"/>
    <dgm:cxn modelId="{6C7E145B-10D1-46BF-8615-81938762B28A}" type="presParOf" srcId="{9A3CC5FC-5CD7-4D59-9550-81A6E7DC86B5}" destId="{9E9D70F5-6178-47CF-8006-54E5AADA83F0}" srcOrd="0" destOrd="0" presId="urn:microsoft.com/office/officeart/2018/5/layout/IconCircleLabelList"/>
    <dgm:cxn modelId="{5E0B54ED-8CA9-4C46-9416-4D475B3C12F8}" type="presParOf" srcId="{9A3CC5FC-5CD7-4D59-9550-81A6E7DC86B5}" destId="{17C9AC7A-588E-42FD-B024-FBCD4634896B}" srcOrd="1" destOrd="0" presId="urn:microsoft.com/office/officeart/2018/5/layout/IconCircleLabelList"/>
    <dgm:cxn modelId="{00AD6E42-9FC7-444D-90E4-1B8BE9E27B3D}" type="presParOf" srcId="{9A3CC5FC-5CD7-4D59-9550-81A6E7DC86B5}" destId="{1789D4D5-886D-4C82-A135-725C5F8A90A1}" srcOrd="2" destOrd="0" presId="urn:microsoft.com/office/officeart/2018/5/layout/IconCircleLabelList"/>
    <dgm:cxn modelId="{D10045E3-65E5-4790-96D5-93024B3B036E}" type="presParOf" srcId="{9A3CC5FC-5CD7-4D59-9550-81A6E7DC86B5}" destId="{31F4B359-D4BA-4443-9C4C-5405FA2D3BA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DBA1E5-C672-4A06-97D7-4BD2BBF2AC43}" type="doc">
      <dgm:prSet loTypeId="urn:microsoft.com/office/officeart/2005/8/layout/arrow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6B536C3-6034-45E0-994B-7E92B7C125C7}">
      <dgm:prSet phldrT="[Text]"/>
      <dgm:spPr/>
      <dgm:t>
        <a:bodyPr/>
        <a:lstStyle/>
        <a:p>
          <a:r>
            <a:rPr lang="cs-CZ" dirty="0"/>
            <a:t>Nákladová</a:t>
          </a:r>
        </a:p>
      </dgm:t>
    </dgm:pt>
    <dgm:pt modelId="{2791EBF1-D8B9-487D-85C4-BC7F9D132F6B}" type="parTrans" cxnId="{51B2CE27-D0BD-4ADA-9F4E-82FF333059FE}">
      <dgm:prSet/>
      <dgm:spPr/>
      <dgm:t>
        <a:bodyPr/>
        <a:lstStyle/>
        <a:p>
          <a:endParaRPr lang="cs-CZ"/>
        </a:p>
      </dgm:t>
    </dgm:pt>
    <dgm:pt modelId="{244027AF-46A5-4840-9903-EA02ADA5BE4B}" type="sibTrans" cxnId="{51B2CE27-D0BD-4ADA-9F4E-82FF333059FE}">
      <dgm:prSet/>
      <dgm:spPr/>
      <dgm:t>
        <a:bodyPr/>
        <a:lstStyle/>
        <a:p>
          <a:endParaRPr lang="cs-CZ"/>
        </a:p>
      </dgm:t>
    </dgm:pt>
    <dgm:pt modelId="{94D9EF8D-DE68-459A-9462-0E4A2DF1BA83}">
      <dgm:prSet phldrT="[Text]"/>
      <dgm:spPr/>
      <dgm:t>
        <a:bodyPr/>
        <a:lstStyle/>
        <a:p>
          <a:r>
            <a:rPr lang="cs-CZ" dirty="0"/>
            <a:t>Výnosová</a:t>
          </a:r>
        </a:p>
      </dgm:t>
    </dgm:pt>
    <dgm:pt modelId="{64DBBCEA-7175-4D36-84B5-181DF7189E08}" type="parTrans" cxnId="{0D0B72FD-AFAB-4D47-AA2D-E67C613C3042}">
      <dgm:prSet/>
      <dgm:spPr/>
      <dgm:t>
        <a:bodyPr/>
        <a:lstStyle/>
        <a:p>
          <a:endParaRPr lang="cs-CZ"/>
        </a:p>
      </dgm:t>
    </dgm:pt>
    <dgm:pt modelId="{E1426C21-E0D2-4504-BBF2-81D813E64D18}" type="sibTrans" cxnId="{0D0B72FD-AFAB-4D47-AA2D-E67C613C3042}">
      <dgm:prSet/>
      <dgm:spPr/>
      <dgm:t>
        <a:bodyPr/>
        <a:lstStyle/>
        <a:p>
          <a:endParaRPr lang="cs-CZ"/>
        </a:p>
      </dgm:t>
    </dgm:pt>
    <dgm:pt modelId="{2529A98B-0AC1-4779-BFA6-9022B6410EEB}" type="pres">
      <dgm:prSet presAssocID="{48DBA1E5-C672-4A06-97D7-4BD2BBF2AC43}" presName="diagram" presStyleCnt="0">
        <dgm:presLayoutVars>
          <dgm:dir/>
          <dgm:resizeHandles val="exact"/>
        </dgm:presLayoutVars>
      </dgm:prSet>
      <dgm:spPr/>
    </dgm:pt>
    <dgm:pt modelId="{A1A7B4CA-0306-4C29-A48D-61E3CAE71184}" type="pres">
      <dgm:prSet presAssocID="{D6B536C3-6034-45E0-994B-7E92B7C125C7}" presName="arrow" presStyleLbl="node1" presStyleIdx="0" presStyleCnt="2">
        <dgm:presLayoutVars>
          <dgm:bulletEnabled val="1"/>
        </dgm:presLayoutVars>
      </dgm:prSet>
      <dgm:spPr/>
    </dgm:pt>
    <dgm:pt modelId="{3BD9F418-4A3C-40EA-9828-FF94A8C88874}" type="pres">
      <dgm:prSet presAssocID="{94D9EF8D-DE68-459A-9462-0E4A2DF1BA83}" presName="arrow" presStyleLbl="node1" presStyleIdx="1" presStyleCnt="2">
        <dgm:presLayoutVars>
          <dgm:bulletEnabled val="1"/>
        </dgm:presLayoutVars>
      </dgm:prSet>
      <dgm:spPr/>
    </dgm:pt>
  </dgm:ptLst>
  <dgm:cxnLst>
    <dgm:cxn modelId="{51B2CE27-D0BD-4ADA-9F4E-82FF333059FE}" srcId="{48DBA1E5-C672-4A06-97D7-4BD2BBF2AC43}" destId="{D6B536C3-6034-45E0-994B-7E92B7C125C7}" srcOrd="0" destOrd="0" parTransId="{2791EBF1-D8B9-487D-85C4-BC7F9D132F6B}" sibTransId="{244027AF-46A5-4840-9903-EA02ADA5BE4B}"/>
    <dgm:cxn modelId="{F63B4A65-F958-4FCA-9389-1BCF89CB0E75}" type="presOf" srcId="{D6B536C3-6034-45E0-994B-7E92B7C125C7}" destId="{A1A7B4CA-0306-4C29-A48D-61E3CAE71184}" srcOrd="0" destOrd="0" presId="urn:microsoft.com/office/officeart/2005/8/layout/arrow5"/>
    <dgm:cxn modelId="{80481CAC-3E86-4493-8B8E-E7EB3D1F1B88}" type="presOf" srcId="{48DBA1E5-C672-4A06-97D7-4BD2BBF2AC43}" destId="{2529A98B-0AC1-4779-BFA6-9022B6410EEB}" srcOrd="0" destOrd="0" presId="urn:microsoft.com/office/officeart/2005/8/layout/arrow5"/>
    <dgm:cxn modelId="{54BE03EF-60D6-4769-A5C5-F6D2F084EC0E}" type="presOf" srcId="{94D9EF8D-DE68-459A-9462-0E4A2DF1BA83}" destId="{3BD9F418-4A3C-40EA-9828-FF94A8C88874}" srcOrd="0" destOrd="0" presId="urn:microsoft.com/office/officeart/2005/8/layout/arrow5"/>
    <dgm:cxn modelId="{0D0B72FD-AFAB-4D47-AA2D-E67C613C3042}" srcId="{48DBA1E5-C672-4A06-97D7-4BD2BBF2AC43}" destId="{94D9EF8D-DE68-459A-9462-0E4A2DF1BA83}" srcOrd="1" destOrd="0" parTransId="{64DBBCEA-7175-4D36-84B5-181DF7189E08}" sibTransId="{E1426C21-E0D2-4504-BBF2-81D813E64D18}"/>
    <dgm:cxn modelId="{491AFD9E-9776-45E8-9580-0E232492CB21}" type="presParOf" srcId="{2529A98B-0AC1-4779-BFA6-9022B6410EEB}" destId="{A1A7B4CA-0306-4C29-A48D-61E3CAE71184}" srcOrd="0" destOrd="0" presId="urn:microsoft.com/office/officeart/2005/8/layout/arrow5"/>
    <dgm:cxn modelId="{868524A1-CFE6-40E8-A735-B74943B3ADA3}" type="presParOf" srcId="{2529A98B-0AC1-4779-BFA6-9022B6410EEB}" destId="{3BD9F418-4A3C-40EA-9828-FF94A8C8887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4EF348-F9CC-4B8B-BFE7-BB771A3FC93C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1958F4-80EF-429F-86DE-32298D8016C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1" dirty="0" err="1"/>
            <a:t>Ve</a:t>
          </a:r>
          <a:r>
            <a:rPr lang="cs-CZ" b="1" dirty="0" err="1"/>
            <a:t>řejné</a:t>
          </a:r>
          <a:r>
            <a:rPr lang="cs-CZ" b="1" dirty="0"/>
            <a:t> zdroje</a:t>
          </a:r>
          <a:r>
            <a:rPr lang="cs-CZ" dirty="0"/>
            <a:t>: dotace, např. dotace z příslušného ministerstva, dotace z rozpočtu kraje, obce ..</a:t>
          </a:r>
          <a:endParaRPr lang="en-US" dirty="0"/>
        </a:p>
      </dgm:t>
    </dgm:pt>
    <dgm:pt modelId="{15E8AFA8-6EEE-47C1-AFC0-D1FD88AFE3A9}" type="parTrans" cxnId="{13F260EB-CDC8-461C-B8BA-43EFD454C4ED}">
      <dgm:prSet/>
      <dgm:spPr/>
      <dgm:t>
        <a:bodyPr/>
        <a:lstStyle/>
        <a:p>
          <a:endParaRPr lang="en-US"/>
        </a:p>
      </dgm:t>
    </dgm:pt>
    <dgm:pt modelId="{A257E8C3-F160-494F-A50D-0B16EB2DF547}" type="sibTrans" cxnId="{13F260EB-CDC8-461C-B8BA-43EFD454C4ED}">
      <dgm:prSet/>
      <dgm:spPr/>
      <dgm:t>
        <a:bodyPr/>
        <a:lstStyle/>
        <a:p>
          <a:endParaRPr lang="en-US"/>
        </a:p>
      </dgm:t>
    </dgm:pt>
    <dgm:pt modelId="{ABC9D7DC-895B-41CB-A9EF-B3F603997A9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1"/>
            <a:t>Soukromé zdroje</a:t>
          </a:r>
          <a:endParaRPr lang="en-US"/>
        </a:p>
      </dgm:t>
    </dgm:pt>
    <dgm:pt modelId="{33572DDF-46BA-4E9A-A9DF-571664330178}" type="parTrans" cxnId="{1CFC3B63-6923-454A-9378-B3CA27BB220B}">
      <dgm:prSet/>
      <dgm:spPr/>
      <dgm:t>
        <a:bodyPr/>
        <a:lstStyle/>
        <a:p>
          <a:endParaRPr lang="en-US"/>
        </a:p>
      </dgm:t>
    </dgm:pt>
    <dgm:pt modelId="{3B0DC568-714E-463E-BF18-A2368FB8742C}" type="sibTrans" cxnId="{1CFC3B63-6923-454A-9378-B3CA27BB220B}">
      <dgm:prSet/>
      <dgm:spPr/>
      <dgm:t>
        <a:bodyPr/>
        <a:lstStyle/>
        <a:p>
          <a:endParaRPr lang="en-US"/>
        </a:p>
      </dgm:t>
    </dgm:pt>
    <dgm:pt modelId="{8D348FC2-337B-45D1-9AD4-685898DB06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- příjmy z veřejných sbírek</a:t>
          </a:r>
          <a:endParaRPr lang="en-US" sz="1400" dirty="0"/>
        </a:p>
      </dgm:t>
    </dgm:pt>
    <dgm:pt modelId="{A89D1B4B-FA92-4E55-A95F-35DA28335EC6}" type="parTrans" cxnId="{6A937EE4-2755-47A7-B8B8-A1D6360065C9}">
      <dgm:prSet/>
      <dgm:spPr/>
      <dgm:t>
        <a:bodyPr/>
        <a:lstStyle/>
        <a:p>
          <a:endParaRPr lang="en-US"/>
        </a:p>
      </dgm:t>
    </dgm:pt>
    <dgm:pt modelId="{C0B264D6-4EEE-4154-BFB5-4382455F51E4}" type="sibTrans" cxnId="{6A937EE4-2755-47A7-B8B8-A1D6360065C9}">
      <dgm:prSet/>
      <dgm:spPr/>
      <dgm:t>
        <a:bodyPr/>
        <a:lstStyle/>
        <a:p>
          <a:endParaRPr lang="en-US"/>
        </a:p>
      </dgm:t>
    </dgm:pt>
    <dgm:pt modelId="{6CA96D3B-1010-40B1-9DC4-386716AA2F5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- dar (finanční, movitá věc,..)</a:t>
          </a:r>
          <a:endParaRPr lang="en-US" sz="1400" dirty="0"/>
        </a:p>
      </dgm:t>
    </dgm:pt>
    <dgm:pt modelId="{E23010AE-9AA1-43DE-9C63-6A1B425F88A4}" type="parTrans" cxnId="{FA179AAE-F92E-4FAE-96D6-D89A5DF5927B}">
      <dgm:prSet/>
      <dgm:spPr/>
      <dgm:t>
        <a:bodyPr/>
        <a:lstStyle/>
        <a:p>
          <a:endParaRPr lang="en-US"/>
        </a:p>
      </dgm:t>
    </dgm:pt>
    <dgm:pt modelId="{3E4CA85E-C879-46E1-B69D-346A4F55C93B}" type="sibTrans" cxnId="{FA179AAE-F92E-4FAE-96D6-D89A5DF5927B}">
      <dgm:prSet/>
      <dgm:spPr/>
      <dgm:t>
        <a:bodyPr/>
        <a:lstStyle/>
        <a:p>
          <a:endParaRPr lang="en-US"/>
        </a:p>
      </dgm:t>
    </dgm:pt>
    <dgm:pt modelId="{4DE54BD2-DE9E-43F2-8412-3BDEAA04A0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-  nadační příspěvek</a:t>
          </a:r>
          <a:endParaRPr lang="en-US" sz="1400" dirty="0"/>
        </a:p>
      </dgm:t>
    </dgm:pt>
    <dgm:pt modelId="{DC5D75B0-2B92-45F8-9EEF-6F450442153C}" type="parTrans" cxnId="{36FCE351-12B5-4659-B8F5-6D2FDB13778A}">
      <dgm:prSet/>
      <dgm:spPr/>
      <dgm:t>
        <a:bodyPr/>
        <a:lstStyle/>
        <a:p>
          <a:endParaRPr lang="en-US"/>
        </a:p>
      </dgm:t>
    </dgm:pt>
    <dgm:pt modelId="{0D254798-214C-4033-A911-6D47021CCAC8}" type="sibTrans" cxnId="{36FCE351-12B5-4659-B8F5-6D2FDB13778A}">
      <dgm:prSet/>
      <dgm:spPr/>
      <dgm:t>
        <a:bodyPr/>
        <a:lstStyle/>
        <a:p>
          <a:endParaRPr lang="en-US"/>
        </a:p>
      </dgm:t>
    </dgm:pt>
    <dgm:pt modelId="{13532F53-8173-409D-A8D5-529FA042A6D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1"/>
            <a:t>Vlastní zdroje</a:t>
          </a:r>
          <a:endParaRPr lang="en-US"/>
        </a:p>
      </dgm:t>
    </dgm:pt>
    <dgm:pt modelId="{A847816C-C7C6-4DA7-BD43-87329BE93A07}" type="parTrans" cxnId="{FEA1EFAB-C878-4CD4-9E29-37FD565D2716}">
      <dgm:prSet/>
      <dgm:spPr/>
      <dgm:t>
        <a:bodyPr/>
        <a:lstStyle/>
        <a:p>
          <a:endParaRPr lang="en-US"/>
        </a:p>
      </dgm:t>
    </dgm:pt>
    <dgm:pt modelId="{0DE872E5-0B0A-4EA5-817C-33E36EB90335}" type="sibTrans" cxnId="{FEA1EFAB-C878-4CD4-9E29-37FD565D2716}">
      <dgm:prSet/>
      <dgm:spPr/>
      <dgm:t>
        <a:bodyPr/>
        <a:lstStyle/>
        <a:p>
          <a:endParaRPr lang="en-US"/>
        </a:p>
      </dgm:t>
    </dgm:pt>
    <dgm:pt modelId="{AEFFBD35-D6DD-4A21-BBAC-1ED933DB00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-  příjmy z reklamy         </a:t>
          </a:r>
          <a:endParaRPr lang="en-US" sz="1400" dirty="0"/>
        </a:p>
      </dgm:t>
    </dgm:pt>
    <dgm:pt modelId="{D6F2CF47-A2A7-4585-8146-B1CB74FF4082}" type="parTrans" cxnId="{79D24B7B-7941-43A7-9424-9F60128D35C5}">
      <dgm:prSet/>
      <dgm:spPr/>
      <dgm:t>
        <a:bodyPr/>
        <a:lstStyle/>
        <a:p>
          <a:endParaRPr lang="en-US"/>
        </a:p>
      </dgm:t>
    </dgm:pt>
    <dgm:pt modelId="{AE4E6114-DC46-4B1F-8A79-05339D1EB814}" type="sibTrans" cxnId="{79D24B7B-7941-43A7-9424-9F60128D35C5}">
      <dgm:prSet/>
      <dgm:spPr/>
      <dgm:t>
        <a:bodyPr/>
        <a:lstStyle/>
        <a:p>
          <a:endParaRPr lang="en-US"/>
        </a:p>
      </dgm:t>
    </dgm:pt>
    <dgm:pt modelId="{08817D66-D490-4AB9-8C1F-FC50BD8DA7E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-  (sponzoring X reklama)</a:t>
          </a:r>
          <a:endParaRPr lang="en-US" sz="1400" dirty="0"/>
        </a:p>
      </dgm:t>
    </dgm:pt>
    <dgm:pt modelId="{1F9E78EE-1D9B-45FE-A0ED-6AAE083C7156}" type="parTrans" cxnId="{6DF0001A-B0EC-4F0B-902E-F5AD5D0BFABE}">
      <dgm:prSet/>
      <dgm:spPr/>
      <dgm:t>
        <a:bodyPr/>
        <a:lstStyle/>
        <a:p>
          <a:endParaRPr lang="en-US"/>
        </a:p>
      </dgm:t>
    </dgm:pt>
    <dgm:pt modelId="{7027C937-D897-48B8-85D7-0C4ABA0B6738}" type="sibTrans" cxnId="{6DF0001A-B0EC-4F0B-902E-F5AD5D0BFABE}">
      <dgm:prSet/>
      <dgm:spPr/>
      <dgm:t>
        <a:bodyPr/>
        <a:lstStyle/>
        <a:p>
          <a:endParaRPr lang="en-US"/>
        </a:p>
      </dgm:t>
    </dgm:pt>
    <dgm:pt modelId="{AFA9AB4C-B75A-4D77-B54D-98C1E67633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- členské příspěvky</a:t>
          </a:r>
          <a:endParaRPr lang="en-US" sz="1400" dirty="0"/>
        </a:p>
      </dgm:t>
    </dgm:pt>
    <dgm:pt modelId="{B2A79348-1C19-4A0A-94CC-5DCAC5569A4E}" type="parTrans" cxnId="{50D20119-8A3D-401A-8727-7D3C41D2542E}">
      <dgm:prSet/>
      <dgm:spPr/>
      <dgm:t>
        <a:bodyPr/>
        <a:lstStyle/>
        <a:p>
          <a:endParaRPr lang="en-US"/>
        </a:p>
      </dgm:t>
    </dgm:pt>
    <dgm:pt modelId="{0F3040A3-054A-48DD-A497-D6C73D9FC8E6}" type="sibTrans" cxnId="{50D20119-8A3D-401A-8727-7D3C41D2542E}">
      <dgm:prSet/>
      <dgm:spPr/>
      <dgm:t>
        <a:bodyPr/>
        <a:lstStyle/>
        <a:p>
          <a:endParaRPr lang="en-US"/>
        </a:p>
      </dgm:t>
    </dgm:pt>
    <dgm:pt modelId="{EB397E78-EEAE-47B7-BC0B-09E914E7170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-prodej předmětů (cenová politika při tvorbě ceny,…)</a:t>
          </a:r>
          <a:endParaRPr lang="en-US" sz="1400" dirty="0"/>
        </a:p>
      </dgm:t>
    </dgm:pt>
    <dgm:pt modelId="{268F0EB4-4C6C-4E63-A65B-A4CF116D8B35}" type="parTrans" cxnId="{AD5E6D28-55B5-4486-A7EC-323CD9DAD2CC}">
      <dgm:prSet/>
      <dgm:spPr/>
      <dgm:t>
        <a:bodyPr/>
        <a:lstStyle/>
        <a:p>
          <a:endParaRPr lang="en-US"/>
        </a:p>
      </dgm:t>
    </dgm:pt>
    <dgm:pt modelId="{277944ED-C88F-41F1-A3C7-B0552C1AAB27}" type="sibTrans" cxnId="{AD5E6D28-55B5-4486-A7EC-323CD9DAD2CC}">
      <dgm:prSet/>
      <dgm:spPr/>
      <dgm:t>
        <a:bodyPr/>
        <a:lstStyle/>
        <a:p>
          <a:endParaRPr lang="en-US"/>
        </a:p>
      </dgm:t>
    </dgm:pt>
    <dgm:pt modelId="{8F1CD5F1-5F2D-46A7-85B0-C9BA3397FE4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- vstupné</a:t>
          </a:r>
          <a:endParaRPr lang="en-US" sz="1400" dirty="0"/>
        </a:p>
      </dgm:t>
    </dgm:pt>
    <dgm:pt modelId="{1C1B674E-2718-4B67-BAF0-9973C17FCDE0}" type="parTrans" cxnId="{7DC13A76-7150-4247-8411-996F3A9D67C5}">
      <dgm:prSet/>
      <dgm:spPr/>
      <dgm:t>
        <a:bodyPr/>
        <a:lstStyle/>
        <a:p>
          <a:endParaRPr lang="en-US"/>
        </a:p>
      </dgm:t>
    </dgm:pt>
    <dgm:pt modelId="{220B657F-7B97-4E5A-B53F-52A52A5D3AED}" type="sibTrans" cxnId="{7DC13A76-7150-4247-8411-996F3A9D67C5}">
      <dgm:prSet/>
      <dgm:spPr/>
      <dgm:t>
        <a:bodyPr/>
        <a:lstStyle/>
        <a:p>
          <a:endParaRPr lang="en-US"/>
        </a:p>
      </dgm:t>
    </dgm:pt>
    <dgm:pt modelId="{B751A199-17F9-4E60-9DBE-2D1935E924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- příjem z tomboly</a:t>
          </a:r>
          <a:endParaRPr lang="en-US" sz="1400" dirty="0"/>
        </a:p>
      </dgm:t>
    </dgm:pt>
    <dgm:pt modelId="{DCA1995B-DA84-4D7A-AE9E-9B266BCD1C14}" type="parTrans" cxnId="{2C00925D-F229-4D0F-862A-C84440568855}">
      <dgm:prSet/>
      <dgm:spPr/>
      <dgm:t>
        <a:bodyPr/>
        <a:lstStyle/>
        <a:p>
          <a:endParaRPr lang="en-US"/>
        </a:p>
      </dgm:t>
    </dgm:pt>
    <dgm:pt modelId="{8BA21E52-6E67-44D1-9C16-C4B9E11B47FE}" type="sibTrans" cxnId="{2C00925D-F229-4D0F-862A-C84440568855}">
      <dgm:prSet/>
      <dgm:spPr/>
      <dgm:t>
        <a:bodyPr/>
        <a:lstStyle/>
        <a:p>
          <a:endParaRPr lang="en-US"/>
        </a:p>
      </dgm:t>
    </dgm:pt>
    <dgm:pt modelId="{48E18702-3206-47FD-807F-D4FFCBC599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400" dirty="0"/>
            <a:t>- nerozdělený zisk z minulých let</a:t>
          </a:r>
          <a:endParaRPr lang="en-US" sz="1400" dirty="0"/>
        </a:p>
      </dgm:t>
    </dgm:pt>
    <dgm:pt modelId="{526AD89B-E4CF-46BF-94D6-78F1B4E789F4}" type="parTrans" cxnId="{90D1F7C0-AABC-4B2B-888A-2D0CBF7B66F1}">
      <dgm:prSet/>
      <dgm:spPr/>
      <dgm:t>
        <a:bodyPr/>
        <a:lstStyle/>
        <a:p>
          <a:endParaRPr lang="en-US"/>
        </a:p>
      </dgm:t>
    </dgm:pt>
    <dgm:pt modelId="{8A5B6F41-6995-4275-AE2B-1848B887568F}" type="sibTrans" cxnId="{90D1F7C0-AABC-4B2B-888A-2D0CBF7B66F1}">
      <dgm:prSet/>
      <dgm:spPr/>
      <dgm:t>
        <a:bodyPr/>
        <a:lstStyle/>
        <a:p>
          <a:endParaRPr lang="en-US"/>
        </a:p>
      </dgm:t>
    </dgm:pt>
    <dgm:pt modelId="{394B8323-F1B8-4434-A6B1-2349D3FE838A}" type="pres">
      <dgm:prSet presAssocID="{044EF348-F9CC-4B8B-BFE7-BB771A3FC93C}" presName="root" presStyleCnt="0">
        <dgm:presLayoutVars>
          <dgm:dir/>
          <dgm:resizeHandles val="exact"/>
        </dgm:presLayoutVars>
      </dgm:prSet>
      <dgm:spPr/>
    </dgm:pt>
    <dgm:pt modelId="{D5C724BA-1C20-408E-B0C8-F54EDD9255E2}" type="pres">
      <dgm:prSet presAssocID="{A91958F4-80EF-429F-86DE-32298D8016C2}" presName="compNode" presStyleCnt="0"/>
      <dgm:spPr/>
    </dgm:pt>
    <dgm:pt modelId="{6993D199-6782-4C33-AAC1-C35F9D159E22}" type="pres">
      <dgm:prSet presAssocID="{A91958F4-80EF-429F-86DE-32298D8016C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íze"/>
        </a:ext>
      </dgm:extLst>
    </dgm:pt>
    <dgm:pt modelId="{94AFB47E-482F-477C-BAEC-DA389A624B81}" type="pres">
      <dgm:prSet presAssocID="{A91958F4-80EF-429F-86DE-32298D8016C2}" presName="iconSpace" presStyleCnt="0"/>
      <dgm:spPr/>
    </dgm:pt>
    <dgm:pt modelId="{45B379E2-19CA-4D94-BB3C-B1CCAA882D38}" type="pres">
      <dgm:prSet presAssocID="{A91958F4-80EF-429F-86DE-32298D8016C2}" presName="parTx" presStyleLbl="revTx" presStyleIdx="0" presStyleCnt="6">
        <dgm:presLayoutVars>
          <dgm:chMax val="0"/>
          <dgm:chPref val="0"/>
        </dgm:presLayoutVars>
      </dgm:prSet>
      <dgm:spPr/>
    </dgm:pt>
    <dgm:pt modelId="{D98610DD-CED2-4497-AB62-8F3EBFBE9345}" type="pres">
      <dgm:prSet presAssocID="{A91958F4-80EF-429F-86DE-32298D8016C2}" presName="txSpace" presStyleCnt="0"/>
      <dgm:spPr/>
    </dgm:pt>
    <dgm:pt modelId="{A9A9ACFB-6489-4E9F-857B-971964C0EB6F}" type="pres">
      <dgm:prSet presAssocID="{A91958F4-80EF-429F-86DE-32298D8016C2}" presName="desTx" presStyleLbl="revTx" presStyleIdx="1" presStyleCnt="6">
        <dgm:presLayoutVars/>
      </dgm:prSet>
      <dgm:spPr/>
    </dgm:pt>
    <dgm:pt modelId="{C91749EC-7A7B-4E16-B0AD-9C225B573996}" type="pres">
      <dgm:prSet presAssocID="{A257E8C3-F160-494F-A50D-0B16EB2DF547}" presName="sibTrans" presStyleCnt="0"/>
      <dgm:spPr/>
    </dgm:pt>
    <dgm:pt modelId="{CC4591C4-FDF5-4C4E-B0EB-EA6B2CFD53D6}" type="pres">
      <dgm:prSet presAssocID="{ABC9D7DC-895B-41CB-A9EF-B3F603997A9C}" presName="compNode" presStyleCnt="0"/>
      <dgm:spPr/>
    </dgm:pt>
    <dgm:pt modelId="{1E32D100-90D4-41F2-A29F-0DE6FB488FCC}" type="pres">
      <dgm:prSet presAssocID="{ABC9D7DC-895B-41CB-A9EF-B3F603997A9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šle"/>
        </a:ext>
      </dgm:extLst>
    </dgm:pt>
    <dgm:pt modelId="{049EE22B-031A-45E0-93E8-7E3C3388C3E9}" type="pres">
      <dgm:prSet presAssocID="{ABC9D7DC-895B-41CB-A9EF-B3F603997A9C}" presName="iconSpace" presStyleCnt="0"/>
      <dgm:spPr/>
    </dgm:pt>
    <dgm:pt modelId="{E6CA6FDB-561F-4EAD-B44F-0598510A7198}" type="pres">
      <dgm:prSet presAssocID="{ABC9D7DC-895B-41CB-A9EF-B3F603997A9C}" presName="parTx" presStyleLbl="revTx" presStyleIdx="2" presStyleCnt="6">
        <dgm:presLayoutVars>
          <dgm:chMax val="0"/>
          <dgm:chPref val="0"/>
        </dgm:presLayoutVars>
      </dgm:prSet>
      <dgm:spPr/>
    </dgm:pt>
    <dgm:pt modelId="{0F5BD554-6229-42B7-A60A-F95E462D5E61}" type="pres">
      <dgm:prSet presAssocID="{ABC9D7DC-895B-41CB-A9EF-B3F603997A9C}" presName="txSpace" presStyleCnt="0"/>
      <dgm:spPr/>
    </dgm:pt>
    <dgm:pt modelId="{A049E886-F203-4910-88E5-AC03C1BE768F}" type="pres">
      <dgm:prSet presAssocID="{ABC9D7DC-895B-41CB-A9EF-B3F603997A9C}" presName="desTx" presStyleLbl="revTx" presStyleIdx="3" presStyleCnt="6">
        <dgm:presLayoutVars/>
      </dgm:prSet>
      <dgm:spPr/>
    </dgm:pt>
    <dgm:pt modelId="{CC56C2DC-EEAB-4635-8828-5BF48BBA15C4}" type="pres">
      <dgm:prSet presAssocID="{3B0DC568-714E-463E-BF18-A2368FB8742C}" presName="sibTrans" presStyleCnt="0"/>
      <dgm:spPr/>
    </dgm:pt>
    <dgm:pt modelId="{00AFB6D7-C64F-4154-8660-077D253F4042}" type="pres">
      <dgm:prSet presAssocID="{13532F53-8173-409D-A8D5-529FA042A6DA}" presName="compNode" presStyleCnt="0"/>
      <dgm:spPr/>
    </dgm:pt>
    <dgm:pt modelId="{6E7D3E05-18A2-4AE2-A4CD-B8CBE6C2CFAE}" type="pres">
      <dgm:prSet presAssocID="{13532F53-8173-409D-A8D5-529FA042A6D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klamní"/>
        </a:ext>
      </dgm:extLst>
    </dgm:pt>
    <dgm:pt modelId="{A3406CFE-0169-4C63-9774-7BCCD7C6229C}" type="pres">
      <dgm:prSet presAssocID="{13532F53-8173-409D-A8D5-529FA042A6DA}" presName="iconSpace" presStyleCnt="0"/>
      <dgm:spPr/>
    </dgm:pt>
    <dgm:pt modelId="{B706FDB7-9F29-4BBD-9602-2240ACD29461}" type="pres">
      <dgm:prSet presAssocID="{13532F53-8173-409D-A8D5-529FA042A6DA}" presName="parTx" presStyleLbl="revTx" presStyleIdx="4" presStyleCnt="6">
        <dgm:presLayoutVars>
          <dgm:chMax val="0"/>
          <dgm:chPref val="0"/>
        </dgm:presLayoutVars>
      </dgm:prSet>
      <dgm:spPr/>
    </dgm:pt>
    <dgm:pt modelId="{14F521AA-826F-4EBE-AD1D-DCB27DCDFC4D}" type="pres">
      <dgm:prSet presAssocID="{13532F53-8173-409D-A8D5-529FA042A6DA}" presName="txSpace" presStyleCnt="0"/>
      <dgm:spPr/>
    </dgm:pt>
    <dgm:pt modelId="{566A5CEA-8274-41D9-8607-E892FFCDFC15}" type="pres">
      <dgm:prSet presAssocID="{13532F53-8173-409D-A8D5-529FA042A6DA}" presName="desTx" presStyleLbl="revTx" presStyleIdx="5" presStyleCnt="6">
        <dgm:presLayoutVars/>
      </dgm:prSet>
      <dgm:spPr/>
    </dgm:pt>
  </dgm:ptLst>
  <dgm:cxnLst>
    <dgm:cxn modelId="{300DD013-74A5-4ACD-A513-C71CDCDF2416}" type="presOf" srcId="{48E18702-3206-47FD-807F-D4FFCBC59991}" destId="{566A5CEA-8274-41D9-8607-E892FFCDFC15}" srcOrd="0" destOrd="6" presId="urn:microsoft.com/office/officeart/2018/5/layout/CenteredIconLabelDescriptionList"/>
    <dgm:cxn modelId="{50D20119-8A3D-401A-8727-7D3C41D2542E}" srcId="{13532F53-8173-409D-A8D5-529FA042A6DA}" destId="{AFA9AB4C-B75A-4D77-B54D-98C1E6763342}" srcOrd="2" destOrd="0" parTransId="{B2A79348-1C19-4A0A-94CC-5DCAC5569A4E}" sibTransId="{0F3040A3-054A-48DD-A497-D6C73D9FC8E6}"/>
    <dgm:cxn modelId="{6DF0001A-B0EC-4F0B-902E-F5AD5D0BFABE}" srcId="{13532F53-8173-409D-A8D5-529FA042A6DA}" destId="{08817D66-D490-4AB9-8C1F-FC50BD8DA7EE}" srcOrd="1" destOrd="0" parTransId="{1F9E78EE-1D9B-45FE-A0ED-6AAE083C7156}" sibTransId="{7027C937-D897-48B8-85D7-0C4ABA0B6738}"/>
    <dgm:cxn modelId="{AD5E6D28-55B5-4486-A7EC-323CD9DAD2CC}" srcId="{13532F53-8173-409D-A8D5-529FA042A6DA}" destId="{EB397E78-EEAE-47B7-BC0B-09E914E71709}" srcOrd="3" destOrd="0" parTransId="{268F0EB4-4C6C-4E63-A65B-A4CF116D8B35}" sibTransId="{277944ED-C88F-41F1-A3C7-B0552C1AAB27}"/>
    <dgm:cxn modelId="{9539592D-1E3C-4198-B9B6-682D37B65E6E}" type="presOf" srcId="{8F1CD5F1-5F2D-46A7-85B0-C9BA3397FE43}" destId="{566A5CEA-8274-41D9-8607-E892FFCDFC15}" srcOrd="0" destOrd="4" presId="urn:microsoft.com/office/officeart/2018/5/layout/CenteredIconLabelDescriptionList"/>
    <dgm:cxn modelId="{CBAC2C34-326A-4A52-914D-B3A311DB0B4D}" type="presOf" srcId="{13532F53-8173-409D-A8D5-529FA042A6DA}" destId="{B706FDB7-9F29-4BBD-9602-2240ACD29461}" srcOrd="0" destOrd="0" presId="urn:microsoft.com/office/officeart/2018/5/layout/CenteredIconLabelDescriptionList"/>
    <dgm:cxn modelId="{2C00925D-F229-4D0F-862A-C84440568855}" srcId="{13532F53-8173-409D-A8D5-529FA042A6DA}" destId="{B751A199-17F9-4E60-9DBE-2D1935E92411}" srcOrd="5" destOrd="0" parTransId="{DCA1995B-DA84-4D7A-AE9E-9B266BCD1C14}" sibTransId="{8BA21E52-6E67-44D1-9C16-C4B9E11B47FE}"/>
    <dgm:cxn modelId="{1CFC3B63-6923-454A-9378-B3CA27BB220B}" srcId="{044EF348-F9CC-4B8B-BFE7-BB771A3FC93C}" destId="{ABC9D7DC-895B-41CB-A9EF-B3F603997A9C}" srcOrd="1" destOrd="0" parTransId="{33572DDF-46BA-4E9A-A9DF-571664330178}" sibTransId="{3B0DC568-714E-463E-BF18-A2368FB8742C}"/>
    <dgm:cxn modelId="{4E6E966D-A0FE-45C3-A2C8-7046EB21D3CD}" type="presOf" srcId="{8D348FC2-337B-45D1-9AD4-685898DB063A}" destId="{A049E886-F203-4910-88E5-AC03C1BE768F}" srcOrd="0" destOrd="0" presId="urn:microsoft.com/office/officeart/2018/5/layout/CenteredIconLabelDescriptionList"/>
    <dgm:cxn modelId="{3025986D-3DEA-4718-9477-85FCD5EA6347}" type="presOf" srcId="{A91958F4-80EF-429F-86DE-32298D8016C2}" destId="{45B379E2-19CA-4D94-BB3C-B1CCAA882D38}" srcOrd="0" destOrd="0" presId="urn:microsoft.com/office/officeart/2018/5/layout/CenteredIconLabelDescriptionList"/>
    <dgm:cxn modelId="{36FCE351-12B5-4659-B8F5-6D2FDB13778A}" srcId="{ABC9D7DC-895B-41CB-A9EF-B3F603997A9C}" destId="{4DE54BD2-DE9E-43F2-8412-3BDEAA04A0A0}" srcOrd="2" destOrd="0" parTransId="{DC5D75B0-2B92-45F8-9EEF-6F450442153C}" sibTransId="{0D254798-214C-4033-A911-6D47021CCAC8}"/>
    <dgm:cxn modelId="{7DC13A76-7150-4247-8411-996F3A9D67C5}" srcId="{13532F53-8173-409D-A8D5-529FA042A6DA}" destId="{8F1CD5F1-5F2D-46A7-85B0-C9BA3397FE43}" srcOrd="4" destOrd="0" parTransId="{1C1B674E-2718-4B67-BAF0-9973C17FCDE0}" sibTransId="{220B657F-7B97-4E5A-B53F-52A52A5D3AED}"/>
    <dgm:cxn modelId="{79D24B7B-7941-43A7-9424-9F60128D35C5}" srcId="{13532F53-8173-409D-A8D5-529FA042A6DA}" destId="{AEFFBD35-D6DD-4A21-BBAC-1ED933DB00CB}" srcOrd="0" destOrd="0" parTransId="{D6F2CF47-A2A7-4585-8146-B1CB74FF4082}" sibTransId="{AE4E6114-DC46-4B1F-8A79-05339D1EB814}"/>
    <dgm:cxn modelId="{F7822194-EE1C-4F32-BFE8-D019C6556090}" type="presOf" srcId="{EB397E78-EEAE-47B7-BC0B-09E914E71709}" destId="{566A5CEA-8274-41D9-8607-E892FFCDFC15}" srcOrd="0" destOrd="3" presId="urn:microsoft.com/office/officeart/2018/5/layout/CenteredIconLabelDescriptionList"/>
    <dgm:cxn modelId="{8EEF39A7-2EAE-4D0D-B3CE-22FD264D7057}" type="presOf" srcId="{B751A199-17F9-4E60-9DBE-2D1935E92411}" destId="{566A5CEA-8274-41D9-8607-E892FFCDFC15}" srcOrd="0" destOrd="5" presId="urn:microsoft.com/office/officeart/2018/5/layout/CenteredIconLabelDescriptionList"/>
    <dgm:cxn modelId="{FEA1EFAB-C878-4CD4-9E29-37FD565D2716}" srcId="{044EF348-F9CC-4B8B-BFE7-BB771A3FC93C}" destId="{13532F53-8173-409D-A8D5-529FA042A6DA}" srcOrd="2" destOrd="0" parTransId="{A847816C-C7C6-4DA7-BD43-87329BE93A07}" sibTransId="{0DE872E5-0B0A-4EA5-817C-33E36EB90335}"/>
    <dgm:cxn modelId="{FA179AAE-F92E-4FAE-96D6-D89A5DF5927B}" srcId="{ABC9D7DC-895B-41CB-A9EF-B3F603997A9C}" destId="{6CA96D3B-1010-40B1-9DC4-386716AA2F5A}" srcOrd="1" destOrd="0" parTransId="{E23010AE-9AA1-43DE-9C63-6A1B425F88A4}" sibTransId="{3E4CA85E-C879-46E1-B69D-346A4F55C93B}"/>
    <dgm:cxn modelId="{FD0FACBE-0AF4-4482-921E-EC6CE16FB8B8}" type="presOf" srcId="{08817D66-D490-4AB9-8C1F-FC50BD8DA7EE}" destId="{566A5CEA-8274-41D9-8607-E892FFCDFC15}" srcOrd="0" destOrd="1" presId="urn:microsoft.com/office/officeart/2018/5/layout/CenteredIconLabelDescriptionList"/>
    <dgm:cxn modelId="{90D1F7C0-AABC-4B2B-888A-2D0CBF7B66F1}" srcId="{13532F53-8173-409D-A8D5-529FA042A6DA}" destId="{48E18702-3206-47FD-807F-D4FFCBC59991}" srcOrd="6" destOrd="0" parTransId="{526AD89B-E4CF-46BF-94D6-78F1B4E789F4}" sibTransId="{8A5B6F41-6995-4275-AE2B-1848B887568F}"/>
    <dgm:cxn modelId="{91096DC8-1493-4CAB-A042-D266596EA11E}" type="presOf" srcId="{AEFFBD35-D6DD-4A21-BBAC-1ED933DB00CB}" destId="{566A5CEA-8274-41D9-8607-E892FFCDFC15}" srcOrd="0" destOrd="0" presId="urn:microsoft.com/office/officeart/2018/5/layout/CenteredIconLabelDescriptionList"/>
    <dgm:cxn modelId="{6BD1CCD3-B883-4591-B2B7-1F5F418E15DF}" type="presOf" srcId="{ABC9D7DC-895B-41CB-A9EF-B3F603997A9C}" destId="{E6CA6FDB-561F-4EAD-B44F-0598510A7198}" srcOrd="0" destOrd="0" presId="urn:microsoft.com/office/officeart/2018/5/layout/CenteredIconLabelDescriptionList"/>
    <dgm:cxn modelId="{6A937EE4-2755-47A7-B8B8-A1D6360065C9}" srcId="{ABC9D7DC-895B-41CB-A9EF-B3F603997A9C}" destId="{8D348FC2-337B-45D1-9AD4-685898DB063A}" srcOrd="0" destOrd="0" parTransId="{A89D1B4B-FA92-4E55-A95F-35DA28335EC6}" sibTransId="{C0B264D6-4EEE-4154-BFB5-4382455F51E4}"/>
    <dgm:cxn modelId="{FC60BCEA-45F7-4F55-9577-4B8BE1670CB9}" type="presOf" srcId="{044EF348-F9CC-4B8B-BFE7-BB771A3FC93C}" destId="{394B8323-F1B8-4434-A6B1-2349D3FE838A}" srcOrd="0" destOrd="0" presId="urn:microsoft.com/office/officeart/2018/5/layout/CenteredIconLabelDescriptionList"/>
    <dgm:cxn modelId="{13F260EB-CDC8-461C-B8BA-43EFD454C4ED}" srcId="{044EF348-F9CC-4B8B-BFE7-BB771A3FC93C}" destId="{A91958F4-80EF-429F-86DE-32298D8016C2}" srcOrd="0" destOrd="0" parTransId="{15E8AFA8-6EEE-47C1-AFC0-D1FD88AFE3A9}" sibTransId="{A257E8C3-F160-494F-A50D-0B16EB2DF547}"/>
    <dgm:cxn modelId="{D02E1AFA-3759-472A-8E4C-34C7CA67049D}" type="presOf" srcId="{AFA9AB4C-B75A-4D77-B54D-98C1E6763342}" destId="{566A5CEA-8274-41D9-8607-E892FFCDFC15}" srcOrd="0" destOrd="2" presId="urn:microsoft.com/office/officeart/2018/5/layout/CenteredIconLabelDescriptionList"/>
    <dgm:cxn modelId="{190B99FB-8340-4CAF-BA61-441D9953FCC1}" type="presOf" srcId="{4DE54BD2-DE9E-43F2-8412-3BDEAA04A0A0}" destId="{A049E886-F203-4910-88E5-AC03C1BE768F}" srcOrd="0" destOrd="2" presId="urn:microsoft.com/office/officeart/2018/5/layout/CenteredIconLabelDescriptionList"/>
    <dgm:cxn modelId="{0D28F3FD-E332-4458-87F4-67D9985710AF}" type="presOf" srcId="{6CA96D3B-1010-40B1-9DC4-386716AA2F5A}" destId="{A049E886-F203-4910-88E5-AC03C1BE768F}" srcOrd="0" destOrd="1" presId="urn:microsoft.com/office/officeart/2018/5/layout/CenteredIconLabelDescriptionList"/>
    <dgm:cxn modelId="{DBA56388-B6C2-4B78-BFC4-48E822201F33}" type="presParOf" srcId="{394B8323-F1B8-4434-A6B1-2349D3FE838A}" destId="{D5C724BA-1C20-408E-B0C8-F54EDD9255E2}" srcOrd="0" destOrd="0" presId="urn:microsoft.com/office/officeart/2018/5/layout/CenteredIconLabelDescriptionList"/>
    <dgm:cxn modelId="{1D2F83E8-DB32-4A01-9198-6A55E0F40231}" type="presParOf" srcId="{D5C724BA-1C20-408E-B0C8-F54EDD9255E2}" destId="{6993D199-6782-4C33-AAC1-C35F9D159E22}" srcOrd="0" destOrd="0" presId="urn:microsoft.com/office/officeart/2018/5/layout/CenteredIconLabelDescriptionList"/>
    <dgm:cxn modelId="{9BBDAF33-DAAF-4CEE-96C2-5BBD293DAC6F}" type="presParOf" srcId="{D5C724BA-1C20-408E-B0C8-F54EDD9255E2}" destId="{94AFB47E-482F-477C-BAEC-DA389A624B81}" srcOrd="1" destOrd="0" presId="urn:microsoft.com/office/officeart/2018/5/layout/CenteredIconLabelDescriptionList"/>
    <dgm:cxn modelId="{CB16F260-64AD-4805-89C8-8E2095B7D9FA}" type="presParOf" srcId="{D5C724BA-1C20-408E-B0C8-F54EDD9255E2}" destId="{45B379E2-19CA-4D94-BB3C-B1CCAA882D38}" srcOrd="2" destOrd="0" presId="urn:microsoft.com/office/officeart/2018/5/layout/CenteredIconLabelDescriptionList"/>
    <dgm:cxn modelId="{5EA2014B-4060-459E-96A4-1177635D562F}" type="presParOf" srcId="{D5C724BA-1C20-408E-B0C8-F54EDD9255E2}" destId="{D98610DD-CED2-4497-AB62-8F3EBFBE9345}" srcOrd="3" destOrd="0" presId="urn:microsoft.com/office/officeart/2018/5/layout/CenteredIconLabelDescriptionList"/>
    <dgm:cxn modelId="{0F53A103-B839-4CD7-A007-B558BC9419F6}" type="presParOf" srcId="{D5C724BA-1C20-408E-B0C8-F54EDD9255E2}" destId="{A9A9ACFB-6489-4E9F-857B-971964C0EB6F}" srcOrd="4" destOrd="0" presId="urn:microsoft.com/office/officeart/2018/5/layout/CenteredIconLabelDescriptionList"/>
    <dgm:cxn modelId="{6DFF7F41-342C-4EA9-A86D-1964DAEF68B9}" type="presParOf" srcId="{394B8323-F1B8-4434-A6B1-2349D3FE838A}" destId="{C91749EC-7A7B-4E16-B0AD-9C225B573996}" srcOrd="1" destOrd="0" presId="urn:microsoft.com/office/officeart/2018/5/layout/CenteredIconLabelDescriptionList"/>
    <dgm:cxn modelId="{748E4BD3-9F1D-48E9-B25F-A4FF859DBAFA}" type="presParOf" srcId="{394B8323-F1B8-4434-A6B1-2349D3FE838A}" destId="{CC4591C4-FDF5-4C4E-B0EB-EA6B2CFD53D6}" srcOrd="2" destOrd="0" presId="urn:microsoft.com/office/officeart/2018/5/layout/CenteredIconLabelDescriptionList"/>
    <dgm:cxn modelId="{AC4CD8AD-38E4-417B-84FA-45FBA680B780}" type="presParOf" srcId="{CC4591C4-FDF5-4C4E-B0EB-EA6B2CFD53D6}" destId="{1E32D100-90D4-41F2-A29F-0DE6FB488FCC}" srcOrd="0" destOrd="0" presId="urn:microsoft.com/office/officeart/2018/5/layout/CenteredIconLabelDescriptionList"/>
    <dgm:cxn modelId="{13F7DC41-140D-4B20-8442-4E8E92016880}" type="presParOf" srcId="{CC4591C4-FDF5-4C4E-B0EB-EA6B2CFD53D6}" destId="{049EE22B-031A-45E0-93E8-7E3C3388C3E9}" srcOrd="1" destOrd="0" presId="urn:microsoft.com/office/officeart/2018/5/layout/CenteredIconLabelDescriptionList"/>
    <dgm:cxn modelId="{2AF432F1-68A9-470A-9A0C-9822133DC266}" type="presParOf" srcId="{CC4591C4-FDF5-4C4E-B0EB-EA6B2CFD53D6}" destId="{E6CA6FDB-561F-4EAD-B44F-0598510A7198}" srcOrd="2" destOrd="0" presId="urn:microsoft.com/office/officeart/2018/5/layout/CenteredIconLabelDescriptionList"/>
    <dgm:cxn modelId="{798D9F05-ED9E-41CE-891D-C65B1AF5DABC}" type="presParOf" srcId="{CC4591C4-FDF5-4C4E-B0EB-EA6B2CFD53D6}" destId="{0F5BD554-6229-42B7-A60A-F95E462D5E61}" srcOrd="3" destOrd="0" presId="urn:microsoft.com/office/officeart/2018/5/layout/CenteredIconLabelDescriptionList"/>
    <dgm:cxn modelId="{D9DD5AAC-8A47-4364-B74C-98D79B65EC5B}" type="presParOf" srcId="{CC4591C4-FDF5-4C4E-B0EB-EA6B2CFD53D6}" destId="{A049E886-F203-4910-88E5-AC03C1BE768F}" srcOrd="4" destOrd="0" presId="urn:microsoft.com/office/officeart/2018/5/layout/CenteredIconLabelDescriptionList"/>
    <dgm:cxn modelId="{AC0A2550-D03C-4AC0-8879-297CDE5DA2DB}" type="presParOf" srcId="{394B8323-F1B8-4434-A6B1-2349D3FE838A}" destId="{CC56C2DC-EEAB-4635-8828-5BF48BBA15C4}" srcOrd="3" destOrd="0" presId="urn:microsoft.com/office/officeart/2018/5/layout/CenteredIconLabelDescriptionList"/>
    <dgm:cxn modelId="{C7C85AAA-33D2-43B4-98FB-42B1B9F8E3A5}" type="presParOf" srcId="{394B8323-F1B8-4434-A6B1-2349D3FE838A}" destId="{00AFB6D7-C64F-4154-8660-077D253F4042}" srcOrd="4" destOrd="0" presId="urn:microsoft.com/office/officeart/2018/5/layout/CenteredIconLabelDescriptionList"/>
    <dgm:cxn modelId="{005C62A7-6514-4EF5-8AE1-D79B3C847F9A}" type="presParOf" srcId="{00AFB6D7-C64F-4154-8660-077D253F4042}" destId="{6E7D3E05-18A2-4AE2-A4CD-B8CBE6C2CFAE}" srcOrd="0" destOrd="0" presId="urn:microsoft.com/office/officeart/2018/5/layout/CenteredIconLabelDescriptionList"/>
    <dgm:cxn modelId="{DC02804F-8C94-4A1A-A28D-63336A440B70}" type="presParOf" srcId="{00AFB6D7-C64F-4154-8660-077D253F4042}" destId="{A3406CFE-0169-4C63-9774-7BCCD7C6229C}" srcOrd="1" destOrd="0" presId="urn:microsoft.com/office/officeart/2018/5/layout/CenteredIconLabelDescriptionList"/>
    <dgm:cxn modelId="{22459B2D-846C-41CF-9E28-6D30553A77D0}" type="presParOf" srcId="{00AFB6D7-C64F-4154-8660-077D253F4042}" destId="{B706FDB7-9F29-4BBD-9602-2240ACD29461}" srcOrd="2" destOrd="0" presId="urn:microsoft.com/office/officeart/2018/5/layout/CenteredIconLabelDescriptionList"/>
    <dgm:cxn modelId="{B0FE30D0-3DB5-4624-A3E6-D1B4D7820898}" type="presParOf" srcId="{00AFB6D7-C64F-4154-8660-077D253F4042}" destId="{14F521AA-826F-4EBE-AD1D-DCB27DCDFC4D}" srcOrd="3" destOrd="0" presId="urn:microsoft.com/office/officeart/2018/5/layout/CenteredIconLabelDescriptionList"/>
    <dgm:cxn modelId="{1F85E138-7678-40BE-85E9-B4B084EDD488}" type="presParOf" srcId="{00AFB6D7-C64F-4154-8660-077D253F4042}" destId="{566A5CEA-8274-41D9-8607-E892FFCDFC1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E2EE5-5C4B-4DEA-A4E4-22CB9B159FDB}">
      <dsp:nvSpPr>
        <dsp:cNvPr id="0" name=""/>
        <dsp:cNvSpPr/>
      </dsp:nvSpPr>
      <dsp:spPr>
        <a:xfrm>
          <a:off x="6458" y="858688"/>
          <a:ext cx="2018850" cy="2422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18" tIns="0" rIns="199418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musí mít vazbu na podnikové politiky (ať přímou, tak nepřímou)</a:t>
          </a:r>
          <a:endParaRPr lang="en-US" sz="1300" kern="1200"/>
        </a:p>
      </dsp:txBody>
      <dsp:txXfrm>
        <a:off x="6458" y="1827736"/>
        <a:ext cx="2018850" cy="1453572"/>
      </dsp:txXfrm>
    </dsp:sp>
    <dsp:sp modelId="{51967743-760F-4112-8384-76585C02A155}">
      <dsp:nvSpPr>
        <dsp:cNvPr id="0" name=""/>
        <dsp:cNvSpPr/>
      </dsp:nvSpPr>
      <dsp:spPr>
        <a:xfrm>
          <a:off x="6458" y="858688"/>
          <a:ext cx="2018850" cy="96904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18" tIns="165100" rIns="199418" bIns="1651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01</a:t>
          </a:r>
        </a:p>
      </dsp:txBody>
      <dsp:txXfrm>
        <a:off x="6458" y="858688"/>
        <a:ext cx="2018850" cy="969048"/>
      </dsp:txXfrm>
    </dsp:sp>
    <dsp:sp modelId="{CC037444-22B8-42BB-808C-2EF4EF145267}">
      <dsp:nvSpPr>
        <dsp:cNvPr id="0" name=""/>
        <dsp:cNvSpPr/>
      </dsp:nvSpPr>
      <dsp:spPr>
        <a:xfrm>
          <a:off x="2186816" y="858688"/>
          <a:ext cx="2018850" cy="2422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18" tIns="0" rIns="199418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stanovují se jím </a:t>
          </a:r>
          <a:r>
            <a:rPr lang="cs-CZ" sz="1300" b="1" kern="1200"/>
            <a:t>hodnotové</a:t>
          </a:r>
          <a:r>
            <a:rPr lang="cs-CZ" sz="1300" kern="1200"/>
            <a:t> ukazatele v peněžních jednotkách</a:t>
          </a:r>
          <a:endParaRPr lang="en-US" sz="1300" kern="1200"/>
        </a:p>
      </dsp:txBody>
      <dsp:txXfrm>
        <a:off x="2186816" y="1827736"/>
        <a:ext cx="2018850" cy="1453572"/>
      </dsp:txXfrm>
    </dsp:sp>
    <dsp:sp modelId="{490BD3BC-92D7-42B0-8989-EA70B40E4898}">
      <dsp:nvSpPr>
        <dsp:cNvPr id="0" name=""/>
        <dsp:cNvSpPr/>
      </dsp:nvSpPr>
      <dsp:spPr>
        <a:xfrm>
          <a:off x="2186816" y="858688"/>
          <a:ext cx="2018850" cy="96904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18" tIns="165100" rIns="199418" bIns="1651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02</a:t>
          </a:r>
        </a:p>
      </dsp:txBody>
      <dsp:txXfrm>
        <a:off x="2186816" y="858688"/>
        <a:ext cx="2018850" cy="969048"/>
      </dsp:txXfrm>
    </dsp:sp>
    <dsp:sp modelId="{CB51E8C0-7F31-46DD-A5A4-3071AC160144}">
      <dsp:nvSpPr>
        <dsp:cNvPr id="0" name=""/>
        <dsp:cNvSpPr/>
      </dsp:nvSpPr>
      <dsp:spPr>
        <a:xfrm>
          <a:off x="4367174" y="858688"/>
          <a:ext cx="2018850" cy="2422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18" tIns="0" rIns="199418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rozpočet musí stanovit určité </a:t>
          </a:r>
          <a:r>
            <a:rPr lang="cs-CZ" sz="1300" b="1" kern="1200"/>
            <a:t>úkoly</a:t>
          </a:r>
          <a:r>
            <a:rPr lang="cs-CZ" sz="1300" kern="1200"/>
            <a:t>, jichž míra závaznosti může být rozdílná, dle druhu rozpočtu a druhu úkolu atd.</a:t>
          </a:r>
          <a:endParaRPr lang="en-US" sz="1300" kern="1200"/>
        </a:p>
      </dsp:txBody>
      <dsp:txXfrm>
        <a:off x="4367174" y="1827736"/>
        <a:ext cx="2018850" cy="1453572"/>
      </dsp:txXfrm>
    </dsp:sp>
    <dsp:sp modelId="{4B653CDD-FDE5-4D21-96DB-52CB93C18498}">
      <dsp:nvSpPr>
        <dsp:cNvPr id="0" name=""/>
        <dsp:cNvSpPr/>
      </dsp:nvSpPr>
      <dsp:spPr>
        <a:xfrm>
          <a:off x="4367174" y="858688"/>
          <a:ext cx="2018850" cy="96904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18" tIns="165100" rIns="199418" bIns="1651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03</a:t>
          </a:r>
        </a:p>
      </dsp:txBody>
      <dsp:txXfrm>
        <a:off x="4367174" y="858688"/>
        <a:ext cx="2018850" cy="969048"/>
      </dsp:txXfrm>
    </dsp:sp>
    <dsp:sp modelId="{1A6F822F-846D-42F8-ADAE-931A1031D311}">
      <dsp:nvSpPr>
        <dsp:cNvPr id="0" name=""/>
        <dsp:cNvSpPr/>
      </dsp:nvSpPr>
      <dsp:spPr>
        <a:xfrm>
          <a:off x="6547533" y="858688"/>
          <a:ext cx="2018850" cy="2422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18" tIns="0" rIns="199418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rozpočet má vazbu na určité </a:t>
          </a:r>
          <a:r>
            <a:rPr lang="cs-CZ" sz="1300" b="1" kern="1200"/>
            <a:t>časové období</a:t>
          </a:r>
          <a:endParaRPr lang="en-US" sz="1300" kern="1200"/>
        </a:p>
      </dsp:txBody>
      <dsp:txXfrm>
        <a:off x="6547533" y="1827736"/>
        <a:ext cx="2018850" cy="1453572"/>
      </dsp:txXfrm>
    </dsp:sp>
    <dsp:sp modelId="{BD3C6C38-18A6-444E-979B-61436453CF16}">
      <dsp:nvSpPr>
        <dsp:cNvPr id="0" name=""/>
        <dsp:cNvSpPr/>
      </dsp:nvSpPr>
      <dsp:spPr>
        <a:xfrm>
          <a:off x="6547533" y="858688"/>
          <a:ext cx="2018850" cy="96904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18" tIns="165100" rIns="199418" bIns="1651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04</a:t>
          </a:r>
        </a:p>
      </dsp:txBody>
      <dsp:txXfrm>
        <a:off x="6547533" y="858688"/>
        <a:ext cx="2018850" cy="969048"/>
      </dsp:txXfrm>
    </dsp:sp>
    <dsp:sp modelId="{B034FC64-497A-41A7-BF44-1E3F4F370719}">
      <dsp:nvSpPr>
        <dsp:cNvPr id="0" name=""/>
        <dsp:cNvSpPr/>
      </dsp:nvSpPr>
      <dsp:spPr>
        <a:xfrm>
          <a:off x="8727891" y="858688"/>
          <a:ext cx="2018850" cy="2422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18" tIns="0" rIns="199418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v rozpočetnictví se pracuje i s položkami </a:t>
          </a:r>
          <a:r>
            <a:rPr lang="cs-CZ" sz="1300" b="1" kern="1200"/>
            <a:t>odhadovanými</a:t>
          </a:r>
          <a:endParaRPr lang="en-US" sz="1300" kern="1200"/>
        </a:p>
      </dsp:txBody>
      <dsp:txXfrm>
        <a:off x="8727891" y="1827736"/>
        <a:ext cx="2018850" cy="1453572"/>
      </dsp:txXfrm>
    </dsp:sp>
    <dsp:sp modelId="{FBFDE83C-0221-4644-92AA-E35CF0969FA1}">
      <dsp:nvSpPr>
        <dsp:cNvPr id="0" name=""/>
        <dsp:cNvSpPr/>
      </dsp:nvSpPr>
      <dsp:spPr>
        <a:xfrm>
          <a:off x="8727891" y="858688"/>
          <a:ext cx="2018850" cy="96904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418" tIns="165100" rIns="199418" bIns="16510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05</a:t>
          </a:r>
        </a:p>
      </dsp:txBody>
      <dsp:txXfrm>
        <a:off x="8727891" y="858688"/>
        <a:ext cx="2018850" cy="969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D55D6-6472-406E-A325-E51B4BCC4906}">
      <dsp:nvSpPr>
        <dsp:cNvPr id="0" name=""/>
        <dsp:cNvSpPr/>
      </dsp:nvSpPr>
      <dsp:spPr>
        <a:xfrm>
          <a:off x="0" y="176173"/>
          <a:ext cx="10753200" cy="10746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A2C1E-282D-4E3B-B504-14008EA25FD7}">
      <dsp:nvSpPr>
        <dsp:cNvPr id="0" name=""/>
        <dsp:cNvSpPr/>
      </dsp:nvSpPr>
      <dsp:spPr>
        <a:xfrm>
          <a:off x="325095" y="417980"/>
          <a:ext cx="591660" cy="5910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CBA1A-A23C-411D-B414-0FECE5A9A4CB}">
      <dsp:nvSpPr>
        <dsp:cNvPr id="0" name=""/>
        <dsp:cNvSpPr/>
      </dsp:nvSpPr>
      <dsp:spPr>
        <a:xfrm>
          <a:off x="1241850" y="176173"/>
          <a:ext cx="9375944" cy="107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50" tIns="113850" rIns="113850" bIns="11385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kern="1200"/>
            <a:t>Aby rozpočet fungoval jako účinný nástroj řízení organizace, je nutné provádět </a:t>
          </a:r>
          <a:r>
            <a:rPr lang="cs-CZ" sz="1400" b="1" kern="1200"/>
            <a:t>pravidelnou kontrolu </a:t>
          </a:r>
          <a:r>
            <a:rPr lang="cs-CZ" sz="1400" b="0" kern="1200"/>
            <a:t>jeho dodržování. Tato kontrola by měla probíhat alespoň jednou měsíčně. </a:t>
          </a:r>
          <a:endParaRPr lang="en-US" sz="1400" kern="1200"/>
        </a:p>
      </dsp:txBody>
      <dsp:txXfrm>
        <a:off x="1241850" y="176173"/>
        <a:ext cx="9375944" cy="1075745"/>
      </dsp:txXfrm>
    </dsp:sp>
    <dsp:sp modelId="{8C8E80F8-A8D3-494A-891D-A4FBA4C99C9B}">
      <dsp:nvSpPr>
        <dsp:cNvPr id="0" name=""/>
        <dsp:cNvSpPr/>
      </dsp:nvSpPr>
      <dsp:spPr>
        <a:xfrm>
          <a:off x="0" y="1532126"/>
          <a:ext cx="10753200" cy="10746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8BC09-C32A-4A32-817D-8C6DEDAFBB4A}">
      <dsp:nvSpPr>
        <dsp:cNvPr id="0" name=""/>
        <dsp:cNvSpPr/>
      </dsp:nvSpPr>
      <dsp:spPr>
        <a:xfrm>
          <a:off x="325095" y="1773932"/>
          <a:ext cx="591660" cy="5910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550A4-A8DA-43E5-9119-BA7FBE52739E}">
      <dsp:nvSpPr>
        <dsp:cNvPr id="0" name=""/>
        <dsp:cNvSpPr/>
      </dsp:nvSpPr>
      <dsp:spPr>
        <a:xfrm>
          <a:off x="1241850" y="1532126"/>
          <a:ext cx="9375944" cy="107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50" tIns="113850" rIns="113850" bIns="11385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Odchylky </a:t>
          </a:r>
          <a:r>
            <a:rPr lang="cs-CZ" sz="1400" b="0" kern="1200"/>
            <a:t>skutečných hodnot nákladů (výnosů, zisku) od rozpočtovaných jsou </a:t>
          </a:r>
          <a:r>
            <a:rPr lang="cs-CZ" sz="1400" b="1" kern="1200"/>
            <a:t>vyhodnocovány</a:t>
          </a:r>
          <a:r>
            <a:rPr lang="cs-CZ" sz="1400" b="0" kern="1200"/>
            <a:t> a v případě potřeby </a:t>
          </a:r>
          <a:r>
            <a:rPr lang="cs-CZ" sz="1400" b="1" kern="1200"/>
            <a:t>jsou přijímána opatření </a:t>
          </a:r>
          <a:r>
            <a:rPr lang="cs-CZ" sz="1400" b="0" kern="1200"/>
            <a:t>k podpoře pozitivních, nebo potlačení negativních odchylek. </a:t>
          </a:r>
          <a:endParaRPr lang="en-US" sz="1400" kern="1200"/>
        </a:p>
      </dsp:txBody>
      <dsp:txXfrm>
        <a:off x="1241850" y="1532126"/>
        <a:ext cx="9375944" cy="1075745"/>
      </dsp:txXfrm>
    </dsp:sp>
    <dsp:sp modelId="{0DFE379B-13A0-4A56-B2B6-DAC048636375}">
      <dsp:nvSpPr>
        <dsp:cNvPr id="0" name=""/>
        <dsp:cNvSpPr/>
      </dsp:nvSpPr>
      <dsp:spPr>
        <a:xfrm>
          <a:off x="0" y="2888078"/>
          <a:ext cx="10753200" cy="10746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50AA2-E5F5-42AC-89FA-882B65FD55CA}">
      <dsp:nvSpPr>
        <dsp:cNvPr id="0" name=""/>
        <dsp:cNvSpPr/>
      </dsp:nvSpPr>
      <dsp:spPr>
        <a:xfrm>
          <a:off x="325413" y="3129885"/>
          <a:ext cx="591660" cy="5910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E9BD9-D2E6-4767-BC3F-430577238E12}">
      <dsp:nvSpPr>
        <dsp:cNvPr id="0" name=""/>
        <dsp:cNvSpPr/>
      </dsp:nvSpPr>
      <dsp:spPr>
        <a:xfrm>
          <a:off x="1242486" y="2888078"/>
          <a:ext cx="4838940" cy="107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50" tIns="113850" rIns="113850" bIns="11385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kern="1200"/>
            <a:t>Zároveň je také nutné rozhodnout, zda jsou tyto </a:t>
          </a:r>
          <a:r>
            <a:rPr lang="cs-CZ" sz="1400" b="1" kern="1200"/>
            <a:t>odchylky natolik významné</a:t>
          </a:r>
          <a:r>
            <a:rPr lang="cs-CZ" sz="1400" b="0" kern="1200"/>
            <a:t>, aby se přistoupilo </a:t>
          </a:r>
          <a:r>
            <a:rPr lang="cs-CZ" sz="1400" b="1" kern="1200"/>
            <a:t>k přizpůsobení rozpočtu </a:t>
          </a:r>
          <a:r>
            <a:rPr lang="cs-CZ" sz="1400" b="0" kern="1200"/>
            <a:t>novým podmínkám. Analýza odchylek by měla informovat nejen o výši jednotlivých odchylek, ale také o tom: </a:t>
          </a:r>
          <a:endParaRPr lang="en-US" sz="1400" kern="1200"/>
        </a:p>
      </dsp:txBody>
      <dsp:txXfrm>
        <a:off x="1242486" y="2888078"/>
        <a:ext cx="4838940" cy="1075745"/>
      </dsp:txXfrm>
    </dsp:sp>
    <dsp:sp modelId="{4A6B08E0-14A8-40F5-B081-C67358AF5DD6}">
      <dsp:nvSpPr>
        <dsp:cNvPr id="0" name=""/>
        <dsp:cNvSpPr/>
      </dsp:nvSpPr>
      <dsp:spPr>
        <a:xfrm>
          <a:off x="6081426" y="2888078"/>
          <a:ext cx="4467280" cy="1074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39" tIns="113739" rIns="113739" bIns="11373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/>
            <a:t>ve kterých položkách a tím i činnostech došlo k odchylkám od rozpočtu;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/>
            <a:t>jaký dopad měla odchylka na hospodářský výsledek podniku; 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/>
            <a:t>kdo je za odchylku zodpovědný. </a:t>
          </a:r>
          <a:endParaRPr lang="en-US" sz="1100" kern="1200"/>
        </a:p>
      </dsp:txBody>
      <dsp:txXfrm>
        <a:off x="6081426" y="2888078"/>
        <a:ext cx="4467280" cy="10746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58E5E-884E-409A-BECD-4EABB7696139}">
      <dsp:nvSpPr>
        <dsp:cNvPr id="0" name=""/>
        <dsp:cNvSpPr/>
      </dsp:nvSpPr>
      <dsp:spPr>
        <a:xfrm>
          <a:off x="498178" y="766168"/>
          <a:ext cx="1439340" cy="143934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2AABD-1688-42AD-8D7D-ADF5A95EA509}">
      <dsp:nvSpPr>
        <dsp:cNvPr id="0" name=""/>
        <dsp:cNvSpPr/>
      </dsp:nvSpPr>
      <dsp:spPr>
        <a:xfrm>
          <a:off x="804923" y="1072913"/>
          <a:ext cx="825851" cy="8258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99A8F-8317-443E-B020-227FC588DBB1}">
      <dsp:nvSpPr>
        <dsp:cNvPr id="0" name=""/>
        <dsp:cNvSpPr/>
      </dsp:nvSpPr>
      <dsp:spPr>
        <a:xfrm>
          <a:off x="38061" y="2653829"/>
          <a:ext cx="23595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400" b="0" kern="1200"/>
            <a:t>Zásada </a:t>
          </a:r>
          <a:r>
            <a:rPr lang="cs-CZ" sz="1400" b="1" kern="1200"/>
            <a:t>každoročního</a:t>
          </a:r>
          <a:r>
            <a:rPr lang="cs-CZ" sz="1400" b="0" kern="1200"/>
            <a:t> sestavování a schvalování rozpočtu </a:t>
          </a:r>
          <a:endParaRPr lang="en-US" sz="1400" kern="1200"/>
        </a:p>
      </dsp:txBody>
      <dsp:txXfrm>
        <a:off x="38061" y="2653829"/>
        <a:ext cx="2359575" cy="720000"/>
      </dsp:txXfrm>
    </dsp:sp>
    <dsp:sp modelId="{D123986B-5FEE-42DA-9640-457A1F91D80F}">
      <dsp:nvSpPr>
        <dsp:cNvPr id="0" name=""/>
        <dsp:cNvSpPr/>
      </dsp:nvSpPr>
      <dsp:spPr>
        <a:xfrm>
          <a:off x="3270679" y="766168"/>
          <a:ext cx="1439340" cy="143934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CBA0F-30AB-452C-962B-186548B9682D}">
      <dsp:nvSpPr>
        <dsp:cNvPr id="0" name=""/>
        <dsp:cNvSpPr/>
      </dsp:nvSpPr>
      <dsp:spPr>
        <a:xfrm>
          <a:off x="3577424" y="1072913"/>
          <a:ext cx="825851" cy="8258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B3842-3418-4EFD-B212-8233B3CDB258}">
      <dsp:nvSpPr>
        <dsp:cNvPr id="0" name=""/>
        <dsp:cNvSpPr/>
      </dsp:nvSpPr>
      <dsp:spPr>
        <a:xfrm>
          <a:off x="2810562" y="2653829"/>
          <a:ext cx="23595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400" b="0" kern="1200"/>
            <a:t>Zásada </a:t>
          </a:r>
          <a:r>
            <a:rPr lang="cs-CZ" sz="1400" b="1" kern="1200"/>
            <a:t>reálnosti a pravdivosti </a:t>
          </a:r>
          <a:endParaRPr lang="en-US" sz="1400" kern="1200"/>
        </a:p>
      </dsp:txBody>
      <dsp:txXfrm>
        <a:off x="2810562" y="2653829"/>
        <a:ext cx="2359575" cy="720000"/>
      </dsp:txXfrm>
    </dsp:sp>
    <dsp:sp modelId="{F0105ABD-C149-4153-A98A-BC8640DE0B01}">
      <dsp:nvSpPr>
        <dsp:cNvPr id="0" name=""/>
        <dsp:cNvSpPr/>
      </dsp:nvSpPr>
      <dsp:spPr>
        <a:xfrm>
          <a:off x="6043179" y="766168"/>
          <a:ext cx="1439340" cy="143934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BA243-3E78-4C90-8733-C76DED338225}">
      <dsp:nvSpPr>
        <dsp:cNvPr id="0" name=""/>
        <dsp:cNvSpPr/>
      </dsp:nvSpPr>
      <dsp:spPr>
        <a:xfrm>
          <a:off x="6349924" y="1072913"/>
          <a:ext cx="825851" cy="8258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BF81D-D64E-401A-BFE5-5D1A20AED20A}">
      <dsp:nvSpPr>
        <dsp:cNvPr id="0" name=""/>
        <dsp:cNvSpPr/>
      </dsp:nvSpPr>
      <dsp:spPr>
        <a:xfrm>
          <a:off x="5583062" y="2653829"/>
          <a:ext cx="23595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400" b="0" kern="1200"/>
            <a:t>Zásada </a:t>
          </a:r>
          <a:r>
            <a:rPr lang="cs-CZ" sz="1400" b="1" kern="1200"/>
            <a:t>úplnosti a jednotnosti </a:t>
          </a:r>
          <a:r>
            <a:rPr lang="cs-CZ" sz="1400" b="0" kern="1200"/>
            <a:t>rozpočtu </a:t>
          </a:r>
          <a:endParaRPr lang="en-US" sz="1400" kern="1200"/>
        </a:p>
      </dsp:txBody>
      <dsp:txXfrm>
        <a:off x="5583062" y="2653829"/>
        <a:ext cx="2359575" cy="720000"/>
      </dsp:txXfrm>
    </dsp:sp>
    <dsp:sp modelId="{9E9D70F5-6178-47CF-8006-54E5AADA83F0}">
      <dsp:nvSpPr>
        <dsp:cNvPr id="0" name=""/>
        <dsp:cNvSpPr/>
      </dsp:nvSpPr>
      <dsp:spPr>
        <a:xfrm>
          <a:off x="8815680" y="766168"/>
          <a:ext cx="1439340" cy="143934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9AC7A-588E-42FD-B024-FBCD4634896B}">
      <dsp:nvSpPr>
        <dsp:cNvPr id="0" name=""/>
        <dsp:cNvSpPr/>
      </dsp:nvSpPr>
      <dsp:spPr>
        <a:xfrm>
          <a:off x="9122425" y="1072913"/>
          <a:ext cx="825851" cy="8258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4B359-D4BA-4443-9C4C-5405FA2D3BAA}">
      <dsp:nvSpPr>
        <dsp:cNvPr id="0" name=""/>
        <dsp:cNvSpPr/>
      </dsp:nvSpPr>
      <dsp:spPr>
        <a:xfrm>
          <a:off x="8355563" y="2653829"/>
          <a:ext cx="23595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400" b="0" kern="1200"/>
            <a:t>Zásada </a:t>
          </a:r>
          <a:r>
            <a:rPr lang="cs-CZ" sz="1400" b="1" kern="1200"/>
            <a:t>dlouhodobé vyrovnanosti </a:t>
          </a:r>
          <a:r>
            <a:rPr lang="cs-CZ" sz="1400" b="0" kern="1200"/>
            <a:t>rozpočtu </a:t>
          </a:r>
          <a:endParaRPr lang="en-US" sz="1400" kern="1200"/>
        </a:p>
      </dsp:txBody>
      <dsp:txXfrm>
        <a:off x="8355563" y="2653829"/>
        <a:ext cx="2359575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7B4CA-0306-4C29-A48D-61E3CAE71184}">
      <dsp:nvSpPr>
        <dsp:cNvPr id="0" name=""/>
        <dsp:cNvSpPr/>
      </dsp:nvSpPr>
      <dsp:spPr>
        <a:xfrm rot="16200000">
          <a:off x="2028" y="1268"/>
          <a:ext cx="4137461" cy="413746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 dirty="0"/>
            <a:t>Nákladová</a:t>
          </a:r>
        </a:p>
      </dsp:txBody>
      <dsp:txXfrm rot="5400000">
        <a:off x="2028" y="1035633"/>
        <a:ext cx="3413405" cy="2068731"/>
      </dsp:txXfrm>
    </dsp:sp>
    <dsp:sp modelId="{3BD9F418-4A3C-40EA-9828-FF94A8C88874}">
      <dsp:nvSpPr>
        <dsp:cNvPr id="0" name=""/>
        <dsp:cNvSpPr/>
      </dsp:nvSpPr>
      <dsp:spPr>
        <a:xfrm rot="5400000">
          <a:off x="6613709" y="1268"/>
          <a:ext cx="4137461" cy="413746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500" kern="1200" dirty="0"/>
            <a:t>Výnosová</a:t>
          </a:r>
        </a:p>
      </dsp:txBody>
      <dsp:txXfrm rot="-5400000">
        <a:off x="7337765" y="1035633"/>
        <a:ext cx="3413405" cy="20687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3D199-6782-4C33-AAC1-C35F9D159E22}">
      <dsp:nvSpPr>
        <dsp:cNvPr id="0" name=""/>
        <dsp:cNvSpPr/>
      </dsp:nvSpPr>
      <dsp:spPr>
        <a:xfrm>
          <a:off x="1052389" y="22899"/>
          <a:ext cx="1121091" cy="11210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379E2-19CA-4D94-BB3C-B1CCAA882D38}">
      <dsp:nvSpPr>
        <dsp:cNvPr id="0" name=""/>
        <dsp:cNvSpPr/>
      </dsp:nvSpPr>
      <dsp:spPr>
        <a:xfrm>
          <a:off x="11375" y="1320041"/>
          <a:ext cx="3203118" cy="61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b="1" kern="1200" dirty="0" err="1"/>
            <a:t>Ve</a:t>
          </a:r>
          <a:r>
            <a:rPr lang="cs-CZ" sz="1400" b="1" kern="1200" dirty="0" err="1"/>
            <a:t>řejné</a:t>
          </a:r>
          <a:r>
            <a:rPr lang="cs-CZ" sz="1400" b="1" kern="1200" dirty="0"/>
            <a:t> zdroje</a:t>
          </a:r>
          <a:r>
            <a:rPr lang="cs-CZ" sz="1400" kern="1200" dirty="0"/>
            <a:t>: dotace, např. dotace z příslušného ministerstva, dotace z rozpočtu kraje, obce ..</a:t>
          </a:r>
          <a:endParaRPr lang="en-US" sz="1400" kern="1200" dirty="0"/>
        </a:p>
      </dsp:txBody>
      <dsp:txXfrm>
        <a:off x="11375" y="1320041"/>
        <a:ext cx="3203118" cy="615599"/>
      </dsp:txXfrm>
    </dsp:sp>
    <dsp:sp modelId="{A9A9ACFB-6489-4E9F-857B-971964C0EB6F}">
      <dsp:nvSpPr>
        <dsp:cNvPr id="0" name=""/>
        <dsp:cNvSpPr/>
      </dsp:nvSpPr>
      <dsp:spPr>
        <a:xfrm>
          <a:off x="11375" y="2017525"/>
          <a:ext cx="3203118" cy="2099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2D100-90D4-41F2-A29F-0DE6FB488FCC}">
      <dsp:nvSpPr>
        <dsp:cNvPr id="0" name=""/>
        <dsp:cNvSpPr/>
      </dsp:nvSpPr>
      <dsp:spPr>
        <a:xfrm>
          <a:off x="4816054" y="22899"/>
          <a:ext cx="1121091" cy="11210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A6FDB-561F-4EAD-B44F-0598510A7198}">
      <dsp:nvSpPr>
        <dsp:cNvPr id="0" name=""/>
        <dsp:cNvSpPr/>
      </dsp:nvSpPr>
      <dsp:spPr>
        <a:xfrm>
          <a:off x="3775040" y="1320041"/>
          <a:ext cx="3203118" cy="61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/>
            <a:t>Soukromé zdroje</a:t>
          </a:r>
          <a:endParaRPr lang="en-US" sz="1400" kern="1200"/>
        </a:p>
      </dsp:txBody>
      <dsp:txXfrm>
        <a:off x="3775040" y="1320041"/>
        <a:ext cx="3203118" cy="615599"/>
      </dsp:txXfrm>
    </dsp:sp>
    <dsp:sp modelId="{A049E886-F203-4910-88E5-AC03C1BE768F}">
      <dsp:nvSpPr>
        <dsp:cNvPr id="0" name=""/>
        <dsp:cNvSpPr/>
      </dsp:nvSpPr>
      <dsp:spPr>
        <a:xfrm>
          <a:off x="3775040" y="2017525"/>
          <a:ext cx="3203118" cy="2099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příjmy z veřejných sbírek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dar (finanční, movitá věc,..)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 nadační příspěvek</a:t>
          </a:r>
          <a:endParaRPr lang="en-US" sz="1400" kern="1200" dirty="0"/>
        </a:p>
      </dsp:txBody>
      <dsp:txXfrm>
        <a:off x="3775040" y="2017525"/>
        <a:ext cx="3203118" cy="2099573"/>
      </dsp:txXfrm>
    </dsp:sp>
    <dsp:sp modelId="{6E7D3E05-18A2-4AE2-A4CD-B8CBE6C2CFAE}">
      <dsp:nvSpPr>
        <dsp:cNvPr id="0" name=""/>
        <dsp:cNvSpPr/>
      </dsp:nvSpPr>
      <dsp:spPr>
        <a:xfrm>
          <a:off x="8579718" y="22899"/>
          <a:ext cx="1121091" cy="11210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6FDB7-9F29-4BBD-9602-2240ACD29461}">
      <dsp:nvSpPr>
        <dsp:cNvPr id="0" name=""/>
        <dsp:cNvSpPr/>
      </dsp:nvSpPr>
      <dsp:spPr>
        <a:xfrm>
          <a:off x="7538705" y="1320041"/>
          <a:ext cx="3203118" cy="61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400" b="1" kern="1200"/>
            <a:t>Vlastní zdroje</a:t>
          </a:r>
          <a:endParaRPr lang="en-US" sz="1400" kern="1200"/>
        </a:p>
      </dsp:txBody>
      <dsp:txXfrm>
        <a:off x="7538705" y="1320041"/>
        <a:ext cx="3203118" cy="615599"/>
      </dsp:txXfrm>
    </dsp:sp>
    <dsp:sp modelId="{566A5CEA-8274-41D9-8607-E892FFCDFC15}">
      <dsp:nvSpPr>
        <dsp:cNvPr id="0" name=""/>
        <dsp:cNvSpPr/>
      </dsp:nvSpPr>
      <dsp:spPr>
        <a:xfrm>
          <a:off x="7538705" y="2017525"/>
          <a:ext cx="3203118" cy="2099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 příjmy z reklamy         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 (sponzoring X reklama)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členské příspěvky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-prodej předmětů (cenová politika při tvorbě ceny,…)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vstupné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příjem z tomboly</a:t>
          </a:r>
          <a:endParaRPr lang="en-US" sz="1400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nerozdělený zisk z minulých let</a:t>
          </a:r>
          <a:endParaRPr lang="en-US" sz="1400" kern="1200" dirty="0"/>
        </a:p>
      </dsp:txBody>
      <dsp:txXfrm>
        <a:off x="7538705" y="2017525"/>
        <a:ext cx="3203118" cy="2099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C194345-5FA8-464C-8C6E-5764EEF7A574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D13665F-A821-47D4-9925-3C898A2E1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8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E6C5F-810E-44F2-AA74-4367A077D5BF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2A59B-EB81-4FC7-A86B-CD2FDBB69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01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48983-5E3E-4140-93D2-34EA0125473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44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9BE2725C-75A7-4204-B03F-188EF397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" y="414338"/>
            <a:ext cx="1530351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072C4282-EFD8-479B-B22C-289403EF6C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28E35571-B393-4A21-B718-6174FD6895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17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5">
            <a:extLst>
              <a:ext uri="{FF2B5EF4-FFF2-40B4-BE49-F238E27FC236}">
                <a16:creationId xmlns:a16="http://schemas.microsoft.com/office/drawing/2014/main" id="{C8FC789B-854F-4213-9DC3-F86CF4268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719998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20"/>
          </p:nvPr>
        </p:nvSpPr>
        <p:spPr>
          <a:xfrm>
            <a:off x="6251279" y="4500000"/>
            <a:ext cx="5220000" cy="1331998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/>
          <p:cNvSpPr>
            <a:spLocks noGrp="1"/>
          </p:cNvSpPr>
          <p:nvPr>
            <p:ph sz="quarter" idx="25"/>
          </p:nvPr>
        </p:nvSpPr>
        <p:spPr>
          <a:xfrm>
            <a:off x="6251280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zápatí 1">
            <a:extLst>
              <a:ext uri="{FF2B5EF4-FFF2-40B4-BE49-F238E27FC236}">
                <a16:creationId xmlns:a16="http://schemas.microsoft.com/office/drawing/2014/main" id="{A3045C4F-F223-40C1-8ED8-C4D76B74A95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14" name="Zástupný symbol pro číslo snímku 2">
            <a:extLst>
              <a:ext uri="{FF2B5EF4-FFF2-40B4-BE49-F238E27FC236}">
                <a16:creationId xmlns:a16="http://schemas.microsoft.com/office/drawing/2014/main" id="{AF4E1247-7976-4BEE-AF96-216F9C67651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12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E432D8CA-B676-4D38-AD0C-D70FF7ACB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E39785B6-37D4-4C0F-92C8-3EECBFC859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1960C731-FE60-4421-9FB8-400D836D0D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373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5">
            <a:extLst>
              <a:ext uri="{FF2B5EF4-FFF2-40B4-BE49-F238E27FC236}">
                <a16:creationId xmlns:a16="http://schemas.microsoft.com/office/drawing/2014/main" id="{1F44AAEA-4138-4A10-B428-2FAFD1918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552" y="6049964"/>
            <a:ext cx="882649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AF5F6C4F-B769-4BC6-8FCA-D92C48BD668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20F5C25D-5579-4E2D-ADFE-75817CFBA6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44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4CD22C46-E148-4D9C-8872-37C7634E3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784" y="2019300"/>
            <a:ext cx="419946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E8F1D2E5-6BCD-4ECA-92A8-D052A31324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rgbClr val="B9006E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4883DAB6-3A47-4142-9420-DDCA331B88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B9006E"/>
                </a:solidFill>
              </a:defRPr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702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31070FDA-05ED-4354-B1A6-79D489035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018" y="2433639"/>
            <a:ext cx="7672916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E7B7429E-4755-4E12-8525-3DEA7A7B13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rgbClr val="0000DC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0EDFAE92-74CB-4DDF-BA64-2AE4F156A8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0000DC"/>
                </a:solidFill>
              </a:defRPr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406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FA3629-2F6E-4848-9E08-2BAE4331C8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fld id="{6BD3A607-7303-4B36-99EE-A80DB8A177F8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01763F-7C89-485A-8B8E-572FA6B4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734822-267F-49D0-B3DB-45F17F07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982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68C-0E9F-4528-90E5-191DE63DCF9D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6998-DC5A-4503-BF4A-7AA0C0C6A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54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68C-0E9F-4528-90E5-191DE63DCF9D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6998-DC5A-4503-BF4A-7AA0C0C6A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48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E69B1FCA-C314-4F69-90CC-AEDF3E529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C40AEC1B-BC3D-454B-AA9C-5431F9ADB1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6" name="Zástupný symbol pro číslo snímku 4">
            <a:extLst>
              <a:ext uri="{FF2B5EF4-FFF2-40B4-BE49-F238E27FC236}">
                <a16:creationId xmlns:a16="http://schemas.microsoft.com/office/drawing/2014/main" id="{1E50B79C-BB16-44AC-840C-26937314E3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34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C4B3C937-3B88-41C0-BBAE-18F8E71B3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" y="414338"/>
            <a:ext cx="151976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14F426F3-35CA-4289-BD3D-35BF360174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3B72D2E1-7ECB-4B32-8AFE-B53A8CCD3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35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1160DAB2-700B-49C5-8F14-110C79F4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BC8C9A30-99B7-4384-84AA-C348E5F2618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8" name="Zástupný symbol pro číslo snímku 4">
            <a:extLst>
              <a:ext uri="{FF2B5EF4-FFF2-40B4-BE49-F238E27FC236}">
                <a16:creationId xmlns:a16="http://schemas.microsoft.com/office/drawing/2014/main" id="{7DA01489-5905-4B25-BAAF-7D9248E57D3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40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5">
            <a:extLst>
              <a:ext uri="{FF2B5EF4-FFF2-40B4-BE49-F238E27FC236}">
                <a16:creationId xmlns:a16="http://schemas.microsoft.com/office/drawing/2014/main" id="{7D02E71D-F724-43F5-B398-044CE9717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text 7"/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/>
          <p:cNvSpPr>
            <a:spLocks noGrp="1"/>
          </p:cNvSpPr>
          <p:nvPr>
            <p:ph type="body" sz="quarter" idx="27"/>
          </p:nvPr>
        </p:nvSpPr>
        <p:spPr>
          <a:xfrm>
            <a:off x="6251279" y="1290515"/>
            <a:ext cx="5220000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1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90271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8" name="Zástupný symbol pro zápatí 1">
            <a:extLst>
              <a:ext uri="{FF2B5EF4-FFF2-40B4-BE49-F238E27FC236}">
                <a16:creationId xmlns:a16="http://schemas.microsoft.com/office/drawing/2014/main" id="{79859F24-6A74-47FB-B186-A6B723A2D3A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20B80923-55AD-4FDE-997F-AE14EF86D14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43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D1E1A4C-FA83-4602-A74B-E8EFB4C69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719137" y="1695076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6" y="5599670"/>
            <a:ext cx="5218412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67024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C681439C-61E6-4C1D-96C0-1E27218747E9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8" name="Zástupný symbol pro číslo snímku 2">
            <a:extLst>
              <a:ext uri="{FF2B5EF4-FFF2-40B4-BE49-F238E27FC236}">
                <a16:creationId xmlns:a16="http://schemas.microsoft.com/office/drawing/2014/main" id="{69C5C68B-0884-48D2-93A3-65BE5775A0B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93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5">
            <a:extLst>
              <a:ext uri="{FF2B5EF4-FFF2-40B4-BE49-F238E27FC236}">
                <a16:creationId xmlns:a16="http://schemas.microsoft.com/office/drawing/2014/main" id="{CCA86D86-D8C8-49A5-A328-326BAAB01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ástupný symbol pro obsah 12"/>
          <p:cNvSpPr>
            <a:spLocks noGrp="1"/>
          </p:cNvSpPr>
          <p:nvPr>
            <p:ph sz="quarter" idx="22"/>
          </p:nvPr>
        </p:nvSpPr>
        <p:spPr>
          <a:xfrm>
            <a:off x="4440000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/>
          <p:cNvSpPr>
            <a:spLocks noGrp="1"/>
          </p:cNvSpPr>
          <p:nvPr>
            <p:ph sz="quarter" idx="23"/>
          </p:nvPr>
        </p:nvSpPr>
        <p:spPr>
          <a:xfrm>
            <a:off x="720000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8160002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2" name="Zástupný symbol pro zápatí 1">
            <a:extLst>
              <a:ext uri="{FF2B5EF4-FFF2-40B4-BE49-F238E27FC236}">
                <a16:creationId xmlns:a16="http://schemas.microsoft.com/office/drawing/2014/main" id="{81ACF6D4-BEA1-46BE-8D23-58296DCC5A2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23" name="Zástupný symbol pro číslo snímku 2">
            <a:extLst>
              <a:ext uri="{FF2B5EF4-FFF2-40B4-BE49-F238E27FC236}">
                <a16:creationId xmlns:a16="http://schemas.microsoft.com/office/drawing/2014/main" id="{D27C2BF5-3DA0-4706-8100-711571C7CFD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50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CA81639E-887B-437C-BC7B-6E2B48546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3" y="692150"/>
            <a:ext cx="5200987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719137" y="692152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6" y="5599670"/>
            <a:ext cx="5218412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93101CA9-1FFD-4090-91FA-E738E106DF4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57C4CD6C-B839-431A-A55B-38594AE9F18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73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5">
            <a:extLst>
              <a:ext uri="{FF2B5EF4-FFF2-40B4-BE49-F238E27FC236}">
                <a16:creationId xmlns:a16="http://schemas.microsoft.com/office/drawing/2014/main" id="{01BB5302-5C6A-4211-8CB0-F8E14FA9D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367" y="6059489"/>
            <a:ext cx="857251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25157D34-78ED-4B26-9232-5BA05DB8A7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cs-CZ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1A360A97-E148-45FF-A061-91F09EE7B5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47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>
            <a:extLst>
              <a:ext uri="{FF2B5EF4-FFF2-40B4-BE49-F238E27FC236}">
                <a16:creationId xmlns:a16="http://schemas.microsoft.com/office/drawing/2014/main" id="{3BC8413E-CE84-4C34-9866-6800F2E7F7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667" y="6227763"/>
            <a:ext cx="7920567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>
            <a:extLst>
              <a:ext uri="{FF2B5EF4-FFF2-40B4-BE49-F238E27FC236}">
                <a16:creationId xmlns:a16="http://schemas.microsoft.com/office/drawing/2014/main" id="{F450EB5C-6229-45B3-A950-03E819289A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867" y="6227763"/>
            <a:ext cx="251884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 smtClean="0">
                <a:solidFill>
                  <a:schemeClr val="tx2"/>
                </a:solidFill>
                <a:latin typeface="+mj-lt"/>
              </a:defRPr>
            </a:lvl1pPr>
          </a:lstStyle>
          <a:p>
            <a:fld id="{FA5A01DE-6954-4C85-A864-D8F97C7E8FFE}" type="slidenum">
              <a:rPr lang="cs-CZ" smtClean="0"/>
              <a:t>‹#›</a:t>
            </a:fld>
            <a:endParaRPr lang="cs-CZ"/>
          </a:p>
        </p:txBody>
      </p:sp>
      <p:sp>
        <p:nvSpPr>
          <p:cNvPr id="2052" name="Zástupný nadpis 1">
            <a:extLst>
              <a:ext uri="{FF2B5EF4-FFF2-40B4-BE49-F238E27FC236}">
                <a16:creationId xmlns:a16="http://schemas.microsoft.com/office/drawing/2014/main" id="{26417088-A76C-4175-A0FA-A0A9F6A6B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720725"/>
            <a:ext cx="1075266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2053" name="Zástupný symbol pro text 4">
            <a:extLst>
              <a:ext uri="{FF2B5EF4-FFF2-40B4-BE49-F238E27FC236}">
                <a16:creationId xmlns:a16="http://schemas.microsoft.com/office/drawing/2014/main" id="{04D5088D-571B-4C7E-BCBD-38982D36C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871663"/>
            <a:ext cx="1075266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107395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3" r:id="rId16"/>
    <p:sldLayoutId id="2147483694" r:id="rId17"/>
  </p:sldLayoutIdLst>
  <p:txStyles>
    <p:titleStyle>
      <a:lvl1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buClr>
          <a:schemeClr val="tx2"/>
        </a:buClr>
        <a:buSzPct val="100000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algn="l" rtl="0" fontAlgn="base">
        <a:lnSpc>
          <a:spcPts val="1350"/>
        </a:lnSpc>
        <a:spcBef>
          <a:spcPct val="0"/>
        </a:spcBef>
        <a:spcAft>
          <a:spcPct val="0"/>
        </a:spcAft>
        <a:buClr>
          <a:schemeClr val="tx2"/>
        </a:buClr>
        <a:buSzPct val="100000"/>
        <a:defRPr sz="1100">
          <a:solidFill>
            <a:schemeClr val="tx1"/>
          </a:solidFill>
          <a:latin typeface="+mn-lt"/>
        </a:defRPr>
      </a:lvl2pPr>
      <a:lvl3pPr marL="685800" algn="l" rtl="0" fontAlgn="base">
        <a:lnSpc>
          <a:spcPts val="1350"/>
        </a:lnSpc>
        <a:spcBef>
          <a:spcPct val="0"/>
        </a:spcBef>
        <a:spcAft>
          <a:spcPct val="0"/>
        </a:spcAft>
        <a:buClr>
          <a:schemeClr val="folHlink"/>
        </a:buClr>
        <a:buSzPct val="80000"/>
        <a:defRPr sz="1100">
          <a:solidFill>
            <a:schemeClr val="tx1"/>
          </a:solidFill>
          <a:latin typeface="+mn-lt"/>
        </a:defRPr>
      </a:lvl3pPr>
      <a:lvl4pPr marL="1028700" algn="l" rtl="0" fontAlgn="base">
        <a:lnSpc>
          <a:spcPts val="1350"/>
        </a:lnSpc>
        <a:spcBef>
          <a:spcPct val="0"/>
        </a:spcBef>
        <a:spcAft>
          <a:spcPct val="0"/>
        </a:spcAft>
        <a:buClr>
          <a:schemeClr val="accent2"/>
        </a:buClr>
        <a:buSzPct val="90000"/>
        <a:defRPr sz="1100">
          <a:solidFill>
            <a:schemeClr val="tx1"/>
          </a:solidFill>
          <a:latin typeface="+mn-lt"/>
        </a:defRPr>
      </a:lvl4pPr>
      <a:lvl5pPr marL="1371600" algn="l" rtl="0" fontAlgn="base">
        <a:lnSpc>
          <a:spcPts val="1350"/>
        </a:lnSpc>
        <a:spcBef>
          <a:spcPct val="0"/>
        </a:spcBef>
        <a:spcAft>
          <a:spcPct val="0"/>
        </a:spcAft>
        <a:buClr>
          <a:schemeClr val="accent1"/>
        </a:buClr>
        <a:defRPr sz="11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Manažerské účetnictví a daně </a:t>
            </a:r>
            <a:br>
              <a:rPr lang="cs-CZ" dirty="0"/>
            </a:br>
            <a:r>
              <a:rPr lang="cs-CZ" dirty="0"/>
              <a:t>Rozpočtování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/>
              <a:t>5. týden semestru</a:t>
            </a:r>
          </a:p>
          <a:p>
            <a:pPr algn="ctr"/>
            <a:r>
              <a:rPr lang="cs-CZ" dirty="0"/>
              <a:t>11. 10. 2022</a:t>
            </a:r>
          </a:p>
        </p:txBody>
      </p:sp>
    </p:spTree>
    <p:extLst>
      <p:ext uri="{BB962C8B-B14F-4D97-AF65-F5344CB8AC3E}">
        <p14:creationId xmlns:p14="http://schemas.microsoft.com/office/powerpoint/2010/main" val="2595702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498"/>
          </a:xfrm>
        </p:spPr>
        <p:txBody>
          <a:bodyPr/>
          <a:lstStyle/>
          <a:p>
            <a:r>
              <a:rPr lang="cs-CZ" dirty="0"/>
              <a:t>Co můžeme říct o rozpočtu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5476009"/>
          </a:xfrm>
          <a:noFill/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300" b="1" dirty="0"/>
              <a:t>S</a:t>
            </a:r>
            <a:r>
              <a:rPr lang="cs-CZ" sz="3300" b="1" cap="none" dirty="0"/>
              <a:t>oubor předběžně naplánovaných položek výdajů a příjmů vztahující se k určité činnosti na určité období nebo k plánované akci.</a:t>
            </a:r>
          </a:p>
          <a:p>
            <a:pPr marL="0" indent="0">
              <a:buNone/>
            </a:pPr>
            <a:r>
              <a:rPr lang="cs-CZ" sz="3300" b="1" cap="none" dirty="0"/>
              <a:t>Plán činnosti organizace na určité období vyjádřený v peněžních jednotkách</a:t>
            </a:r>
          </a:p>
          <a:p>
            <a:pPr marL="0" indent="0">
              <a:buNone/>
            </a:pPr>
            <a:endParaRPr lang="cs-CZ" sz="3300" b="1" i="1" cap="none" dirty="0"/>
          </a:p>
          <a:p>
            <a:pPr marL="0" indent="0">
              <a:buNone/>
            </a:pPr>
            <a:r>
              <a:rPr lang="cs-CZ" sz="3300" dirty="0"/>
              <a:t>- </a:t>
            </a:r>
            <a:r>
              <a:rPr lang="cs-CZ" sz="3300" cap="none" dirty="0"/>
              <a:t>přehled finančních prostředků (potřebujeme k zajištění chodu NO)</a:t>
            </a:r>
          </a:p>
          <a:p>
            <a:pPr marL="0" indent="0">
              <a:buNone/>
            </a:pPr>
            <a:r>
              <a:rPr lang="cs-CZ" sz="3300" dirty="0"/>
              <a:t>- </a:t>
            </a:r>
            <a:r>
              <a:rPr lang="cs-CZ" sz="3300" cap="none" dirty="0"/>
              <a:t>přehled zdrojů (kde tyto peníze zajistíme)</a:t>
            </a:r>
          </a:p>
          <a:p>
            <a:pPr marL="0" indent="0">
              <a:buNone/>
            </a:pPr>
            <a:endParaRPr lang="cs-CZ" sz="3300" cap="none" dirty="0"/>
          </a:p>
          <a:p>
            <a:pPr marL="0" indent="0">
              <a:buNone/>
            </a:pPr>
            <a:r>
              <a:rPr lang="cs-CZ" sz="3300" cap="none" dirty="0"/>
              <a:t>- má úzkou vazbu na plán činnosti organizace (krátkodobý, strategický,..)</a:t>
            </a:r>
          </a:p>
          <a:p>
            <a:pPr marL="0" indent="0">
              <a:buNone/>
            </a:pPr>
            <a:r>
              <a:rPr lang="cs-CZ" sz="3300" cap="none" dirty="0"/>
              <a:t>- pokud není kvalitní – organizace přežívá z roku na rok</a:t>
            </a:r>
          </a:p>
          <a:p>
            <a:pPr marL="0" indent="0">
              <a:buNone/>
            </a:pPr>
            <a:endParaRPr lang="cs-CZ" sz="3300" cap="none" dirty="0"/>
          </a:p>
          <a:p>
            <a:pPr marL="0" indent="0">
              <a:buNone/>
            </a:pPr>
            <a:r>
              <a:rPr lang="cs-CZ" sz="3300" cap="none" dirty="0"/>
              <a:t>Rozpočet</a:t>
            </a:r>
          </a:p>
          <a:p>
            <a:pPr>
              <a:buFontTx/>
              <a:buChar char="-"/>
            </a:pPr>
            <a:r>
              <a:rPr lang="cs-CZ" sz="3300" b="1" cap="none" dirty="0"/>
              <a:t>JE</a:t>
            </a:r>
            <a:r>
              <a:rPr lang="cs-CZ" sz="3300" cap="none" dirty="0"/>
              <a:t> finanční </a:t>
            </a:r>
            <a:r>
              <a:rPr lang="cs-CZ" sz="3300" u="sng" cap="none" dirty="0"/>
              <a:t>plán </a:t>
            </a:r>
            <a:r>
              <a:rPr lang="cs-CZ" sz="3300" cap="none" dirty="0"/>
              <a:t>příjmů a výdajů nutných pro uskutečnění plánované činnosti</a:t>
            </a:r>
          </a:p>
          <a:p>
            <a:pPr>
              <a:buFontTx/>
              <a:buChar char="-"/>
            </a:pPr>
            <a:r>
              <a:rPr lang="cs-CZ" sz="3300" b="1" cap="none" dirty="0"/>
              <a:t>NENÍ</a:t>
            </a:r>
            <a:r>
              <a:rPr lang="cs-CZ" sz="3300" cap="none" dirty="0"/>
              <a:t> v žádném případě neměnitelné </a:t>
            </a:r>
            <a:r>
              <a:rPr lang="cs-CZ" sz="3300" u="sng" cap="none" dirty="0"/>
              <a:t>dogma</a:t>
            </a:r>
          </a:p>
          <a:p>
            <a:pPr>
              <a:buFontTx/>
              <a:buChar char="-"/>
            </a:pPr>
            <a:r>
              <a:rPr lang="cs-CZ" sz="3300" b="1" cap="none" dirty="0"/>
              <a:t>NIKDY NENÍ </a:t>
            </a:r>
            <a:r>
              <a:rPr lang="cs-CZ" sz="3300" cap="none" dirty="0"/>
              <a:t>stoprocentní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880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se zabývá…</a:t>
            </a:r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Stavovými veličinami</a:t>
            </a:r>
            <a:endParaRPr lang="en-GB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Stálá aktiva</a:t>
            </a:r>
          </a:p>
          <a:p>
            <a:r>
              <a:rPr lang="cs-CZ" dirty="0"/>
              <a:t>Pracovní kapitál</a:t>
            </a:r>
          </a:p>
          <a:p>
            <a:r>
              <a:rPr lang="cs-CZ" dirty="0"/>
              <a:t>Dlouhodobý vlastní kapitál</a:t>
            </a:r>
          </a:p>
          <a:p>
            <a:r>
              <a:rPr lang="cs-CZ" dirty="0"/>
              <a:t>Dlouhodobý cizí kapitál</a:t>
            </a:r>
          </a:p>
          <a:p>
            <a:r>
              <a:rPr lang="cs-CZ" dirty="0"/>
              <a:t>Krátkodobý cizí kapitál aj.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/>
              <a:t>Význam zejména u dlouhodobých rozpočtů.</a:t>
            </a:r>
          </a:p>
          <a:p>
            <a:pPr marL="0" indent="0">
              <a:buNone/>
            </a:pPr>
            <a:r>
              <a:rPr lang="cs-CZ" sz="2400" dirty="0"/>
              <a:t>Jsou dány určitým stavem k danému okamžiku.</a:t>
            </a:r>
            <a:endParaRPr lang="en-GB" sz="2400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Tokovými veličinami</a:t>
            </a:r>
            <a:endParaRPr lang="en-GB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Náklady a výnosy</a:t>
            </a:r>
          </a:p>
          <a:p>
            <a:r>
              <a:rPr lang="cs-CZ" dirty="0"/>
              <a:t>Výdaje a příjmy (peněžní toky)</a:t>
            </a:r>
          </a:p>
          <a:p>
            <a:r>
              <a:rPr lang="cs-CZ" dirty="0"/>
              <a:t>Zisk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dirty="0"/>
              <a:t>Význam v každém časovém úseku (možno propočítat na různá období)</a:t>
            </a:r>
          </a:p>
          <a:p>
            <a:pPr marL="0" indent="0">
              <a:buNone/>
            </a:pPr>
            <a:r>
              <a:rPr lang="cs-CZ" sz="2000" dirty="0"/>
              <a:t>Neustále se mění.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86100" y="1459523"/>
            <a:ext cx="353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</a:rPr>
              <a:t>Ekonomickými veličinami</a:t>
            </a:r>
            <a:endParaRPr lang="en-GB" b="1" dirty="0">
              <a:solidFill>
                <a:schemeClr val="tx2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5179281" y="1793123"/>
            <a:ext cx="923193" cy="39565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2437729" y="1800253"/>
            <a:ext cx="1116623" cy="3667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746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Efektivní proces rozpočtování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Efektivní proces rozpočtování je závislý především na těchto skutečnostech a podmínkách: 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existence vhodné a dostatečně </a:t>
            </a:r>
            <a:r>
              <a:rPr lang="cs-CZ" b="1" dirty="0"/>
              <a:t>flexibilní organizační struktury</a:t>
            </a:r>
            <a:r>
              <a:rPr lang="cs-CZ" dirty="0"/>
              <a:t>, </a:t>
            </a:r>
          </a:p>
          <a:p>
            <a:pPr>
              <a:buFontTx/>
              <a:buChar char="-"/>
            </a:pPr>
            <a:r>
              <a:rPr lang="cs-CZ" dirty="0"/>
              <a:t>jasná definice dlouhodobých </a:t>
            </a:r>
            <a:r>
              <a:rPr lang="cs-CZ" b="1" dirty="0"/>
              <a:t>strategických cílů </a:t>
            </a:r>
            <a:r>
              <a:rPr lang="cs-CZ" dirty="0"/>
              <a:t>organizace, </a:t>
            </a:r>
          </a:p>
          <a:p>
            <a:pPr>
              <a:buFontTx/>
              <a:buChar char="-"/>
            </a:pPr>
            <a:r>
              <a:rPr lang="cs-CZ" dirty="0"/>
              <a:t>výkonný a dobře zvládnutý </a:t>
            </a:r>
            <a:r>
              <a:rPr lang="cs-CZ" b="1" dirty="0"/>
              <a:t>účetní systém</a:t>
            </a:r>
            <a:r>
              <a:rPr lang="cs-CZ" dirty="0"/>
              <a:t>, </a:t>
            </a:r>
          </a:p>
          <a:p>
            <a:pPr>
              <a:buFontTx/>
              <a:buChar char="-"/>
            </a:pPr>
            <a:r>
              <a:rPr lang="cs-CZ" dirty="0"/>
              <a:t>vědomí nutnosti </a:t>
            </a:r>
            <a:r>
              <a:rPr lang="cs-CZ" b="1" dirty="0"/>
              <a:t>flexibilních reakcí </a:t>
            </a:r>
            <a:r>
              <a:rPr lang="cs-CZ" dirty="0"/>
              <a:t>apod.</a:t>
            </a:r>
          </a:p>
        </p:txBody>
      </p:sp>
    </p:spTree>
    <p:extLst>
      <p:ext uri="{BB962C8B-B14F-4D97-AF65-F5344CB8AC3E}">
        <p14:creationId xmlns:p14="http://schemas.microsoft.com/office/powerpoint/2010/main" val="1136583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100" b="1" dirty="0"/>
              <a:t>Dlouhodobé rozpočty</a:t>
            </a:r>
          </a:p>
          <a:p>
            <a:pPr marL="0" indent="0">
              <a:buNone/>
            </a:pPr>
            <a:endParaRPr lang="cs-CZ" sz="3100" b="1" dirty="0"/>
          </a:p>
          <a:p>
            <a:pPr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cs-CZ" sz="1600" dirty="0"/>
              <a:t>tvoří </a:t>
            </a:r>
            <a:r>
              <a:rPr lang="cs-CZ" sz="1600" b="1" dirty="0"/>
              <a:t>východisko pro sestavení dílčích rozpočtů</a:t>
            </a:r>
            <a:r>
              <a:rPr lang="cs-CZ" sz="1600" dirty="0"/>
              <a:t>, neboť z údajů dlouhodobých rozpočtů se přebírají údaje do soustavy prováděcích (krátkodobých) rozpočtů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cs-CZ" sz="1600" dirty="0"/>
              <a:t> výchozím podkladem pro jejich zpracování jsou </a:t>
            </a:r>
            <a:r>
              <a:rPr lang="cs-CZ" sz="1600" b="1" dirty="0"/>
              <a:t>dlouhodobé cíle </a:t>
            </a:r>
            <a:r>
              <a:rPr lang="cs-CZ" sz="1600" dirty="0"/>
              <a:t>organizace stanovené vrcholovým managementem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cs-CZ" sz="1600" dirty="0"/>
              <a:t>jsou </a:t>
            </a:r>
            <a:r>
              <a:rPr lang="cs-CZ" sz="1600" b="1" dirty="0"/>
              <a:t>pružné, variabilní, dají se měnit</a:t>
            </a:r>
            <a:r>
              <a:rPr lang="cs-CZ" sz="1600" dirty="0"/>
              <a:t>. Jsou variabilní, neboť jsou sestavovány </a:t>
            </a:r>
            <a:r>
              <a:rPr lang="cs-CZ" sz="1600" b="1" dirty="0"/>
              <a:t>ve více variantách</a:t>
            </a:r>
            <a:r>
              <a:rPr lang="cs-CZ" sz="1600" dirty="0"/>
              <a:t> – obvykle ve třech, a sice ve variantě optimistické, variantě předpokládající pokračování stávajících tendencí a variantě pesimistické.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100" b="1" dirty="0"/>
              <a:t>Krátkodobé rozpočty</a:t>
            </a:r>
          </a:p>
          <a:p>
            <a:pPr marL="0" indent="0">
              <a:buNone/>
            </a:pPr>
            <a:endParaRPr lang="cs-CZ" sz="3100" b="1" dirty="0"/>
          </a:p>
          <a:p>
            <a:pPr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r>
              <a:rPr lang="cs-CZ" sz="1800" dirty="0"/>
              <a:t>jsou někdy nazývány </a:t>
            </a:r>
            <a:r>
              <a:rPr lang="cs-CZ" sz="1800" b="1" dirty="0"/>
              <a:t>operativními</a:t>
            </a:r>
            <a:r>
              <a:rPr lang="cs-CZ" sz="1800" dirty="0"/>
              <a:t> nebo prováděcími rozpočty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r>
              <a:rPr lang="cs-CZ" sz="1800" dirty="0"/>
              <a:t>jedná se většinou o rozpočty </a:t>
            </a:r>
            <a:r>
              <a:rPr lang="cs-CZ" sz="1800" b="1" dirty="0"/>
              <a:t>provozní činnosti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Tx/>
              <a:buChar char="-"/>
            </a:pPr>
            <a:r>
              <a:rPr lang="cs-CZ" sz="1800" dirty="0"/>
              <a:t>údaje pro sestavení krátkodobých rozpočtů se obvykle přejímají z </a:t>
            </a:r>
            <a:r>
              <a:rPr lang="cs-CZ" sz="1800" b="1" dirty="0"/>
              <a:t>dlouhodobých rozpočtů </a:t>
            </a:r>
            <a:r>
              <a:rPr lang="cs-CZ" sz="1800" dirty="0"/>
              <a:t>a/nebo z plánových či předběžných kalkulací.</a:t>
            </a:r>
          </a:p>
        </p:txBody>
      </p:sp>
    </p:spTree>
    <p:extLst>
      <p:ext uri="{BB962C8B-B14F-4D97-AF65-F5344CB8AC3E}">
        <p14:creationId xmlns:p14="http://schemas.microsoft.com/office/powerpoint/2010/main" val="1235577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4"/>
          </p:nvPr>
        </p:nvSpPr>
        <p:spPr>
          <a:xfrm>
            <a:off x="719667" y="1702959"/>
            <a:ext cx="5218413" cy="3896711"/>
          </a:xfrm>
        </p:spPr>
        <p:txBody>
          <a:bodyPr/>
          <a:lstStyle/>
          <a:p>
            <a:r>
              <a:rPr lang="cs-CZ" altLang="cs-CZ" b="1" dirty="0"/>
              <a:t>Rozpočet pevný (= jediná varianta rozpočtu)</a:t>
            </a:r>
          </a:p>
          <a:p>
            <a:endParaRPr lang="cs-CZ" altLang="cs-CZ" b="1" dirty="0"/>
          </a:p>
          <a:p>
            <a:pPr marL="285750" lvl="1" indent="-285750">
              <a:lnSpc>
                <a:spcPct val="100000"/>
              </a:lnSpc>
              <a:buFontTx/>
              <a:buChar char="-"/>
            </a:pPr>
            <a:r>
              <a:rPr lang="cs-CZ" altLang="cs-CZ" sz="1800" dirty="0"/>
              <a:t>Stanoví náklady na určitou aktivitu bez ohledu na to, zda se jedná o náklady variabilní či fixní</a:t>
            </a:r>
          </a:p>
          <a:p>
            <a:pPr lvl="1">
              <a:lnSpc>
                <a:spcPct val="100000"/>
              </a:lnSpc>
            </a:pPr>
            <a:endParaRPr lang="cs-CZ" altLang="cs-CZ" sz="1800" dirty="0"/>
          </a:p>
          <a:p>
            <a:pPr marL="285750" lvl="1" indent="-285750">
              <a:lnSpc>
                <a:spcPct val="100000"/>
              </a:lnSpc>
              <a:buFontTx/>
              <a:buChar char="-"/>
            </a:pPr>
            <a:r>
              <a:rPr lang="cs-CZ" altLang="cs-CZ" sz="1800" dirty="0"/>
              <a:t>Představuje limit výdajů, které nelze překročit</a:t>
            </a:r>
          </a:p>
          <a:p>
            <a:pPr lvl="1">
              <a:lnSpc>
                <a:spcPct val="100000"/>
              </a:lnSpc>
            </a:pPr>
            <a:endParaRPr lang="cs-CZ" altLang="cs-CZ" sz="1800" dirty="0"/>
          </a:p>
          <a:p>
            <a:pPr marL="285750" lvl="1" indent="-285750">
              <a:lnSpc>
                <a:spcPct val="100000"/>
              </a:lnSpc>
              <a:buFontTx/>
              <a:buChar char="-"/>
            </a:pPr>
            <a:r>
              <a:rPr lang="cs-CZ" altLang="cs-CZ" sz="1800" dirty="0"/>
              <a:t>Použití: tam, kde lze těžko (případně nákladně) odlišit VN a FN</a:t>
            </a:r>
          </a:p>
          <a:p>
            <a:pPr lvl="1"/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8BB101-CBC1-4A5E-AF74-18430FAC83A9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marL="54000" indent="0">
              <a:lnSpc>
                <a:spcPct val="100000"/>
              </a:lnSpc>
              <a:buNone/>
            </a:pPr>
            <a:r>
              <a:rPr lang="cs-CZ" altLang="cs-CZ" sz="2100" b="1" dirty="0"/>
              <a:t>Rozpočet variabilní/variantní/pružný (= více variant rozpočtu)</a:t>
            </a:r>
          </a:p>
          <a:p>
            <a:pPr marL="54000" indent="0">
              <a:lnSpc>
                <a:spcPct val="100000"/>
              </a:lnSpc>
              <a:buNone/>
            </a:pPr>
            <a:endParaRPr lang="cs-CZ" altLang="cs-CZ" sz="2100" b="1" dirty="0"/>
          </a:p>
          <a:p>
            <a:pPr lvl="1"/>
            <a:r>
              <a:rPr lang="cs-CZ" sz="1800" dirty="0"/>
              <a:t>Předpokládá možnost odchylky skutečného objemu produkce od plánovaného</a:t>
            </a:r>
          </a:p>
          <a:p>
            <a:pPr marL="243000" lvl="1" indent="0">
              <a:buNone/>
            </a:pPr>
            <a:endParaRPr lang="cs-CZ" sz="1800" dirty="0"/>
          </a:p>
          <a:p>
            <a:pPr lvl="1"/>
            <a:r>
              <a:rPr lang="cs-CZ" sz="1800" dirty="0"/>
              <a:t>Počítá samostatně FN a samostatně VN</a:t>
            </a:r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1893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66002"/>
          </a:xfrm>
        </p:spPr>
        <p:txBody>
          <a:bodyPr/>
          <a:lstStyle/>
          <a:p>
            <a:r>
              <a:rPr lang="cs-CZ" dirty="0"/>
              <a:t>Ukázka variantního rozpočtu</a:t>
            </a:r>
            <a:br>
              <a:rPr lang="cs-CZ" dirty="0"/>
            </a:br>
            <a:br>
              <a:rPr lang="cs-CZ" dirty="0"/>
            </a:br>
            <a:r>
              <a:rPr lang="cs-CZ" sz="2400" dirty="0"/>
              <a:t>FN = 800, v = 0,3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838200" y="2795443"/>
          <a:ext cx="105156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47282915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9734683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4394854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3197833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599233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1 400 hodin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1 600 hodin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1 800 hodin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2 000 hodin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48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Fixní</a:t>
                      </a:r>
                      <a:r>
                        <a:rPr lang="cs-CZ" baseline="0" dirty="0"/>
                        <a:t> náklady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69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Variabilní náklady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0,3*1 400 = 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0,3*1 600 = 480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0,3*1 800 = 540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0,3*2</a:t>
                      </a:r>
                      <a:r>
                        <a:rPr lang="cs-CZ" baseline="0" dirty="0"/>
                        <a:t> 0</a:t>
                      </a:r>
                      <a:r>
                        <a:rPr lang="cs-CZ" dirty="0"/>
                        <a:t>00 = 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320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Celkové náklady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657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667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r>
              <a:rPr lang="cs-CZ" altLang="cs-CZ" sz="2400" b="1" dirty="0"/>
              <a:t>Klouzavé</a:t>
            </a:r>
            <a:r>
              <a:rPr lang="cs-CZ" altLang="cs-CZ" sz="2400" dirty="0"/>
              <a:t> rozpočty – vychází ze zásad:</a:t>
            </a:r>
          </a:p>
          <a:p>
            <a:endParaRPr lang="cs-CZ" altLang="cs-CZ" sz="2400" dirty="0"/>
          </a:p>
          <a:p>
            <a:pPr lvl="1">
              <a:lnSpc>
                <a:spcPct val="100000"/>
              </a:lnSpc>
            </a:pPr>
            <a:r>
              <a:rPr lang="cs-CZ" altLang="cs-CZ" sz="2400" dirty="0"/>
              <a:t>- Sestavují se na celé období a na kratší  úseky v tomto období</a:t>
            </a:r>
          </a:p>
          <a:p>
            <a:pPr lvl="1">
              <a:lnSpc>
                <a:spcPct val="100000"/>
              </a:lnSpc>
            </a:pPr>
            <a:r>
              <a:rPr lang="cs-CZ" altLang="cs-CZ" sz="2400" dirty="0"/>
              <a:t>- Rozpočet se stále aktualizuje a zpřesňuje</a:t>
            </a:r>
          </a:p>
          <a:p>
            <a:pPr marL="457200" lvl="1" indent="0">
              <a:buNone/>
            </a:pPr>
            <a:endParaRPr lang="cs-CZ" altLang="cs-CZ" dirty="0"/>
          </a:p>
          <a:p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</a:t>
            </a:r>
            <a:endParaRPr lang="en-GB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63578B6-DFBF-4424-B78A-4BA9114F388A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pPr marL="54000" indent="0">
              <a:lnSpc>
                <a:spcPct val="100000"/>
              </a:lnSpc>
              <a:buNone/>
            </a:pPr>
            <a:r>
              <a:rPr lang="cs-CZ" altLang="cs-CZ" sz="2400" dirty="0"/>
              <a:t>Za </a:t>
            </a:r>
            <a:r>
              <a:rPr lang="cs-CZ" altLang="cs-CZ" sz="2400" b="1" dirty="0"/>
              <a:t>pevně vymezené období </a:t>
            </a:r>
            <a:r>
              <a:rPr lang="cs-CZ" altLang="cs-CZ" sz="2400" dirty="0"/>
              <a:t>– např. na roční období</a:t>
            </a:r>
          </a:p>
          <a:p>
            <a:pPr marL="54000" indent="0">
              <a:lnSpc>
                <a:spcPct val="100000"/>
              </a:lnSpc>
              <a:buNone/>
            </a:pPr>
            <a:endParaRPr lang="cs-CZ" altLang="cs-CZ" sz="2400" dirty="0"/>
          </a:p>
          <a:p>
            <a:pPr marL="54000" indent="0">
              <a:lnSpc>
                <a:spcPct val="100000"/>
              </a:lnSpc>
              <a:buNone/>
            </a:pPr>
            <a:r>
              <a:rPr lang="cs-CZ" altLang="cs-CZ" sz="2400" dirty="0"/>
              <a:t>- Sestaven na celé období, nebere v úvahu změny, které mohou nastat</a:t>
            </a:r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036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sestavování rozpočtu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směrnice</a:t>
            </a:r>
            <a:r>
              <a:rPr lang="cs-CZ" dirty="0"/>
              <a:t> pro sestavování rozpočtu </a:t>
            </a:r>
          </a:p>
          <a:p>
            <a:pPr marL="0" indent="0">
              <a:buNone/>
            </a:pPr>
            <a:r>
              <a:rPr lang="cs-CZ" dirty="0"/>
              <a:t>Obsahem směrnic jsou </a:t>
            </a:r>
            <a:r>
              <a:rPr lang="cs-CZ" b="1" dirty="0"/>
              <a:t>postupy a metody</a:t>
            </a:r>
            <a:r>
              <a:rPr lang="cs-CZ" dirty="0"/>
              <a:t> sestavování rozpočtu, </a:t>
            </a:r>
            <a:r>
              <a:rPr lang="cs-CZ" b="1" dirty="0"/>
              <a:t>informační zdroje </a:t>
            </a:r>
            <a:r>
              <a:rPr lang="cs-CZ" dirty="0"/>
              <a:t>potřebné k sestavení rozpočtu, </a:t>
            </a:r>
            <a:r>
              <a:rPr lang="cs-CZ" b="1" dirty="0"/>
              <a:t>časový harmonogram </a:t>
            </a:r>
            <a:r>
              <a:rPr lang="cs-CZ" dirty="0"/>
              <a:t>a termíny odevzdání návrhů rozpočtu ke schválení, </a:t>
            </a:r>
            <a:r>
              <a:rPr lang="cs-CZ" b="1" dirty="0"/>
              <a:t>zodpovědné osoby </a:t>
            </a:r>
            <a:r>
              <a:rPr lang="cs-CZ" dirty="0"/>
              <a:t>za jednotlivé etapy sestavování rozpočtu a za jednotlivá data.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je důležité určit </a:t>
            </a:r>
            <a:r>
              <a:rPr lang="cs-CZ" dirty="0">
                <a:solidFill>
                  <a:srgbClr val="FF0000"/>
                </a:solidFill>
              </a:rPr>
              <a:t>tým řídících pracovníků</a:t>
            </a:r>
            <a:r>
              <a:rPr lang="cs-CZ" dirty="0"/>
              <a:t>, kteří se budou podílet na tvorbě rozpočtů. </a:t>
            </a:r>
          </a:p>
          <a:p>
            <a:pPr marL="0" indent="0">
              <a:buNone/>
            </a:pPr>
            <a:r>
              <a:rPr lang="cs-CZ" dirty="0"/>
              <a:t>V týmu musí být zastoupeny všechny hlavní útvary podniku (</a:t>
            </a:r>
            <a:r>
              <a:rPr lang="cs-CZ" b="1" dirty="0"/>
              <a:t>ekonomické oddělení, vedoucí výkonných středisek </a:t>
            </a:r>
            <a:r>
              <a:rPr lang="cs-CZ" dirty="0"/>
              <a:t>atd.). Takto sestavený tým zajistí potřebnou koordinaci různých útvarů organizace při sestavování střediskových rozpočtů a zároveň by měl zajistit i požadavek na reálnost nastavených cílů jednotlivých útvarů. </a:t>
            </a:r>
          </a:p>
        </p:txBody>
      </p:sp>
    </p:spTree>
    <p:extLst>
      <p:ext uri="{BB962C8B-B14F-4D97-AF65-F5344CB8AC3E}">
        <p14:creationId xmlns:p14="http://schemas.microsoft.com/office/powerpoint/2010/main" val="2720036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7006"/>
          </a:xfrm>
        </p:spPr>
        <p:txBody>
          <a:bodyPr/>
          <a:lstStyle/>
          <a:p>
            <a:r>
              <a:rPr lang="cs-CZ" dirty="0"/>
              <a:t>Metody sestavování rozpočtu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6769"/>
            <a:ext cx="10515600" cy="52490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cap="none" dirty="0"/>
              <a:t>Mnoho způsobů</a:t>
            </a:r>
            <a:r>
              <a:rPr lang="cs-CZ" cap="none" dirty="0"/>
              <a:t>, jak sestavit rozpočet X žádný ověřený způsob, kterým lze dosáhnout co největší pravděpodobnosti naplnění rozpočtu.</a:t>
            </a:r>
          </a:p>
          <a:p>
            <a:pPr marL="0" indent="0">
              <a:buNone/>
            </a:pPr>
            <a:r>
              <a:rPr lang="cs-CZ" cap="none" dirty="0"/>
              <a:t>Musí být sestavován </a:t>
            </a:r>
            <a:r>
              <a:rPr lang="cs-CZ" b="1" cap="none" dirty="0"/>
              <a:t>pečlivě,</a:t>
            </a:r>
            <a:r>
              <a:rPr lang="cs-CZ" cap="none" dirty="0"/>
              <a:t> s co nejvíce informacemi, zkušenostmi…</a:t>
            </a:r>
          </a:p>
          <a:p>
            <a:pPr marL="0" indent="0">
              <a:buNone/>
            </a:pPr>
            <a:endParaRPr lang="cs-CZ" cap="none" dirty="0"/>
          </a:p>
          <a:p>
            <a:r>
              <a:rPr lang="cs-CZ" b="1" dirty="0"/>
              <a:t>Z</a:t>
            </a:r>
            <a:r>
              <a:rPr lang="cs-CZ" b="1" cap="none" dirty="0"/>
              <a:t>e skutečnosti minulého roku </a:t>
            </a:r>
            <a:r>
              <a:rPr lang="cs-CZ" b="1" cap="none" dirty="0">
                <a:solidFill>
                  <a:srgbClr val="FF0000"/>
                </a:solidFill>
              </a:rPr>
              <a:t>– přírůstkový rozpočet</a:t>
            </a:r>
          </a:p>
          <a:p>
            <a:pPr lvl="1"/>
            <a:r>
              <a:rPr lang="cs-CZ" cap="none" dirty="0"/>
              <a:t>Navyšujeme nebo snižujeme příjmy a výdaje v závislosti na změně plánovaných činností</a:t>
            </a:r>
          </a:p>
          <a:p>
            <a:pPr lvl="1"/>
            <a:r>
              <a:rPr lang="cs-CZ" cap="none" dirty="0"/>
              <a:t>Výhoda: Jednoduchý k sestavení, není náročný na informace, NO musí vykonávat podobné činnosti, nedochází k významným změnám</a:t>
            </a:r>
          </a:p>
          <a:p>
            <a:pPr lvl="1"/>
            <a:r>
              <a:rPr lang="cs-CZ" cap="none" dirty="0"/>
              <a:t>Nevýhody: v době sestavování není uzavřené předešlé období, přepočty a odhady nemusí být přesné, mohou být převedeny i chyby z minulého období..</a:t>
            </a:r>
          </a:p>
          <a:p>
            <a:r>
              <a:rPr lang="cs-CZ" b="1" cap="none" dirty="0"/>
              <a:t>Z nulového základu –</a:t>
            </a:r>
            <a:r>
              <a:rPr lang="cs-CZ" b="1" cap="none" dirty="0" err="1">
                <a:solidFill>
                  <a:srgbClr val="FF0000"/>
                </a:solidFill>
              </a:rPr>
              <a:t>Zero</a:t>
            </a:r>
            <a:r>
              <a:rPr lang="cs-CZ" b="1" cap="none" dirty="0">
                <a:solidFill>
                  <a:srgbClr val="FF0000"/>
                </a:solidFill>
              </a:rPr>
              <a:t> </a:t>
            </a:r>
            <a:r>
              <a:rPr lang="cs-CZ" b="1" cap="none" dirty="0" err="1">
                <a:solidFill>
                  <a:srgbClr val="FF0000"/>
                </a:solidFill>
              </a:rPr>
              <a:t>based</a:t>
            </a:r>
            <a:r>
              <a:rPr lang="cs-CZ" b="1" cap="none" dirty="0">
                <a:solidFill>
                  <a:srgbClr val="FF0000"/>
                </a:solidFill>
              </a:rPr>
              <a:t> </a:t>
            </a:r>
            <a:r>
              <a:rPr lang="cs-CZ" b="1" cap="none" dirty="0" err="1">
                <a:solidFill>
                  <a:srgbClr val="FF0000"/>
                </a:solidFill>
              </a:rPr>
              <a:t>budges</a:t>
            </a:r>
            <a:r>
              <a:rPr lang="cs-CZ" b="1" cap="none" dirty="0">
                <a:solidFill>
                  <a:srgbClr val="FF0000"/>
                </a:solidFill>
              </a:rPr>
              <a:t> (ZBB</a:t>
            </a:r>
            <a:r>
              <a:rPr lang="cs-CZ" b="1" cap="none" dirty="0"/>
              <a:t>)</a:t>
            </a:r>
          </a:p>
          <a:p>
            <a:pPr lvl="1"/>
            <a:r>
              <a:rPr lang="cs-CZ" cap="none" dirty="0"/>
              <a:t>Sestavení úplně nového rozpočtu, u zcela nových akcí a projektů, u ročních rozpočtů méně časté</a:t>
            </a:r>
          </a:p>
          <a:p>
            <a:pPr lvl="1"/>
            <a:r>
              <a:rPr lang="cs-CZ" cap="none" dirty="0"/>
              <a:t>Nevýhody: pracnost a informační náročnost</a:t>
            </a:r>
          </a:p>
          <a:p>
            <a:pPr lvl="1"/>
            <a:r>
              <a:rPr lang="cs-CZ" cap="none" dirty="0"/>
              <a:t>Výhody: aktuálnost, větší přesnost (každá položka je nově posouzena a vypočtena)</a:t>
            </a:r>
          </a:p>
          <a:p>
            <a:r>
              <a:rPr lang="cs-CZ" b="1" cap="none" dirty="0"/>
              <a:t>Kombinace předešlých</a:t>
            </a:r>
          </a:p>
          <a:p>
            <a:pPr lvl="1"/>
            <a:r>
              <a:rPr lang="cs-CZ" cap="none" dirty="0"/>
              <a:t>Určité činnosti se opakují, některé výsledky lze převzít z minulosti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525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rozpočtem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cap="none" dirty="0"/>
              <a:t>Práce probíhá ve 3 oddělených časových etapách</a:t>
            </a:r>
          </a:p>
          <a:p>
            <a:r>
              <a:rPr lang="cs-CZ" b="1" cap="none" dirty="0"/>
              <a:t>Sestavení rozpočtu</a:t>
            </a:r>
          </a:p>
          <a:p>
            <a:pPr lvl="1"/>
            <a:r>
              <a:rPr lang="cs-CZ" cap="none" dirty="0"/>
              <a:t>Zvolení typu rozpočtu, definování vlastních rozpočtových položek, rozhodnutí o výši rezervy..</a:t>
            </a:r>
          </a:p>
          <a:p>
            <a:r>
              <a:rPr lang="cs-CZ" b="1" cap="none" dirty="0"/>
              <a:t>Průběžné plnění rozpočtu</a:t>
            </a:r>
          </a:p>
          <a:p>
            <a:pPr lvl="1"/>
            <a:r>
              <a:rPr lang="cs-CZ" cap="none" dirty="0"/>
              <a:t>Malé akce nevyžadují sledovat průběžné plnění rozpočtu, u velkých akcí je to nezbytné.</a:t>
            </a:r>
          </a:p>
          <a:p>
            <a:r>
              <a:rPr lang="cs-CZ" b="1" cap="none" dirty="0"/>
              <a:t>Vyhodnocení rozpočtu</a:t>
            </a:r>
          </a:p>
          <a:p>
            <a:pPr lvl="1"/>
            <a:r>
              <a:rPr lang="cs-CZ" cap="none" dirty="0"/>
              <a:t>Zjištění plnění a slovní komentář</a:t>
            </a:r>
          </a:p>
          <a:p>
            <a:pPr lvl="1"/>
            <a:r>
              <a:rPr lang="cs-CZ" cap="none" dirty="0"/>
              <a:t>Do rozpočtu se většinou přidá sloupec „skutečnost“ – možno porovnávat skutečné a naplánované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74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4471308E-01C5-4B2B-9BBD-54376C84C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Pozvánka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FA5408F2-8069-4F1A-A665-133C1E334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01" y="0"/>
            <a:ext cx="4848606" cy="6858000"/>
          </a:xfrm>
        </p:spPr>
      </p:pic>
    </p:spTree>
    <p:extLst>
      <p:ext uri="{BB962C8B-B14F-4D97-AF65-F5344CB8AC3E}">
        <p14:creationId xmlns:p14="http://schemas.microsoft.com/office/powerpoint/2010/main" val="1418729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667" y="720725"/>
            <a:ext cx="10752667" cy="450850"/>
          </a:xfrm>
        </p:spPr>
        <p:txBody>
          <a:bodyPr wrap="square" anchor="t">
            <a:normAutofit/>
          </a:bodyPr>
          <a:lstStyle/>
          <a:p>
            <a:r>
              <a:rPr lang="cs-CZ" dirty="0"/>
              <a:t>Kontrola rozpočtu</a:t>
            </a:r>
            <a:endParaRPr lang="en-GB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9071CCA7-816F-CA40-98D1-B48D52A743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541031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39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667" y="720725"/>
            <a:ext cx="10752667" cy="450850"/>
          </a:xfrm>
        </p:spPr>
        <p:txBody>
          <a:bodyPr wrap="square" anchor="t">
            <a:normAutofit/>
          </a:bodyPr>
          <a:lstStyle/>
          <a:p>
            <a:r>
              <a:rPr lang="cs-CZ" dirty="0"/>
              <a:t>Rozpočtový proces - zásady</a:t>
            </a:r>
            <a:endParaRPr lang="en-GB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F8858207-A83A-0BA5-EA7A-DFAB25555D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173028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8995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sestavování rozpočtu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cap="none" dirty="0"/>
              <a:t>Kvalitní plánování </a:t>
            </a:r>
            <a:r>
              <a:rPr lang="cs-CZ" cap="none" dirty="0"/>
              <a:t>(plány jsou podrobně rozebrány, jsou v reálných dimenzích,..)</a:t>
            </a:r>
          </a:p>
          <a:p>
            <a:r>
              <a:rPr lang="cs-CZ" b="1" cap="none" dirty="0"/>
              <a:t>Celkový pohled na činnost </a:t>
            </a:r>
            <a:r>
              <a:rPr lang="cs-CZ" cap="none" dirty="0"/>
              <a:t>(které činnosti kolik stojí, zdůraznění priorit..)</a:t>
            </a:r>
          </a:p>
          <a:p>
            <a:r>
              <a:rPr lang="cs-CZ" b="1" cap="none" dirty="0"/>
              <a:t>Kvalitní rozhodování </a:t>
            </a:r>
            <a:r>
              <a:rPr lang="cs-CZ" cap="none" dirty="0"/>
              <a:t>(diskuze o rozpočtu pomáhá nalézt společná stanoviska)</a:t>
            </a:r>
          </a:p>
          <a:p>
            <a:r>
              <a:rPr lang="cs-CZ" b="1" cap="none" dirty="0"/>
              <a:t>Organizační pravidla </a:t>
            </a:r>
            <a:r>
              <a:rPr lang="cs-CZ" cap="none" dirty="0"/>
              <a:t>(sestavování umožňuje zřetelně stanovit pravomoci a odpovědnost)</a:t>
            </a:r>
          </a:p>
          <a:p>
            <a:r>
              <a:rPr lang="cs-CZ" b="1" cap="none" dirty="0"/>
              <a:t>Hodnocení činnosti organizace </a:t>
            </a:r>
            <a:r>
              <a:rPr lang="cs-CZ" cap="none" dirty="0"/>
              <a:t>(v návaznosti na plnění rozpočtu lze vyhodnocovat předpoklady se skutečností)</a:t>
            </a:r>
          </a:p>
          <a:p>
            <a:r>
              <a:rPr lang="cs-CZ" b="1" cap="none" dirty="0"/>
              <a:t>Získávání prostředků </a:t>
            </a:r>
            <a:r>
              <a:rPr lang="cs-CZ" cap="none" dirty="0"/>
              <a:t>(základní nástroj </a:t>
            </a:r>
            <a:r>
              <a:rPr lang="cs-CZ" cap="none" dirty="0" err="1"/>
              <a:t>fundraisingu</a:t>
            </a:r>
            <a:r>
              <a:rPr lang="cs-CZ" cap="none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488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Základní funkce rozpočtu (to samé trochu jinak..)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Stanovuje cíle </a:t>
            </a:r>
            <a:r>
              <a:rPr lang="cs-CZ" dirty="0"/>
              <a:t>ve vývoji hodnotových veličin v daném období </a:t>
            </a:r>
            <a:r>
              <a:rPr lang="cs-CZ" b="1" dirty="0"/>
              <a:t>v návaznosti na strategické</a:t>
            </a:r>
            <a:r>
              <a:rPr lang="cs-CZ" dirty="0"/>
              <a:t> – dlouhodobé cíle. </a:t>
            </a:r>
            <a:r>
              <a:rPr lang="cs-CZ" dirty="0">
                <a:solidFill>
                  <a:srgbClr val="FF0000"/>
                </a:solidFill>
              </a:rPr>
              <a:t>Plánovací funkce</a:t>
            </a:r>
          </a:p>
          <a:p>
            <a:r>
              <a:rPr lang="cs-CZ" b="1" dirty="0"/>
              <a:t>Koordinuje</a:t>
            </a:r>
            <a:r>
              <a:rPr lang="cs-CZ" dirty="0"/>
              <a:t> činnost středisek uvnitř organizace v návaznosti na vymezení jejich pravomoci a odpovědnosti. </a:t>
            </a:r>
            <a:r>
              <a:rPr lang="cs-CZ" dirty="0">
                <a:solidFill>
                  <a:srgbClr val="FF0000"/>
                </a:solidFill>
              </a:rPr>
              <a:t>Koordinační funkce</a:t>
            </a:r>
          </a:p>
          <a:p>
            <a:r>
              <a:rPr lang="cs-CZ" b="1" dirty="0"/>
              <a:t>Motivuje</a:t>
            </a:r>
            <a:r>
              <a:rPr lang="cs-CZ" dirty="0"/>
              <a:t> řídící pracovníky k dosažení dílčích úkolů v souladu s cíli organizace jako celku. </a:t>
            </a:r>
            <a:r>
              <a:rPr lang="cs-CZ" dirty="0">
                <a:solidFill>
                  <a:srgbClr val="FF0000"/>
                </a:solidFill>
              </a:rPr>
              <a:t>Motivační funkce</a:t>
            </a:r>
          </a:p>
          <a:p>
            <a:r>
              <a:rPr lang="cs-CZ" dirty="0"/>
              <a:t>Je </a:t>
            </a:r>
            <a:r>
              <a:rPr lang="cs-CZ" b="1" dirty="0"/>
              <a:t>nástrojem kontroly </a:t>
            </a:r>
            <a:r>
              <a:rPr lang="cs-CZ" dirty="0"/>
              <a:t>skutečného vývoje hodnotových veličin v porovnání s jejich výši stanovenou rozpočtem. </a:t>
            </a:r>
            <a:r>
              <a:rPr lang="cs-CZ" dirty="0">
                <a:solidFill>
                  <a:srgbClr val="FF0000"/>
                </a:solidFill>
              </a:rPr>
              <a:t>Kontrolní funkce</a:t>
            </a:r>
          </a:p>
          <a:p>
            <a:r>
              <a:rPr lang="cs-CZ" dirty="0"/>
              <a:t>Umožňuje </a:t>
            </a:r>
            <a:r>
              <a:rPr lang="cs-CZ" b="1" dirty="0"/>
              <a:t>měřit výsledek </a:t>
            </a:r>
            <a:r>
              <a:rPr lang="cs-CZ" dirty="0"/>
              <a:t>činnosti středisek (řídících pracovníků). Plní </a:t>
            </a:r>
            <a:r>
              <a:rPr lang="cs-CZ" dirty="0">
                <a:solidFill>
                  <a:srgbClr val="FF0000"/>
                </a:solidFill>
              </a:rPr>
              <a:t>funkci měření výkonnosti</a:t>
            </a:r>
            <a:r>
              <a:rPr lang="cs-CZ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413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A0BAAC1-0FAA-49C6-A74E-686AFA2EB128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cs-CZ" b="1" dirty="0"/>
              <a:t>Vyrovnaný</a:t>
            </a:r>
          </a:p>
          <a:p>
            <a:endParaRPr lang="cs-CZ" dirty="0"/>
          </a:p>
          <a:p>
            <a:pPr marL="342900" indent="-342900">
              <a:buFontTx/>
              <a:buChar char="-"/>
            </a:pPr>
            <a:r>
              <a:rPr lang="cs-CZ" cap="none" dirty="0"/>
              <a:t>Nejběžnější variantou</a:t>
            </a:r>
          </a:p>
          <a:p>
            <a:pPr marL="342900" indent="-342900">
              <a:buFontTx/>
              <a:buChar char="-"/>
            </a:pPr>
            <a:r>
              <a:rPr lang="cs-CZ" cap="none" dirty="0"/>
              <a:t>Některé činnosti končí v plusu</a:t>
            </a:r>
            <a:r>
              <a:rPr lang="en-GB" cap="none" dirty="0"/>
              <a:t> </a:t>
            </a:r>
            <a:r>
              <a:rPr lang="cs-CZ" cap="none" dirty="0"/>
              <a:t>některé v mínusu</a:t>
            </a:r>
          </a:p>
          <a:p>
            <a:pPr marL="342900" indent="-342900">
              <a:buFontTx/>
              <a:buChar char="-"/>
            </a:pPr>
            <a:r>
              <a:rPr lang="cs-CZ" cap="none" dirty="0"/>
              <a:t>Nemusí být zárukou efektivního hospodaření</a:t>
            </a:r>
          </a:p>
          <a:p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69E19E29-DF5E-4D20-A94D-0245B7A58887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cs-CZ" b="1" dirty="0"/>
              <a:t>Schodkový</a:t>
            </a:r>
          </a:p>
          <a:p>
            <a:endParaRPr lang="cs-CZ" dirty="0"/>
          </a:p>
          <a:p>
            <a:pPr marL="342900" indent="-342900">
              <a:buFontTx/>
              <a:buChar char="-"/>
            </a:pPr>
            <a:r>
              <a:rPr lang="cs-CZ" cap="none" dirty="0"/>
              <a:t>Není příliš obvyklý, V</a:t>
            </a:r>
            <a:r>
              <a:rPr lang="en-GB" cap="none" dirty="0"/>
              <a:t>&gt;</a:t>
            </a:r>
            <a:r>
              <a:rPr lang="cs-CZ" cap="none" dirty="0"/>
              <a:t>P</a:t>
            </a:r>
          </a:p>
          <a:p>
            <a:pPr marL="342900" indent="-342900">
              <a:buFontTx/>
              <a:buChar char="-"/>
            </a:pPr>
            <a:r>
              <a:rPr lang="cs-CZ" cap="none" dirty="0"/>
              <a:t>Dochází k úbytku majetku, dlouhodobě neudržitelné</a:t>
            </a:r>
          </a:p>
          <a:p>
            <a:pPr marL="342900" indent="-342900">
              <a:buFontTx/>
              <a:buChar char="-"/>
            </a:pPr>
            <a:r>
              <a:rPr lang="cs-CZ" cap="none" dirty="0"/>
              <a:t>Řešení krizové situace (př. obnova vyhořelé klubovny, pořízení </a:t>
            </a:r>
            <a:r>
              <a:rPr lang="cs-CZ" cap="none" dirty="0" err="1"/>
              <a:t>fin</a:t>
            </a:r>
            <a:r>
              <a:rPr lang="cs-CZ" cap="none" dirty="0"/>
              <a:t>. náročného majetku)</a:t>
            </a:r>
          </a:p>
          <a:p>
            <a:pPr marL="342900" indent="-342900">
              <a:buFontTx/>
              <a:buChar char="-"/>
            </a:pPr>
            <a:r>
              <a:rPr lang="cs-CZ" cap="none" dirty="0"/>
              <a:t>Nutné uvažovat předem, z čeho bude schodek pokryt</a:t>
            </a:r>
          </a:p>
          <a:p>
            <a:endParaRPr lang="cs-CZ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BF4C8E97-AAE8-4248-BF80-E1527227553A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r>
              <a:rPr lang="cs-CZ" b="1" dirty="0"/>
              <a:t>Přebytkový</a:t>
            </a:r>
          </a:p>
          <a:p>
            <a:endParaRPr lang="cs-CZ" dirty="0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1800" dirty="0"/>
              <a:t>Organizace si chce „našetřit“ prostředky na další období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1800" dirty="0"/>
              <a:t>Vzhledem k neziskovému charakteru NO je nutné vybrat, které činnosti je možné ukončit přebytkem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1800" dirty="0"/>
              <a:t>Z některých zdrojů nelze tvořit zisk….</a:t>
            </a:r>
            <a:r>
              <a:rPr lang="cs-CZ" sz="1800" i="1" dirty="0"/>
              <a:t>kterých?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1800" dirty="0"/>
              <a:t>Pro přebytkové rozpočty platí: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1800" dirty="0"/>
              <a:t>Nedostatek vlastních zdrojů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cs-CZ" sz="1800" dirty="0"/>
              <a:t>Tvorba finančních rezerv</a:t>
            </a:r>
          </a:p>
          <a:p>
            <a:endParaRPr lang="cs-CZ" dirty="0"/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73898B29-ADD5-4173-880A-0560BB061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rozpočtů I.</a:t>
            </a:r>
          </a:p>
        </p:txBody>
      </p:sp>
    </p:spTree>
    <p:extLst>
      <p:ext uri="{BB962C8B-B14F-4D97-AF65-F5344CB8AC3E}">
        <p14:creationId xmlns:p14="http://schemas.microsoft.com/office/powerpoint/2010/main" val="529016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B5DD16C-4FDA-4A07-9E82-B3248376E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8" y="68263"/>
            <a:ext cx="11588744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3524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ROZPOČTŮ II.</a:t>
            </a:r>
            <a:endParaRPr lang="en-GB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Programový</a:t>
            </a:r>
          </a:p>
          <a:p>
            <a:r>
              <a:rPr lang="cs-CZ" dirty="0"/>
              <a:t>Zdrojový</a:t>
            </a:r>
          </a:p>
          <a:p>
            <a:r>
              <a:rPr lang="cs-CZ" cap="none" dirty="0"/>
              <a:t>CASH-FLOW (Rozpočet finančních toků)</a:t>
            </a:r>
          </a:p>
          <a:p>
            <a:endParaRPr lang="cs-CZ" dirty="0"/>
          </a:p>
          <a:p>
            <a:r>
              <a:rPr lang="cs-CZ" cap="none" dirty="0"/>
              <a:t>A další…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915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8744"/>
          </a:xfrm>
        </p:spPr>
        <p:txBody>
          <a:bodyPr/>
          <a:lstStyle/>
          <a:p>
            <a:r>
              <a:rPr lang="cs-CZ" dirty="0"/>
              <a:t>Programový rozpočet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5223"/>
            <a:ext cx="10515600" cy="53721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dirty="0">
                <a:solidFill>
                  <a:srgbClr val="FF0000"/>
                </a:solidFill>
              </a:rPr>
              <a:t>Ukazuje nákladovou náročnost jednotlivých činností, aktivit, projektů nebo středisek dané NO a také zdroje krytí těchto nákladů</a:t>
            </a:r>
          </a:p>
          <a:p>
            <a:pPr marL="457200" lvl="1" indent="0">
              <a:buNone/>
            </a:pPr>
            <a:r>
              <a:rPr lang="cs-CZ" dirty="0">
                <a:solidFill>
                  <a:srgbClr val="FF0000"/>
                </a:solidFill>
              </a:rPr>
              <a:t>Obsahuje naplánované činnosti, součtem všech programů dostaneme celkový rozpočet</a:t>
            </a:r>
          </a:p>
          <a:p>
            <a:pPr marL="457200" lvl="1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Rozčlenění celé organizace na jednotlivé činnosti (programy) </a:t>
            </a:r>
          </a:p>
          <a:p>
            <a:r>
              <a:rPr lang="cs-CZ" dirty="0"/>
              <a:t>Náklady (včetně rozčlenění režijních nákladů) </a:t>
            </a:r>
          </a:p>
          <a:p>
            <a:r>
              <a:rPr lang="cs-CZ" dirty="0"/>
              <a:t>Výnosy (zdroje finančních prostředků)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Jednotlivé fáze tvorby </a:t>
            </a:r>
          </a:p>
          <a:p>
            <a:pPr marL="0" indent="0">
              <a:buNone/>
            </a:pPr>
            <a:r>
              <a:rPr lang="cs-CZ" dirty="0"/>
              <a:t>1.Identifikace jednotlivých programů (nákladová střediska) </a:t>
            </a:r>
          </a:p>
          <a:p>
            <a:pPr marL="0" indent="0">
              <a:buNone/>
            </a:pPr>
            <a:r>
              <a:rPr lang="cs-CZ" dirty="0"/>
              <a:t>2.Vyjádření přímých nákladů (nákupy, služby, osobní náklady, investice - odpisy, ostatní) </a:t>
            </a:r>
          </a:p>
          <a:p>
            <a:pPr marL="0" indent="0">
              <a:buNone/>
            </a:pPr>
            <a:r>
              <a:rPr lang="cs-CZ" dirty="0"/>
              <a:t>3.Klíčování režijních nákladů </a:t>
            </a:r>
          </a:p>
          <a:p>
            <a:pPr marL="0" indent="0">
              <a:buNone/>
            </a:pPr>
            <a:r>
              <a:rPr lang="cs-CZ" dirty="0"/>
              <a:t>4.Stanovení (odhad) výnosů – stanovení ceny produktů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3605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Programový rozpočet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096" t="30008" r="14349" b="27699"/>
          <a:stretch/>
        </p:blipFill>
        <p:spPr>
          <a:xfrm>
            <a:off x="967153" y="1600199"/>
            <a:ext cx="8105001" cy="39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88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Zdrojový rozpočet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Vícezdrojové financování: určení z kterých zdrojů budeme hradit které druhy nákladů</a:t>
            </a:r>
          </a:p>
          <a:p>
            <a:pPr lvl="1"/>
            <a:r>
              <a:rPr lang="cs-CZ" cap="none" dirty="0"/>
              <a:t>Ke každému programu, aktivitě je určen i zdroj, kde na dané výdaje vezmeme</a:t>
            </a:r>
          </a:p>
          <a:p>
            <a:pPr lvl="1"/>
            <a:r>
              <a:rPr lang="cs-CZ" cap="none" dirty="0"/>
              <a:t>Kdo všechno se podílí na financování projektu</a:t>
            </a:r>
          </a:p>
          <a:p>
            <a:pPr lvl="1"/>
            <a:r>
              <a:rPr lang="cs-CZ" cap="none" dirty="0"/>
              <a:t>Některé zdroje mají přesně dané užití…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68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zpočet">
            <a:extLst>
              <a:ext uri="{FF2B5EF4-FFF2-40B4-BE49-F238E27FC236}">
                <a16:creationId xmlns:a16="http://schemas.microsoft.com/office/drawing/2014/main" id="{607385DE-3B85-4B2E-847C-DC22AABA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6675" y="692150"/>
            <a:ext cx="5139850" cy="513985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0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Zdrojový rozpočet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778" t="45739" r="15145" b="9000"/>
          <a:stretch/>
        </p:blipFill>
        <p:spPr>
          <a:xfrm>
            <a:off x="1046285" y="1690688"/>
            <a:ext cx="7931548" cy="420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85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Cash </a:t>
            </a:r>
            <a:r>
              <a:rPr lang="cs-CZ" dirty="0" err="1"/>
              <a:t>flow</a:t>
            </a:r>
            <a:r>
              <a:rPr lang="cs-CZ" dirty="0"/>
              <a:t> rozpočet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cap="none" dirty="0"/>
              <a:t>Předešlé rozpočty neukazují plánovaný tok, tj. kdy NO dostane přislíbené prostředky na úhradu plánovaných nákladů</a:t>
            </a:r>
          </a:p>
          <a:p>
            <a:pPr lvl="1"/>
            <a:r>
              <a:rPr lang="cs-CZ" cap="none" dirty="0"/>
              <a:t>Důležitý nástroj operativního finančního řízení</a:t>
            </a:r>
          </a:p>
          <a:p>
            <a:r>
              <a:rPr lang="cs-CZ" dirty="0"/>
              <a:t>Upravuje programový rozpočet vzhledem ke skutečným tokům finančních prostředků </a:t>
            </a:r>
          </a:p>
          <a:p>
            <a:pPr lvl="1"/>
            <a:r>
              <a:rPr lang="cs-CZ" dirty="0"/>
              <a:t>Roční </a:t>
            </a:r>
          </a:p>
          <a:p>
            <a:pPr lvl="1"/>
            <a:r>
              <a:rPr lang="cs-CZ" dirty="0"/>
              <a:t>Čtvrtletní </a:t>
            </a:r>
          </a:p>
          <a:p>
            <a:pPr lvl="1"/>
            <a:r>
              <a:rPr lang="cs-CZ" dirty="0"/>
              <a:t>Měsíční </a:t>
            </a:r>
          </a:p>
        </p:txBody>
      </p:sp>
    </p:spTree>
    <p:extLst>
      <p:ext uri="{BB962C8B-B14F-4D97-AF65-F5344CB8AC3E}">
        <p14:creationId xmlns:p14="http://schemas.microsoft.com/office/powerpoint/2010/main" val="597223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Cash </a:t>
            </a:r>
            <a:r>
              <a:rPr lang="cs-CZ" dirty="0" err="1"/>
              <a:t>flow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rozpočet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004" t="19795" r="32080" b="25367"/>
          <a:stretch/>
        </p:blipFill>
        <p:spPr>
          <a:xfrm>
            <a:off x="3842238" y="227219"/>
            <a:ext cx="7754816" cy="666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61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další….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Rozpočet tržeb</a:t>
            </a:r>
          </a:p>
          <a:p>
            <a:pPr marL="0" indent="0">
              <a:buNone/>
            </a:pPr>
            <a:r>
              <a:rPr lang="cs-CZ" dirty="0"/>
              <a:t>Detailně se zaměřuje na celkové tržby odhadované pro určité období (např. jeden rok) a je rozdělen na kratší období, většinou po měsících.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- tržby jsou vyjádřeny kvantitativně nebo hodnotově a často sledují určitý výrobek, službu, distribuční oblast nebo trh.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631276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Výrobní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rozpočet</a:t>
            </a:r>
          </a:p>
          <a:p>
            <a:r>
              <a:rPr lang="cs-CZ" dirty="0"/>
              <a:t>Upřesňuje množství jednotlivých produktů, které mají být vyrobeny za určité období</a:t>
            </a:r>
          </a:p>
          <a:p>
            <a:r>
              <a:rPr lang="cs-CZ" dirty="0"/>
              <a:t>- specifikuje náklady a přímý materiál, přímé mzdy a režii, které budou spotřebovány při výrobě požadovaného množství.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Rozpočet investičních výdajů</a:t>
            </a:r>
          </a:p>
          <a:p>
            <a:r>
              <a:rPr lang="cs-CZ" dirty="0"/>
              <a:t>Týká se odhadovaných výdajů na pořízení investičního majetku v daném období</a:t>
            </a:r>
          </a:p>
          <a:p>
            <a:r>
              <a:rPr lang="cs-CZ" dirty="0"/>
              <a:t>- běžně se řídí do skupin podle druhu: pozemky, budovy, zařízení, stroje atd. </a:t>
            </a:r>
          </a:p>
          <a:p>
            <a:r>
              <a:rPr lang="cs-CZ" dirty="0"/>
              <a:t>- rozpočet také může obsahovat detailní studie, které obhajují investiční výdaje a určují jejich návratnost.  </a:t>
            </a:r>
          </a:p>
        </p:txBody>
      </p:sp>
    </p:spTree>
    <p:extLst>
      <p:ext uri="{BB962C8B-B14F-4D97-AF65-F5344CB8AC3E}">
        <p14:creationId xmlns:p14="http://schemas.microsoft.com/office/powerpoint/2010/main" val="1413414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Rozpočtová opatření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rozpočtové </a:t>
            </a:r>
            <a:r>
              <a:rPr lang="cs-CZ" b="1" dirty="0"/>
              <a:t>provizorium </a:t>
            </a:r>
          </a:p>
          <a:p>
            <a:r>
              <a:rPr lang="cs-CZ" dirty="0"/>
              <a:t>přesuny rozpočtových prostředků při </a:t>
            </a:r>
            <a:r>
              <a:rPr lang="cs-CZ" b="1" dirty="0"/>
              <a:t>neměnném celkovém objemu </a:t>
            </a:r>
          </a:p>
          <a:p>
            <a:r>
              <a:rPr lang="cs-CZ" dirty="0"/>
              <a:t>povolené </a:t>
            </a:r>
            <a:r>
              <a:rPr lang="cs-CZ" b="1" dirty="0"/>
              <a:t>překročení rozpočtu </a:t>
            </a:r>
            <a:r>
              <a:rPr lang="cs-CZ" dirty="0"/>
              <a:t>(např. u mezd) </a:t>
            </a:r>
          </a:p>
          <a:p>
            <a:r>
              <a:rPr lang="cs-CZ" b="1" dirty="0"/>
              <a:t>vázání</a:t>
            </a:r>
            <a:r>
              <a:rPr lang="cs-CZ" dirty="0"/>
              <a:t> rozpočtových výdajů </a:t>
            </a:r>
          </a:p>
        </p:txBody>
      </p:sp>
    </p:spTree>
    <p:extLst>
      <p:ext uri="{BB962C8B-B14F-4D97-AF65-F5344CB8AC3E}">
        <p14:creationId xmlns:p14="http://schemas.microsoft.com/office/powerpoint/2010/main" val="4260513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rozpočetnictví?   </a:t>
            </a:r>
            <a:br>
              <a:rPr lang="cs-CZ" dirty="0"/>
            </a:br>
            <a:r>
              <a:rPr lang="cs-CZ" dirty="0"/>
              <a:t>                                              </a:t>
            </a:r>
            <a:r>
              <a:rPr lang="cs-CZ" sz="3200" dirty="0">
                <a:solidFill>
                  <a:srgbClr val="FF0000"/>
                </a:solidFill>
              </a:rPr>
              <a:t>Minimalizovat? Odstranit?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7006"/>
            <a:ext cx="10515600" cy="4879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Rozpočetnictví může:</a:t>
            </a:r>
          </a:p>
          <a:p>
            <a:pPr>
              <a:buFontTx/>
              <a:buChar char="-"/>
            </a:pPr>
            <a:r>
              <a:rPr lang="cs-CZ" b="1" dirty="0"/>
              <a:t>zvýšit nároky na administrativu </a:t>
            </a:r>
            <a:r>
              <a:rPr lang="cs-CZ" dirty="0"/>
              <a:t>(neustálé vyplňování tabulek a jejich analýza a kontrola nesmí odvádět pozornost i od jiných, neméně důležitých věcí. Musíme si uvědomit, že rozpočetnictví je prostředkem k dosažení cíle a ne cílem samotným.)</a:t>
            </a:r>
          </a:p>
          <a:p>
            <a:pPr>
              <a:buFontTx/>
              <a:buChar char="-"/>
            </a:pPr>
            <a:r>
              <a:rPr lang="cs-CZ" b="1" dirty="0"/>
              <a:t>být zdlouhavé </a:t>
            </a:r>
            <a:r>
              <a:rPr lang="cs-CZ" dirty="0"/>
              <a:t>(vyžaduje spoustu času, zejména v počátcích, kdy se rozpočtový systém vytváří, testuje a zdokonaluje) </a:t>
            </a:r>
          </a:p>
          <a:p>
            <a:pPr>
              <a:buFontTx/>
              <a:buChar char="-"/>
            </a:pPr>
            <a:r>
              <a:rPr lang="cs-CZ" b="1" dirty="0"/>
              <a:t>být nepružné </a:t>
            </a:r>
            <a:r>
              <a:rPr lang="cs-CZ" dirty="0"/>
              <a:t>(rozpočty nemůžou být fixní a podle potřeby by se měly přizpůsobit skutečnosti)</a:t>
            </a:r>
          </a:p>
          <a:p>
            <a:pPr>
              <a:buFontTx/>
              <a:buChar char="-"/>
            </a:pPr>
            <a:r>
              <a:rPr lang="cs-CZ" b="1" dirty="0"/>
              <a:t>setkat se s nesouhlasem </a:t>
            </a:r>
            <a:r>
              <a:rPr lang="cs-CZ" dirty="0"/>
              <a:t>(</a:t>
            </a:r>
            <a:r>
              <a:rPr lang="cs-CZ" dirty="0" err="1"/>
              <a:t>zam</a:t>
            </a:r>
            <a:r>
              <a:rPr lang="cs-CZ" dirty="0"/>
              <a:t>. se mohou domnívat, že nejde o nic jiného než o pokus, jak snížit náklady, zkrátit pracovní dobu a odstranit nadbytečné činnosti) </a:t>
            </a:r>
          </a:p>
          <a:p>
            <a:pPr>
              <a:buFontTx/>
              <a:buChar char="-"/>
            </a:pPr>
            <a:r>
              <a:rPr lang="cs-CZ" b="1" dirty="0"/>
              <a:t>pracovat pomalu </a:t>
            </a:r>
            <a:r>
              <a:rPr lang="cs-CZ" dirty="0"/>
              <a:t>(vybudování efektivního rozpočtového systému vyžaduje svůj čas – v počáteční fázi se bude podstatně měnit většina rozpočtů, zejména kvůli nedostatku zkušeností a příliš optimistickým nebo naopak pesimistickým odhadům)</a:t>
            </a:r>
          </a:p>
        </p:txBody>
      </p:sp>
    </p:spTree>
    <p:extLst>
      <p:ext uri="{BB962C8B-B14F-4D97-AF65-F5344CB8AC3E}">
        <p14:creationId xmlns:p14="http://schemas.microsoft.com/office/powerpoint/2010/main" val="8778335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9982" y="2277053"/>
            <a:ext cx="10515600" cy="1325563"/>
          </a:xfrm>
        </p:spPr>
        <p:txBody>
          <a:bodyPr/>
          <a:lstStyle/>
          <a:p>
            <a:r>
              <a:rPr lang="cs-CZ" dirty="0"/>
              <a:t>Nákladová a výnosová stránka rozpočtu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475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 bwMode="auto">
          <a:xfrm>
            <a:off x="4791856" y="3368184"/>
            <a:ext cx="2608288" cy="7876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lnSpc>
                <a:spcPts val="1725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cs-CZ" sz="1500" b="0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Jaká jsou specifika obou stran v nestátním neziskovém sektoru?</a:t>
            </a:r>
            <a:endParaRPr lang="cs-CZ" sz="1500" b="0" cap="none" spc="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667" y="720725"/>
            <a:ext cx="10752667" cy="45085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b="1" dirty="0">
                <a:latin typeface="+mj-lt"/>
                <a:ea typeface="+mj-ea"/>
                <a:cs typeface="+mj-cs"/>
              </a:rPr>
              <a:t>Dvě strany rozpočtu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12624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34918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Nákladová strana rozpočtu ….</a:t>
            </a:r>
            <a:r>
              <a:rPr lang="cs-CZ" sz="3600" dirty="0"/>
              <a:t>malé opakování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členění nákladů existuje poměrně členitá terminologie. </a:t>
            </a:r>
          </a:p>
          <a:p>
            <a:r>
              <a:rPr lang="cs-CZ" dirty="0"/>
              <a:t>Účelem je především pochopit význam členění, tj. </a:t>
            </a:r>
          </a:p>
          <a:p>
            <a:pPr lvl="1"/>
            <a:r>
              <a:rPr lang="cs-CZ" dirty="0"/>
              <a:t>jak se v organizaci chovají, </a:t>
            </a:r>
          </a:p>
          <a:p>
            <a:pPr lvl="1"/>
            <a:r>
              <a:rPr lang="cs-CZ" dirty="0"/>
              <a:t>jaké jsou zákonitosti jejich vývoje, </a:t>
            </a:r>
          </a:p>
          <a:p>
            <a:pPr lvl="1"/>
            <a:r>
              <a:rPr lang="cs-CZ" dirty="0"/>
              <a:t>jak je vyhodnocovat, </a:t>
            </a:r>
          </a:p>
          <a:p>
            <a:pPr lvl="1"/>
            <a:r>
              <a:rPr lang="cs-CZ" dirty="0"/>
              <a:t>jak o nich rozhodovat a </a:t>
            </a:r>
          </a:p>
          <a:p>
            <a:pPr lvl="1"/>
            <a:r>
              <a:rPr lang="cs-CZ" dirty="0"/>
              <a:t>jak je řídit.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4129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Možná hlediska třídění nákladů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Dle finančního účetnictví, tj. dle </a:t>
            </a:r>
            <a:r>
              <a:rPr lang="cs-CZ" b="1" dirty="0"/>
              <a:t>druhu</a:t>
            </a:r>
            <a:r>
              <a:rPr lang="cs-CZ" dirty="0"/>
              <a:t> (prvotní, externí)</a:t>
            </a:r>
          </a:p>
          <a:p>
            <a:pPr lvl="0"/>
            <a:r>
              <a:rPr lang="cs-CZ" dirty="0"/>
              <a:t>Dle </a:t>
            </a:r>
            <a:r>
              <a:rPr lang="cs-CZ" b="1" dirty="0"/>
              <a:t>účelu</a:t>
            </a:r>
            <a:r>
              <a:rPr lang="cs-CZ" dirty="0"/>
              <a:t> vynaložení, tj. dle vztahu mezi vynaloženými náklady k výkonům</a:t>
            </a:r>
          </a:p>
          <a:p>
            <a:pPr lvl="0"/>
            <a:r>
              <a:rPr lang="cs-CZ" dirty="0"/>
              <a:t>Dle odpovědnosti, tj. dle </a:t>
            </a:r>
            <a:r>
              <a:rPr lang="cs-CZ" b="1" dirty="0"/>
              <a:t>místa vzniku</a:t>
            </a:r>
            <a:r>
              <a:rPr lang="cs-CZ" dirty="0"/>
              <a:t> (střediska), (druhotné, interní)</a:t>
            </a:r>
          </a:p>
          <a:p>
            <a:pPr lvl="0"/>
            <a:r>
              <a:rPr lang="cs-CZ" dirty="0"/>
              <a:t>Dle </a:t>
            </a:r>
            <a:r>
              <a:rPr lang="cs-CZ" b="1" dirty="0"/>
              <a:t>objemu výroby</a:t>
            </a:r>
            <a:r>
              <a:rPr lang="cs-CZ" dirty="0"/>
              <a:t> (fixní = stálé a variabilní = proměnlivé)</a:t>
            </a:r>
          </a:p>
          <a:p>
            <a:pPr lvl="0"/>
            <a:r>
              <a:rPr lang="cs-CZ" dirty="0"/>
              <a:t>Dle </a:t>
            </a:r>
            <a:r>
              <a:rPr lang="cs-CZ" b="1" dirty="0"/>
              <a:t>rozhodování</a:t>
            </a:r>
            <a:r>
              <a:rPr lang="cs-CZ" dirty="0"/>
              <a:t> (oportunitní)</a:t>
            </a:r>
          </a:p>
          <a:p>
            <a:pPr lvl="0"/>
            <a:r>
              <a:rPr lang="cs-CZ" dirty="0"/>
              <a:t>Dle </a:t>
            </a:r>
            <a:r>
              <a:rPr lang="cs-CZ" b="1" dirty="0"/>
              <a:t>kalkulace</a:t>
            </a:r>
            <a:r>
              <a:rPr lang="cs-CZ" dirty="0"/>
              <a:t> (jednicové = přímé a režijní = nepřímé)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99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667" y="720725"/>
            <a:ext cx="10752667" cy="450850"/>
          </a:xfrm>
        </p:spPr>
        <p:txBody>
          <a:bodyPr wrap="square" anchor="t">
            <a:normAutofit/>
          </a:bodyPr>
          <a:lstStyle/>
          <a:p>
            <a:r>
              <a:rPr lang="cs-CZ" dirty="0"/>
              <a:t>Rozpočtování v NNO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200"/>
              <a:t>Způsob ekonomického řízení organizace, a tudíž i proces sestavení rozpočtu v jednotlivých nestátních neziskových organizacích se liší: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cs-CZ" sz="2200" b="1"/>
              <a:t>fázi životního cyklu</a:t>
            </a:r>
            <a:r>
              <a:rPr lang="cs-CZ" sz="2200"/>
              <a:t>, kterou organizace dosáhla (začínající organizace s méně formalizovaným řízením na straně jedné a velké, několik desítek let fungující organizace na straně druhé),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cs-CZ" sz="2200" b="1"/>
              <a:t>odvětví </a:t>
            </a:r>
            <a:r>
              <a:rPr lang="cs-CZ" sz="2200"/>
              <a:t>a šíře záběru organizace (organizace úzce specializované vs. organizace s širokým rozsahem portfolia jejich služeb),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cs-CZ" sz="2200"/>
              <a:t>v charakteru </a:t>
            </a:r>
            <a:r>
              <a:rPr lang="cs-CZ" sz="2200" b="1"/>
              <a:t>financování </a:t>
            </a:r>
            <a:r>
              <a:rPr lang="cs-CZ" sz="2200"/>
              <a:t>organizace </a:t>
            </a:r>
          </a:p>
        </p:txBody>
      </p:sp>
      <p:pic>
        <p:nvPicPr>
          <p:cNvPr id="6" name="Zástupný obsah 5" descr="Tabulka a kalkulačka">
            <a:extLst>
              <a:ext uri="{FF2B5EF4-FFF2-40B4-BE49-F238E27FC236}">
                <a16:creationId xmlns:a16="http://schemas.microsoft.com/office/drawing/2014/main" id="{547CE177-BB88-4724-AB7A-EEA0356289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r="18920" b="-1"/>
          <a:stretch/>
        </p:blipFill>
        <p:spPr>
          <a:xfrm>
            <a:off x="6197600" y="1600201"/>
            <a:ext cx="53848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0071688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 je vhodné rozdělit…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/>
              <a:t>pravidelně se opakující </a:t>
            </a:r>
            <a:r>
              <a:rPr lang="cs-CZ" dirty="0"/>
              <a:t>náklady – osobní náklady, energie, vodné a stočné, materiálové náklady, telefonní poplatky, nájemné atd.;</a:t>
            </a:r>
          </a:p>
          <a:p>
            <a:r>
              <a:rPr lang="cs-CZ" b="1" dirty="0"/>
              <a:t>nepravidelné náklady </a:t>
            </a:r>
            <a:r>
              <a:rPr lang="cs-CZ" dirty="0"/>
              <a:t>– lze je předvídat, ale neopakují se každý rok;</a:t>
            </a:r>
          </a:p>
          <a:p>
            <a:r>
              <a:rPr lang="cs-CZ" b="1" dirty="0"/>
              <a:t>náklady na rozvoj </a:t>
            </a:r>
            <a:r>
              <a:rPr lang="cs-CZ" dirty="0"/>
              <a:t>– jedná se o rozvoj organizace ve smyslu rozšíření nebo zkvalitnění produkce, nebo o zvyšování vzdělanosti. </a:t>
            </a:r>
          </a:p>
        </p:txBody>
      </p:sp>
    </p:spTree>
    <p:extLst>
      <p:ext uri="{BB962C8B-B14F-4D97-AF65-F5344CB8AC3E}">
        <p14:creationId xmlns:p14="http://schemas.microsoft.com/office/powerpoint/2010/main" val="3607097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Tabulka nákladů projektu</a:t>
            </a:r>
            <a:endParaRPr lang="en-GB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404337"/>
              </p:ext>
            </p:extLst>
          </p:nvPr>
        </p:nvGraphicFramePr>
        <p:xfrm>
          <a:off x="838200" y="1459525"/>
          <a:ext cx="9035562" cy="43785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760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2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druh nákladu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jednotlivá položka a komentář výpočtu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Kč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2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osobní náklady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Platy, odměny z dohod, pojistné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Jedná se o hrubé mzdy včetně pojištění; popis úvazku, formy vztahu aj.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0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materiálové náklady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kancelářské potřeby, drobný majetek, občerstvení ….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7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nemateriálové náklady (služby)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nájemné, telefon, reklama, honoráře …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7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režijní náklady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podíl organizace, který se bere za svoji správu, stanoveno dle klíče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Celkem: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4492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667" y="720725"/>
            <a:ext cx="10752667" cy="450850"/>
          </a:xfrm>
        </p:spPr>
        <p:txBody>
          <a:bodyPr wrap="square" anchor="t">
            <a:normAutofit/>
          </a:bodyPr>
          <a:lstStyle/>
          <a:p>
            <a:r>
              <a:rPr lang="cs-CZ" dirty="0"/>
              <a:t>Výnosová strana rozpočtu v neziskovém sektoru</a:t>
            </a:r>
            <a:endParaRPr lang="en-GB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4384B4B5-0684-FA79-EBF6-37D2EB424B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928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0694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1F0613-C7CD-4829-B918-265BC25F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 wrap="square" anchor="t">
            <a:normAutofit/>
          </a:bodyPr>
          <a:lstStyle/>
          <a:p>
            <a:pPr marL="54000" indent="0">
              <a:buNone/>
            </a:pPr>
            <a:r>
              <a:rPr lang="cs-CZ" dirty="0"/>
              <a:t>Děkuji Vám za pozornost!</a:t>
            </a:r>
          </a:p>
        </p:txBody>
      </p:sp>
    </p:spTree>
    <p:extLst>
      <p:ext uri="{BB962C8B-B14F-4D97-AF65-F5344CB8AC3E}">
        <p14:creationId xmlns:p14="http://schemas.microsoft.com/office/powerpoint/2010/main" val="322594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 nastavení celého systému plánů a rozpočtů je klíčovým parametrem ….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2400" i="1" dirty="0"/>
              <a:t>nakolik organizace pracuje a je financována projektově, po jednotlivých „zakázkách“ </a:t>
            </a:r>
          </a:p>
          <a:p>
            <a:pPr marL="0" indent="0" algn="ctr">
              <a:buNone/>
            </a:pPr>
            <a:endParaRPr lang="cs-CZ" sz="2400" i="1" dirty="0"/>
          </a:p>
          <a:p>
            <a:pPr marL="0" indent="0" algn="ctr">
              <a:buNone/>
            </a:pPr>
            <a:endParaRPr lang="cs-CZ" sz="2400" i="1" dirty="0"/>
          </a:p>
          <a:p>
            <a:pPr marL="0" indent="0" algn="ctr">
              <a:buNone/>
            </a:pPr>
            <a:endParaRPr lang="cs-CZ" sz="2400" i="1" dirty="0"/>
          </a:p>
          <a:p>
            <a:pPr marL="0" indent="0" algn="ctr">
              <a:buNone/>
            </a:pPr>
            <a:endParaRPr lang="cs-CZ" sz="2400" i="1" dirty="0"/>
          </a:p>
          <a:p>
            <a:pPr marL="0" indent="0" algn="ctr">
              <a:buNone/>
            </a:pPr>
            <a:endParaRPr lang="cs-CZ" sz="2400" i="1" dirty="0"/>
          </a:p>
          <a:p>
            <a:pPr algn="ctr"/>
            <a:endParaRPr lang="cs-CZ" sz="2400" dirty="0"/>
          </a:p>
          <a:p>
            <a:pPr algn="ctr"/>
            <a:endParaRPr lang="cs-CZ" sz="2400" dirty="0"/>
          </a:p>
          <a:p>
            <a:pPr algn="ctr"/>
            <a:r>
              <a:rPr lang="cs-CZ" sz="2400" dirty="0"/>
              <a:t>výstavba školy v Africe, uspořádání kulturního festivalu, vydání knihy atp.)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2200" y="1600201"/>
            <a:ext cx="5181600" cy="50776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2400" i="1" dirty="0"/>
              <a:t>jedná se spíše o organizaci kontinuálně poskytující určité služby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endParaRPr lang="cs-CZ" sz="2600" dirty="0"/>
          </a:p>
          <a:p>
            <a:pPr algn="ctr"/>
            <a:endParaRPr lang="cs-CZ" sz="2400" dirty="0"/>
          </a:p>
          <a:p>
            <a:pPr algn="ctr"/>
            <a:endParaRPr lang="cs-CZ" sz="2400" dirty="0"/>
          </a:p>
          <a:p>
            <a:pPr algn="ctr"/>
            <a:r>
              <a:rPr lang="cs-CZ" sz="2400" dirty="0"/>
              <a:t>poskytování sociálních služeb, </a:t>
            </a:r>
            <a:r>
              <a:rPr lang="cs-CZ" sz="2400" dirty="0" err="1"/>
              <a:t>tyfloturistický</a:t>
            </a:r>
            <a:r>
              <a:rPr lang="cs-CZ" sz="2400" dirty="0"/>
              <a:t> oddíl, hospic, občanská poradna, vzájemná podpora rodinných příslušníků pečujících o lidi s různými vážnými a neléčitelnými onemocněními atp.). </a:t>
            </a:r>
          </a:p>
          <a:p>
            <a:endParaRPr lang="cs-CZ" dirty="0"/>
          </a:p>
        </p:txBody>
      </p:sp>
      <p:sp>
        <p:nvSpPr>
          <p:cNvPr id="6" name="Bublinový popisek ve tvaru obláčku 5"/>
          <p:cNvSpPr/>
          <p:nvPr/>
        </p:nvSpPr>
        <p:spPr>
          <a:xfrm>
            <a:off x="1767610" y="2711382"/>
            <a:ext cx="2877127" cy="12768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PROJEKTOVÉ NNO</a:t>
            </a:r>
          </a:p>
        </p:txBody>
      </p:sp>
      <p:sp>
        <p:nvSpPr>
          <p:cNvPr id="7" name="Bublinový popisek ve tvaru obláčku 6"/>
          <p:cNvSpPr/>
          <p:nvPr/>
        </p:nvSpPr>
        <p:spPr>
          <a:xfrm>
            <a:off x="6881091" y="2727400"/>
            <a:ext cx="2817092" cy="114509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NNO POSKYTUJÍCÍ KONTINUÁLNÍ SLUŽBY</a:t>
            </a:r>
          </a:p>
        </p:txBody>
      </p:sp>
    </p:spTree>
    <p:extLst>
      <p:ext uri="{BB962C8B-B14F-4D97-AF65-F5344CB8AC3E}">
        <p14:creationId xmlns:p14="http://schemas.microsoft.com/office/powerpoint/2010/main" val="226957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Začněme finančním řízením….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FŘ: </a:t>
            </a:r>
            <a:r>
              <a:rPr lang="cs-CZ" cap="none" dirty="0"/>
              <a:t>Komplex činností, jejichž cílem je vhodnými prostředky a metodami zajistit dostatečné množství financí, které umožní NO další existenci, rozvoj a plnění cílů.</a:t>
            </a:r>
          </a:p>
          <a:p>
            <a:pPr marL="0" indent="0">
              <a:buNone/>
            </a:pPr>
            <a:r>
              <a:rPr lang="cs-CZ" cap="none" dirty="0"/>
              <a:t>FŘ: péče o prostředky a zdroje poté, co byly získány až do doby, kdy budou hospodárně využity.</a:t>
            </a:r>
          </a:p>
          <a:p>
            <a:pPr marL="0" indent="0">
              <a:buNone/>
            </a:pPr>
            <a:endParaRPr lang="cs-CZ" cap="none" dirty="0"/>
          </a:p>
          <a:p>
            <a:pPr marL="0" indent="0">
              <a:buNone/>
            </a:pPr>
            <a:r>
              <a:rPr lang="cs-CZ" cap="none" dirty="0"/>
              <a:t>FUNKCE FŘ:</a:t>
            </a:r>
          </a:p>
          <a:p>
            <a:pPr>
              <a:buFontTx/>
              <a:buChar char="-"/>
            </a:pPr>
            <a:r>
              <a:rPr lang="cs-CZ" b="1" cap="none" dirty="0"/>
              <a:t>Plánovací</a:t>
            </a:r>
          </a:p>
          <a:p>
            <a:pPr>
              <a:buFontTx/>
              <a:buChar char="-"/>
            </a:pPr>
            <a:r>
              <a:rPr lang="cs-CZ" b="1" cap="none" dirty="0"/>
              <a:t>Integrativní</a:t>
            </a:r>
            <a:r>
              <a:rPr lang="cs-CZ" cap="none" dirty="0"/>
              <a:t> (celkový nadhled na činnost organizace)</a:t>
            </a:r>
          </a:p>
          <a:p>
            <a:pPr>
              <a:buFontTx/>
              <a:buChar char="-"/>
            </a:pPr>
            <a:r>
              <a:rPr lang="cs-CZ" b="1" cap="none" dirty="0"/>
              <a:t>Preventivní</a:t>
            </a:r>
            <a:r>
              <a:rPr lang="cs-CZ" cap="none" dirty="0"/>
              <a:t> (kvalitní plánování pomáhá předejít fin</a:t>
            </a:r>
            <a:r>
              <a:rPr lang="cs-CZ" dirty="0"/>
              <a:t>ančním</a:t>
            </a:r>
            <a:r>
              <a:rPr lang="cs-CZ" cap="none" dirty="0"/>
              <a:t> ztrátám)</a:t>
            </a:r>
          </a:p>
          <a:p>
            <a:pPr>
              <a:buFontTx/>
              <a:buChar char="-"/>
            </a:pPr>
            <a:r>
              <a:rPr lang="cs-CZ" b="1" cap="none" dirty="0"/>
              <a:t>Monitorovací</a:t>
            </a:r>
            <a:r>
              <a:rPr lang="cs-CZ" cap="none" dirty="0"/>
              <a:t> (umožňuje minimalizovat nehospodárné nakládání financí, neefektivní vynakládání zdrojů)</a:t>
            </a:r>
          </a:p>
          <a:p>
            <a:pPr>
              <a:buFontTx/>
              <a:buChar char="-"/>
            </a:pPr>
            <a:r>
              <a:rPr lang="cs-CZ" b="1" cap="none" dirty="0"/>
              <a:t>Informační</a:t>
            </a:r>
            <a:r>
              <a:rPr lang="cs-CZ" cap="none" dirty="0"/>
              <a:t> (informace o výkonu organizace, kvalitě činnosti, tendencích,…)</a:t>
            </a:r>
          </a:p>
          <a:p>
            <a:pPr>
              <a:buFontTx/>
              <a:buChar char="-"/>
            </a:pPr>
            <a:r>
              <a:rPr lang="cs-CZ" b="1" cap="none" dirty="0"/>
              <a:t>Evidenční</a:t>
            </a:r>
            <a:r>
              <a:rPr lang="cs-CZ" cap="none" dirty="0"/>
              <a:t> (přehled nutný k dosažení fin</a:t>
            </a:r>
            <a:r>
              <a:rPr lang="cs-CZ" dirty="0"/>
              <a:t>anční</a:t>
            </a:r>
            <a:r>
              <a:rPr lang="cs-CZ" cap="none" dirty="0"/>
              <a:t> otevřenosti a průhlednosti)</a:t>
            </a:r>
          </a:p>
          <a:p>
            <a:pPr lvl="1">
              <a:buFontTx/>
              <a:buChar char="-"/>
            </a:pPr>
            <a:r>
              <a:rPr lang="cs-CZ" cap="none" dirty="0"/>
              <a:t>Musí kdykoliv umět prokázat, že peníze a majetek jsou používány v souladu s cíli NO a sliby, které byly dány sponzorům, dárcům, rodičům členů, členům </a:t>
            </a:r>
            <a:r>
              <a:rPr lang="cs-CZ" cap="none" dirty="0" err="1"/>
              <a:t>apod</a:t>
            </a:r>
            <a:r>
              <a:rPr lang="cs-CZ" cap="none" dirty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93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Kroky finančního řízení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cap="none" dirty="0"/>
              <a:t>Plánování</a:t>
            </a:r>
            <a:r>
              <a:rPr lang="cs-CZ" cap="none" dirty="0"/>
              <a:t> (mělo by vycházet z dlouhodobé koncepce,..)</a:t>
            </a:r>
          </a:p>
          <a:p>
            <a:r>
              <a:rPr lang="cs-CZ" b="1" cap="none" dirty="0"/>
              <a:t>Teoretický </a:t>
            </a:r>
            <a:r>
              <a:rPr lang="cs-CZ" b="1" cap="none" dirty="0" err="1"/>
              <a:t>fundraising</a:t>
            </a:r>
            <a:r>
              <a:rPr lang="cs-CZ" b="1" cap="none" dirty="0"/>
              <a:t> </a:t>
            </a:r>
            <a:r>
              <a:rPr lang="cs-CZ" cap="none" dirty="0"/>
              <a:t>(naplánování postupu, kde vzít prostředky na naplánované činnosti)</a:t>
            </a:r>
          </a:p>
          <a:p>
            <a:r>
              <a:rPr lang="cs-CZ" b="1" cap="none" dirty="0"/>
              <a:t>Praktický </a:t>
            </a:r>
            <a:r>
              <a:rPr lang="cs-CZ" b="1" cap="none" dirty="0" err="1"/>
              <a:t>fundraising</a:t>
            </a:r>
            <a:r>
              <a:rPr lang="cs-CZ" b="1" cap="none" dirty="0"/>
              <a:t> </a:t>
            </a:r>
            <a:r>
              <a:rPr lang="cs-CZ" cap="none" dirty="0"/>
              <a:t>(zajišťování plánovaných prostředků)</a:t>
            </a:r>
          </a:p>
          <a:p>
            <a:r>
              <a:rPr lang="cs-CZ" b="1" cap="none" dirty="0"/>
              <a:t>Běžné hospodaření NO </a:t>
            </a:r>
            <a:r>
              <a:rPr lang="cs-CZ" cap="none" dirty="0"/>
              <a:t>(uskutečňování běžných hospodářských operací, součástí je vedení </a:t>
            </a:r>
            <a:r>
              <a:rPr lang="cs-CZ" dirty="0"/>
              <a:t>účetnictví</a:t>
            </a:r>
            <a:r>
              <a:rPr lang="cs-CZ" cap="none" dirty="0"/>
              <a:t>)</a:t>
            </a:r>
          </a:p>
          <a:p>
            <a:r>
              <a:rPr lang="cs-CZ" b="1" cap="none" dirty="0"/>
              <a:t>Zhodnocení uplynulého roku </a:t>
            </a:r>
            <a:r>
              <a:rPr lang="cs-CZ" cap="none" dirty="0"/>
              <a:t>(přehled o čerpání rozpočtu, účetních výkazů, zprávy o hospodaření, výroční zprávy, zprávy o využití prostředků,…)</a:t>
            </a:r>
          </a:p>
          <a:p>
            <a:pPr marL="0" indent="0">
              <a:buNone/>
            </a:pPr>
            <a:endParaRPr lang="cs-CZ" cap="none" dirty="0"/>
          </a:p>
          <a:p>
            <a:pPr marL="0" indent="0">
              <a:buNone/>
            </a:pPr>
            <a:r>
              <a:rPr lang="cs-CZ" cap="none" dirty="0">
                <a:latin typeface="Garamond" panose="02020404030301010803" pitchFamily="18" charset="0"/>
              </a:rPr>
              <a:t>        </a:t>
            </a:r>
            <a:r>
              <a:rPr lang="cs-CZ" cap="none" dirty="0"/>
              <a:t>→ významným nástrojem finančního plánování je </a:t>
            </a:r>
            <a:r>
              <a:rPr lang="cs-CZ" b="1" cap="none" dirty="0"/>
              <a:t>ROZPOČET</a:t>
            </a:r>
          </a:p>
          <a:p>
            <a:pPr marL="0" indent="0">
              <a:buNone/>
            </a:pPr>
            <a:r>
              <a:rPr lang="cs-CZ" b="1" cap="none" dirty="0"/>
              <a:t>        </a:t>
            </a:r>
            <a:r>
              <a:rPr lang="cs-CZ" cap="none" dirty="0"/>
              <a:t> → hospodaření dle naplánovaného </a:t>
            </a:r>
            <a:r>
              <a:rPr lang="cs-CZ" b="1" cap="none" dirty="0"/>
              <a:t>ROZPOČTU</a:t>
            </a:r>
          </a:p>
          <a:p>
            <a:pPr marL="0" indent="0">
              <a:buNone/>
            </a:pPr>
            <a:r>
              <a:rPr lang="cs-CZ" cap="none" dirty="0"/>
              <a:t>         → vyhodnocení plnění </a:t>
            </a:r>
            <a:r>
              <a:rPr lang="cs-CZ" b="1" cap="none" dirty="0"/>
              <a:t>ROZPOČTU</a:t>
            </a:r>
          </a:p>
          <a:p>
            <a:endParaRPr lang="en-GB" dirty="0"/>
          </a:p>
        </p:txBody>
      </p:sp>
      <p:sp>
        <p:nvSpPr>
          <p:cNvPr id="4" name="Zahnutá šipka doprava 3"/>
          <p:cNvSpPr/>
          <p:nvPr/>
        </p:nvSpPr>
        <p:spPr>
          <a:xfrm>
            <a:off x="160263" y="1893455"/>
            <a:ext cx="707955" cy="2890981"/>
          </a:xfrm>
          <a:prstGeom prst="curvedRightArrow">
            <a:avLst>
              <a:gd name="adj1" fmla="val 22717"/>
              <a:gd name="adj2" fmla="val 56939"/>
              <a:gd name="adj3" fmla="val 25000"/>
            </a:avLst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Zahnutá šipka doprava 4"/>
          <p:cNvSpPr/>
          <p:nvPr/>
        </p:nvSpPr>
        <p:spPr>
          <a:xfrm>
            <a:off x="77840" y="2971854"/>
            <a:ext cx="815989" cy="2229154"/>
          </a:xfrm>
          <a:prstGeom prst="curvedRightArrow">
            <a:avLst>
              <a:gd name="adj1" fmla="val 18719"/>
              <a:gd name="adj2" fmla="val 50000"/>
              <a:gd name="adj3" fmla="val 25000"/>
            </a:avLst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Zahnutá šipka doprava 5"/>
          <p:cNvSpPr/>
          <p:nvPr/>
        </p:nvSpPr>
        <p:spPr>
          <a:xfrm>
            <a:off x="-121601" y="3338945"/>
            <a:ext cx="1015430" cy="2278635"/>
          </a:xfrm>
          <a:prstGeom prst="curvedRightArrow">
            <a:avLst>
              <a:gd name="adj1" fmla="val 18719"/>
              <a:gd name="adj2" fmla="val 50991"/>
              <a:gd name="adj3" fmla="val 22271"/>
            </a:avLst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9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plánů a rozpočtů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Není jednotné rozlišení pojmů „rozpočet“ a „plán“. </a:t>
            </a:r>
          </a:p>
          <a:p>
            <a:endParaRPr lang="cs-CZ" altLang="cs-CZ" u="sng" dirty="0"/>
          </a:p>
          <a:p>
            <a:r>
              <a:rPr lang="cs-CZ" altLang="cs-CZ" b="1" dirty="0"/>
              <a:t>Plánování </a:t>
            </a:r>
            <a:r>
              <a:rPr lang="cs-CZ" altLang="cs-CZ" dirty="0"/>
              <a:t>se pojímá obecně šířeji než rozpočetnictví, neboť:</a:t>
            </a:r>
          </a:p>
          <a:p>
            <a:pPr marL="0" indent="0">
              <a:buNone/>
            </a:pPr>
            <a:endParaRPr lang="cs-CZ" altLang="cs-CZ" dirty="0"/>
          </a:p>
          <a:p>
            <a:pPr lvl="1"/>
            <a:r>
              <a:rPr lang="cs-CZ" altLang="cs-CZ" dirty="0"/>
              <a:t>Plánová se užívá jako </a:t>
            </a:r>
            <a:r>
              <a:rPr lang="cs-CZ" altLang="cs-CZ" b="1" dirty="0"/>
              <a:t>nástroj prosazování tzv. podnikových politik </a:t>
            </a:r>
            <a:r>
              <a:rPr lang="cs-CZ" altLang="cs-CZ" dirty="0"/>
              <a:t>(strategií)</a:t>
            </a:r>
          </a:p>
          <a:p>
            <a:pPr lvl="1"/>
            <a:r>
              <a:rPr lang="cs-CZ" altLang="cs-CZ" dirty="0"/>
              <a:t>Plánování se někdy může omezit na </a:t>
            </a:r>
            <a:r>
              <a:rPr lang="cs-CZ" altLang="cs-CZ" b="1" dirty="0"/>
              <a:t>věcné vymezení úkolů</a:t>
            </a:r>
            <a:r>
              <a:rPr lang="cs-CZ" altLang="cs-CZ" dirty="0"/>
              <a:t> (nemusí být vyjádřen ekonomicky)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40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667" y="720725"/>
            <a:ext cx="10752667" cy="450850"/>
          </a:xfrm>
        </p:spPr>
        <p:txBody>
          <a:bodyPr wrap="square" anchor="t">
            <a:normAutofit/>
          </a:bodyPr>
          <a:lstStyle/>
          <a:p>
            <a:r>
              <a:rPr lang="cs-CZ" dirty="0"/>
              <a:t>Rozpočet</a:t>
            </a:r>
            <a:endParaRPr lang="en-GB" dirty="0"/>
          </a:p>
        </p:txBody>
      </p:sp>
      <p:graphicFrame>
        <p:nvGraphicFramePr>
          <p:cNvPr id="10" name="Zástupný symbol pro obsah 2">
            <a:extLst>
              <a:ext uri="{FF2B5EF4-FFF2-40B4-BE49-F238E27FC236}">
                <a16:creationId xmlns:a16="http://schemas.microsoft.com/office/drawing/2014/main" id="{939446D6-899E-3F1D-7FEB-AE1FE6641D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056123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3197170"/>
      </p:ext>
    </p:extLst>
  </p:cSld>
  <p:clrMapOvr>
    <a:masterClrMapping/>
  </p:clrMapOvr>
</p:sld>
</file>

<file path=ppt/theme/theme1.xml><?xml version="1.0" encoding="utf-8"?>
<a:theme xmlns:a="http://schemas.openxmlformats.org/drawingml/2006/main" name="1_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ppt/theme/themeOverride2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3951</TotalTime>
  <Words>2652</Words>
  <Application>Microsoft Office PowerPoint</Application>
  <PresentationFormat>Širokoúhlá obrazovka</PresentationFormat>
  <Paragraphs>350</Paragraphs>
  <Slides>43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0" baseType="lpstr">
      <vt:lpstr>Arial</vt:lpstr>
      <vt:lpstr>Calibri</vt:lpstr>
      <vt:lpstr>Garamond</vt:lpstr>
      <vt:lpstr>Tahoma</vt:lpstr>
      <vt:lpstr>Times New Roman</vt:lpstr>
      <vt:lpstr>Wingdings</vt:lpstr>
      <vt:lpstr>1_Prezentace_MU_CZ</vt:lpstr>
      <vt:lpstr>Manažerské účetnictví a daně  Rozpočtování</vt:lpstr>
      <vt:lpstr>Pozvánka</vt:lpstr>
      <vt:lpstr>Prezentace aplikace PowerPoint</vt:lpstr>
      <vt:lpstr>Rozpočtování v NNO</vt:lpstr>
      <vt:lpstr>Pro nastavení celého systému plánů a rozpočtů je klíčovým parametrem ….</vt:lpstr>
      <vt:lpstr>Začněme finančním řízením….</vt:lpstr>
      <vt:lpstr>Kroky finančního řízení</vt:lpstr>
      <vt:lpstr>Systém plánů a rozpočtů</vt:lpstr>
      <vt:lpstr>Rozpočet</vt:lpstr>
      <vt:lpstr>Co můžeme říct o rozpočtu</vt:lpstr>
      <vt:lpstr>Rozpočet se zabývá…</vt:lpstr>
      <vt:lpstr>Efektivní proces rozpočtování</vt:lpstr>
      <vt:lpstr>Rozpočet</vt:lpstr>
      <vt:lpstr>Rozpočet</vt:lpstr>
      <vt:lpstr>Ukázka variantního rozpočtu  FN = 800, v = 0,3</vt:lpstr>
      <vt:lpstr>Rozpočet</vt:lpstr>
      <vt:lpstr>Proces sestavování rozpočtu</vt:lpstr>
      <vt:lpstr>Metody sestavování rozpočtu</vt:lpstr>
      <vt:lpstr>Práce s rozpočtem</vt:lpstr>
      <vt:lpstr>Kontrola rozpočtu</vt:lpstr>
      <vt:lpstr>Rozpočtový proces - zásady</vt:lpstr>
      <vt:lpstr>Důvody sestavování rozpočtu</vt:lpstr>
      <vt:lpstr>Základní funkce rozpočtu (to samé trochu jinak..)</vt:lpstr>
      <vt:lpstr>Typy rozpočtů I.</vt:lpstr>
      <vt:lpstr>Prezentace aplikace PowerPoint</vt:lpstr>
      <vt:lpstr>TYPY ROZPOČTŮ II.</vt:lpstr>
      <vt:lpstr>Programový rozpočet</vt:lpstr>
      <vt:lpstr>Programový rozpočet</vt:lpstr>
      <vt:lpstr>Zdrojový rozpočet</vt:lpstr>
      <vt:lpstr>Zdrojový rozpočet</vt:lpstr>
      <vt:lpstr>Cash flow rozpočet</vt:lpstr>
      <vt:lpstr>Cash flow  rozpočet</vt:lpstr>
      <vt:lpstr>A další….</vt:lpstr>
      <vt:lpstr>Rozpočtová opatření</vt:lpstr>
      <vt:lpstr>Nevýhody rozpočetnictví?                                                  Minimalizovat? Odstranit?</vt:lpstr>
      <vt:lpstr>Nákladová a výnosová stránka rozpočtu</vt:lpstr>
      <vt:lpstr>Dvě strany rozpočtu</vt:lpstr>
      <vt:lpstr>Nákladová strana rozpočtu ….malé opakování</vt:lpstr>
      <vt:lpstr>Možná hlediska třídění nákladů</vt:lpstr>
      <vt:lpstr>Náklady je vhodné rozdělit…</vt:lpstr>
      <vt:lpstr>Tabulka nákladů projektu</vt:lpstr>
      <vt:lpstr>Výnosová strana rozpočtu v neziskovém sektoru</vt:lpstr>
      <vt:lpstr>Děkuji Vám za pozornost!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Manažerské účetnictví a daně</dc:title>
  <dc:creator>Marie Hladká</dc:creator>
  <cp:lastModifiedBy>Marie Hladká</cp:lastModifiedBy>
  <cp:revision>20</cp:revision>
  <cp:lastPrinted>2020-09-24T08:29:10Z</cp:lastPrinted>
  <dcterms:created xsi:type="dcterms:W3CDTF">2019-09-10T05:56:03Z</dcterms:created>
  <dcterms:modified xsi:type="dcterms:W3CDTF">2022-10-11T11:51:04Z</dcterms:modified>
</cp:coreProperties>
</file>