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41" r:id="rId12"/>
    <p:sldId id="342" r:id="rId13"/>
    <p:sldId id="344" r:id="rId14"/>
    <p:sldId id="343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4" r:id="rId24"/>
    <p:sldId id="355" r:id="rId25"/>
    <p:sldId id="356" r:id="rId26"/>
    <p:sldId id="357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3DEC9A-9E04-411B-9097-A63F7689EE82}" v="34" dt="2023-11-26T18:08:07.3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776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30DB1C3B-7DAB-4B3F-B490-615EAA1AF199}"/>
    <pc:docChg chg="addSld">
      <pc:chgData name="Martina Sponerová" userId="ccc0f243-98c2-4971-ae6b-3630abf27fc2" providerId="ADAL" clId="{30DB1C3B-7DAB-4B3F-B490-615EAA1AF199}" dt="2021-03-02T13:40:22.575" v="0" actId="2890"/>
      <pc:docMkLst>
        <pc:docMk/>
      </pc:docMkLst>
      <pc:sldChg chg="add">
        <pc:chgData name="Martina Sponerová" userId="ccc0f243-98c2-4971-ae6b-3630abf27fc2" providerId="ADAL" clId="{30DB1C3B-7DAB-4B3F-B490-615EAA1AF199}" dt="2021-03-02T13:40:22.575" v="0" actId="2890"/>
        <pc:sldMkLst>
          <pc:docMk/>
          <pc:sldMk cId="4154579106" sldId="358"/>
        </pc:sldMkLst>
      </pc:sldChg>
    </pc:docChg>
  </pc:docChgLst>
  <pc:docChgLst>
    <pc:chgData name="Martina Sponerová" userId="ccc0f243-98c2-4971-ae6b-3630abf27fc2" providerId="ADAL" clId="{31DCD96C-3314-44CD-B627-F119FE91D3D1}"/>
    <pc:docChg chg="custSel modSld">
      <pc:chgData name="Martina Sponerová" userId="ccc0f243-98c2-4971-ae6b-3630abf27fc2" providerId="ADAL" clId="{31DCD96C-3314-44CD-B627-F119FE91D3D1}" dt="2022-09-29T08:11:05.342" v="1" actId="478"/>
      <pc:docMkLst>
        <pc:docMk/>
      </pc:docMkLst>
      <pc:sldChg chg="delSp modSp mod">
        <pc:chgData name="Martina Sponerová" userId="ccc0f243-98c2-4971-ae6b-3630abf27fc2" providerId="ADAL" clId="{31DCD96C-3314-44CD-B627-F119FE91D3D1}" dt="2022-09-29T08:11:05.342" v="1" actId="478"/>
        <pc:sldMkLst>
          <pc:docMk/>
          <pc:sldMk cId="1382393406" sldId="357"/>
        </pc:sldMkLst>
        <pc:spChg chg="del mod">
          <ac:chgData name="Martina Sponerová" userId="ccc0f243-98c2-4971-ae6b-3630abf27fc2" providerId="ADAL" clId="{31DCD96C-3314-44CD-B627-F119FE91D3D1}" dt="2022-09-29T08:11:05.342" v="1" actId="478"/>
          <ac:spMkLst>
            <pc:docMk/>
            <pc:sldMk cId="1382393406" sldId="357"/>
            <ac:spMk id="6" creationId="{00000000-0000-0000-0000-000000000000}"/>
          </ac:spMkLst>
        </pc:spChg>
      </pc:sldChg>
    </pc:docChg>
  </pc:docChgLst>
  <pc:docChgLst>
    <pc:chgData name="Martina Sponerová" userId="ccc0f243-98c2-4971-ae6b-3630abf27fc2" providerId="ADAL" clId="{CF72E422-4747-4C5D-BB7E-FBC31F20AD4A}"/>
    <pc:docChg chg="addSld delSld modSld sldOrd">
      <pc:chgData name="Martina Sponerová" userId="ccc0f243-98c2-4971-ae6b-3630abf27fc2" providerId="ADAL" clId="{CF72E422-4747-4C5D-BB7E-FBC31F20AD4A}" dt="2021-11-22T16:15:42.460" v="188" actId="255"/>
      <pc:docMkLst>
        <pc:docMk/>
      </pc:docMkLst>
      <pc:sldChg chg="modSp mod">
        <pc:chgData name="Martina Sponerová" userId="ccc0f243-98c2-4971-ae6b-3630abf27fc2" providerId="ADAL" clId="{CF72E422-4747-4C5D-BB7E-FBC31F20AD4A}" dt="2021-11-22T16:06:26.427" v="0" actId="113"/>
        <pc:sldMkLst>
          <pc:docMk/>
          <pc:sldMk cId="3719240047" sldId="346"/>
        </pc:sldMkLst>
        <pc:spChg chg="mod">
          <ac:chgData name="Martina Sponerová" userId="ccc0f243-98c2-4971-ae6b-3630abf27fc2" providerId="ADAL" clId="{CF72E422-4747-4C5D-BB7E-FBC31F20AD4A}" dt="2021-11-22T16:06:26.427" v="0" actId="113"/>
          <ac:spMkLst>
            <pc:docMk/>
            <pc:sldMk cId="3719240047" sldId="346"/>
            <ac:spMk id="5" creationId="{3DCB7438-EEB4-4D0B-8745-596E9279BF21}"/>
          </ac:spMkLst>
        </pc:spChg>
      </pc:sldChg>
      <pc:sldChg chg="modSp mod">
        <pc:chgData name="Martina Sponerová" userId="ccc0f243-98c2-4971-ae6b-3630abf27fc2" providerId="ADAL" clId="{CF72E422-4747-4C5D-BB7E-FBC31F20AD4A}" dt="2021-11-22T16:06:30.782" v="1" actId="113"/>
        <pc:sldMkLst>
          <pc:docMk/>
          <pc:sldMk cId="857717079" sldId="347"/>
        </pc:sldMkLst>
        <pc:spChg chg="mod">
          <ac:chgData name="Martina Sponerová" userId="ccc0f243-98c2-4971-ae6b-3630abf27fc2" providerId="ADAL" clId="{CF72E422-4747-4C5D-BB7E-FBC31F20AD4A}" dt="2021-11-22T16:06:30.782" v="1" actId="113"/>
          <ac:spMkLst>
            <pc:docMk/>
            <pc:sldMk cId="857717079" sldId="347"/>
            <ac:spMk id="5" creationId="{3DCB7438-EEB4-4D0B-8745-596E9279BF21}"/>
          </ac:spMkLst>
        </pc:spChg>
      </pc:sldChg>
      <pc:sldChg chg="modSp mod">
        <pc:chgData name="Martina Sponerová" userId="ccc0f243-98c2-4971-ae6b-3630abf27fc2" providerId="ADAL" clId="{CF72E422-4747-4C5D-BB7E-FBC31F20AD4A}" dt="2021-11-22T16:10:11.035" v="7" actId="5793"/>
        <pc:sldMkLst>
          <pc:docMk/>
          <pc:sldMk cId="2461589411" sldId="351"/>
        </pc:sldMkLst>
        <pc:spChg chg="mod">
          <ac:chgData name="Martina Sponerová" userId="ccc0f243-98c2-4971-ae6b-3630abf27fc2" providerId="ADAL" clId="{CF72E422-4747-4C5D-BB7E-FBC31F20AD4A}" dt="2021-11-22T16:10:11.035" v="7" actId="5793"/>
          <ac:spMkLst>
            <pc:docMk/>
            <pc:sldMk cId="2461589411" sldId="351"/>
            <ac:spMk id="5" creationId="{3DCB7438-EEB4-4D0B-8745-596E9279BF21}"/>
          </ac:spMkLst>
        </pc:spChg>
      </pc:sldChg>
      <pc:sldChg chg="modSp mod">
        <pc:chgData name="Martina Sponerová" userId="ccc0f243-98c2-4971-ae6b-3630abf27fc2" providerId="ADAL" clId="{CF72E422-4747-4C5D-BB7E-FBC31F20AD4A}" dt="2021-11-22T16:11:26.495" v="17" actId="20577"/>
        <pc:sldMkLst>
          <pc:docMk/>
          <pc:sldMk cId="357294219" sldId="353"/>
        </pc:sldMkLst>
        <pc:spChg chg="mod">
          <ac:chgData name="Martina Sponerová" userId="ccc0f243-98c2-4971-ae6b-3630abf27fc2" providerId="ADAL" clId="{CF72E422-4747-4C5D-BB7E-FBC31F20AD4A}" dt="2021-11-22T16:11:26.495" v="17" actId="20577"/>
          <ac:spMkLst>
            <pc:docMk/>
            <pc:sldMk cId="357294219" sldId="353"/>
            <ac:spMk id="5" creationId="{3DCB7438-EEB4-4D0B-8745-596E9279BF21}"/>
          </ac:spMkLst>
        </pc:spChg>
      </pc:sldChg>
      <pc:sldChg chg="modSp mod">
        <pc:chgData name="Martina Sponerová" userId="ccc0f243-98c2-4971-ae6b-3630abf27fc2" providerId="ADAL" clId="{CF72E422-4747-4C5D-BB7E-FBC31F20AD4A}" dt="2021-11-22T16:13:22.612" v="23" actId="113"/>
        <pc:sldMkLst>
          <pc:docMk/>
          <pc:sldMk cId="903079205" sldId="355"/>
        </pc:sldMkLst>
        <pc:spChg chg="mod">
          <ac:chgData name="Martina Sponerová" userId="ccc0f243-98c2-4971-ae6b-3630abf27fc2" providerId="ADAL" clId="{CF72E422-4747-4C5D-BB7E-FBC31F20AD4A}" dt="2021-11-22T16:13:22.612" v="23" actId="113"/>
          <ac:spMkLst>
            <pc:docMk/>
            <pc:sldMk cId="903079205" sldId="355"/>
            <ac:spMk id="5" creationId="{3DCB7438-EEB4-4D0B-8745-596E9279BF21}"/>
          </ac:spMkLst>
        </pc:spChg>
      </pc:sldChg>
      <pc:sldChg chg="modSp mod">
        <pc:chgData name="Martina Sponerová" userId="ccc0f243-98c2-4971-ae6b-3630abf27fc2" providerId="ADAL" clId="{CF72E422-4747-4C5D-BB7E-FBC31F20AD4A}" dt="2021-11-22T16:15:18.808" v="185" actId="6549"/>
        <pc:sldMkLst>
          <pc:docMk/>
          <pc:sldMk cId="703113792" sldId="356"/>
        </pc:sldMkLst>
        <pc:spChg chg="mod">
          <ac:chgData name="Martina Sponerová" userId="ccc0f243-98c2-4971-ae6b-3630abf27fc2" providerId="ADAL" clId="{CF72E422-4747-4C5D-BB7E-FBC31F20AD4A}" dt="2021-11-22T16:15:18.808" v="185" actId="6549"/>
          <ac:spMkLst>
            <pc:docMk/>
            <pc:sldMk cId="703113792" sldId="356"/>
            <ac:spMk id="5" creationId="{3DCB7438-EEB4-4D0B-8745-596E9279BF21}"/>
          </ac:spMkLst>
        </pc:spChg>
      </pc:sldChg>
      <pc:sldChg chg="del">
        <pc:chgData name="Martina Sponerová" userId="ccc0f243-98c2-4971-ae6b-3630abf27fc2" providerId="ADAL" clId="{CF72E422-4747-4C5D-BB7E-FBC31F20AD4A}" dt="2021-11-22T16:15:27.656" v="186" actId="2696"/>
        <pc:sldMkLst>
          <pc:docMk/>
          <pc:sldMk cId="4154579106" sldId="358"/>
        </pc:sldMkLst>
      </pc:sldChg>
      <pc:sldChg chg="modSp add mod ord">
        <pc:chgData name="Martina Sponerová" userId="ccc0f243-98c2-4971-ae6b-3630abf27fc2" providerId="ADAL" clId="{CF72E422-4747-4C5D-BB7E-FBC31F20AD4A}" dt="2021-11-22T16:15:42.460" v="188" actId="255"/>
        <pc:sldMkLst>
          <pc:docMk/>
          <pc:sldMk cId="2686890331" sldId="359"/>
        </pc:sldMkLst>
        <pc:spChg chg="mod">
          <ac:chgData name="Martina Sponerová" userId="ccc0f243-98c2-4971-ae6b-3630abf27fc2" providerId="ADAL" clId="{CF72E422-4747-4C5D-BB7E-FBC31F20AD4A}" dt="2021-11-22T16:15:42.460" v="188" actId="255"/>
          <ac:spMkLst>
            <pc:docMk/>
            <pc:sldMk cId="2686890331" sldId="359"/>
            <ac:spMk id="5" creationId="{3DCB7438-EEB4-4D0B-8745-596E9279BF21}"/>
          </ac:spMkLst>
        </pc:spChg>
      </pc:sldChg>
    </pc:docChg>
  </pc:docChgLst>
  <pc:docChgLst>
    <pc:chgData name="Martina Sponerová" userId="ccc0f243-98c2-4971-ae6b-3630abf27fc2" providerId="ADAL" clId="{C13DEC9A-9E04-411B-9097-A63F7689EE82}"/>
    <pc:docChg chg="undo custSel delSld modSld">
      <pc:chgData name="Martina Sponerová" userId="ccc0f243-98c2-4971-ae6b-3630abf27fc2" providerId="ADAL" clId="{C13DEC9A-9E04-411B-9097-A63F7689EE82}" dt="2023-11-26T18:08:07.370" v="287" actId="113"/>
      <pc:docMkLst>
        <pc:docMk/>
      </pc:docMkLst>
      <pc:sldChg chg="addSp delSp modSp mod modClrScheme chgLayout">
        <pc:chgData name="Martina Sponerová" userId="ccc0f243-98c2-4971-ae6b-3630abf27fc2" providerId="ADAL" clId="{C13DEC9A-9E04-411B-9097-A63F7689EE82}" dt="2023-11-26T17:04:04.513" v="195" actId="26606"/>
        <pc:sldMkLst>
          <pc:docMk/>
          <pc:sldMk cId="3210843558" sldId="256"/>
        </pc:sldMkLst>
        <pc:spChg chg="mod">
          <ac:chgData name="Martina Sponerová" userId="ccc0f243-98c2-4971-ae6b-3630abf27fc2" providerId="ADAL" clId="{C13DEC9A-9E04-411B-9097-A63F7689EE82}" dt="2023-11-26T17:04:04.513" v="195" actId="26606"/>
          <ac:spMkLst>
            <pc:docMk/>
            <pc:sldMk cId="3210843558" sldId="256"/>
            <ac:spMk id="2" creationId="{A8407835-F81D-479E-BC76-9FC18468D6BB}"/>
          </ac:spMkLst>
        </pc:spChg>
        <pc:spChg chg="mod">
          <ac:chgData name="Martina Sponerová" userId="ccc0f243-98c2-4971-ae6b-3630abf27fc2" providerId="ADAL" clId="{C13DEC9A-9E04-411B-9097-A63F7689EE82}" dt="2023-11-26T17:04:04.513" v="195" actId="26606"/>
          <ac:spMkLst>
            <pc:docMk/>
            <pc:sldMk cId="3210843558" sldId="256"/>
            <ac:spMk id="3" creationId="{1D74D0B9-0477-47D2-BB97-22A5A069A7F1}"/>
          </ac:spMkLst>
        </pc:spChg>
        <pc:spChg chg="mod">
          <ac:chgData name="Martina Sponerová" userId="ccc0f243-98c2-4971-ae6b-3630abf27fc2" providerId="ADAL" clId="{C13DEC9A-9E04-411B-9097-A63F7689EE82}" dt="2023-11-26T17:04:04.513" v="195" actId="26606"/>
          <ac:spMkLst>
            <pc:docMk/>
            <pc:sldMk cId="3210843558" sldId="256"/>
            <ac:spMk id="4" creationId="{F3C58648-ACFE-426C-A517-328ECD990CF3}"/>
          </ac:spMkLst>
        </pc:spChg>
        <pc:spChg chg="add mod">
          <ac:chgData name="Martina Sponerová" userId="ccc0f243-98c2-4971-ae6b-3630abf27fc2" providerId="ADAL" clId="{C13DEC9A-9E04-411B-9097-A63F7689EE82}" dt="2023-11-26T17:04:04.513" v="195" actId="26606"/>
          <ac:spMkLst>
            <pc:docMk/>
            <pc:sldMk cId="3210843558" sldId="256"/>
            <ac:spMk id="6" creationId="{9D7C782A-61C8-2DC0-EBEF-00BC91AEBE81}"/>
          </ac:spMkLst>
        </pc:spChg>
        <pc:spChg chg="add del mod">
          <ac:chgData name="Martina Sponerová" userId="ccc0f243-98c2-4971-ae6b-3630abf27fc2" providerId="ADAL" clId="{C13DEC9A-9E04-411B-9097-A63F7689EE82}" dt="2023-11-26T17:04:02.879" v="192" actId="26606"/>
          <ac:spMkLst>
            <pc:docMk/>
            <pc:sldMk cId="3210843558" sldId="256"/>
            <ac:spMk id="9" creationId="{9D7C782A-61C8-2DC0-EBEF-00BC91AEBE81}"/>
          </ac:spMkLst>
        </pc:spChg>
      </pc:sldChg>
      <pc:sldChg chg="modSp mod">
        <pc:chgData name="Martina Sponerová" userId="ccc0f243-98c2-4971-ae6b-3630abf27fc2" providerId="ADAL" clId="{C13DEC9A-9E04-411B-9097-A63F7689EE82}" dt="2023-11-26T17:03:30.240" v="190" actId="6549"/>
        <pc:sldMkLst>
          <pc:docMk/>
          <pc:sldMk cId="3540602185" sldId="328"/>
        </pc:sldMkLst>
        <pc:spChg chg="mod">
          <ac:chgData name="Martina Sponerová" userId="ccc0f243-98c2-4971-ae6b-3630abf27fc2" providerId="ADAL" clId="{C13DEC9A-9E04-411B-9097-A63F7689EE82}" dt="2023-11-26T17:03:30.240" v="190" actId="6549"/>
          <ac:spMkLst>
            <pc:docMk/>
            <pc:sldMk cId="3540602185" sldId="328"/>
            <ac:spMk id="5" creationId="{3DCB7438-EEB4-4D0B-8745-596E9279BF21}"/>
          </ac:spMkLst>
        </pc:spChg>
      </pc:sldChg>
      <pc:sldChg chg="addSp delSp modSp mod">
        <pc:chgData name="Martina Sponerová" userId="ccc0f243-98c2-4971-ae6b-3630abf27fc2" providerId="ADAL" clId="{C13DEC9A-9E04-411B-9097-A63F7689EE82}" dt="2023-11-26T16:43:21.691" v="67" actId="478"/>
        <pc:sldMkLst>
          <pc:docMk/>
          <pc:sldMk cId="2867882436" sldId="329"/>
        </pc:sldMkLst>
        <pc:spChg chg="add del mod">
          <ac:chgData name="Martina Sponerová" userId="ccc0f243-98c2-4971-ae6b-3630abf27fc2" providerId="ADAL" clId="{C13DEC9A-9E04-411B-9097-A63F7689EE82}" dt="2023-11-26T16:43:21.691" v="67" actId="478"/>
          <ac:spMkLst>
            <pc:docMk/>
            <pc:sldMk cId="2867882436" sldId="329"/>
            <ac:spMk id="2" creationId="{1B6EE6F4-50CA-6A3A-A3A7-CE5F670EE794}"/>
          </ac:spMkLst>
        </pc:spChg>
        <pc:spChg chg="mod">
          <ac:chgData name="Martina Sponerová" userId="ccc0f243-98c2-4971-ae6b-3630abf27fc2" providerId="ADAL" clId="{C13DEC9A-9E04-411B-9097-A63F7689EE82}" dt="2023-11-26T16:38:35.757" v="22" actId="26606"/>
          <ac:spMkLst>
            <pc:docMk/>
            <pc:sldMk cId="2867882436" sldId="329"/>
            <ac:spMk id="3" creationId="{BEEF1D8A-8E98-4571-BA0F-4E91CA5BB6B7}"/>
          </ac:spMkLst>
        </pc:spChg>
        <pc:spChg chg="mod">
          <ac:chgData name="Martina Sponerová" userId="ccc0f243-98c2-4971-ae6b-3630abf27fc2" providerId="ADAL" clId="{C13DEC9A-9E04-411B-9097-A63F7689EE82}" dt="2023-11-26T16:38:35.757" v="22" actId="26606"/>
          <ac:spMkLst>
            <pc:docMk/>
            <pc:sldMk cId="2867882436" sldId="329"/>
            <ac:spMk id="4" creationId="{F67A9F03-E4F1-4571-B4E9-D13C92A9416B}"/>
          </ac:spMkLst>
        </pc:spChg>
        <pc:spChg chg="del mod">
          <ac:chgData name="Martina Sponerová" userId="ccc0f243-98c2-4971-ae6b-3630abf27fc2" providerId="ADAL" clId="{C13DEC9A-9E04-411B-9097-A63F7689EE82}" dt="2023-11-26T16:38:35.757" v="22" actId="26606"/>
          <ac:spMkLst>
            <pc:docMk/>
            <pc:sldMk cId="2867882436" sldId="329"/>
            <ac:spMk id="5" creationId="{3DCB7438-EEB4-4D0B-8745-596E9279BF21}"/>
          </ac:spMkLst>
        </pc:spChg>
        <pc:spChg chg="add del">
          <ac:chgData name="Martina Sponerová" userId="ccc0f243-98c2-4971-ae6b-3630abf27fc2" providerId="ADAL" clId="{C13DEC9A-9E04-411B-9097-A63F7689EE82}" dt="2023-11-26T16:38:40.832" v="23" actId="478"/>
          <ac:spMkLst>
            <pc:docMk/>
            <pc:sldMk cId="2867882436" sldId="329"/>
            <ac:spMk id="11" creationId="{3410D084-0CF5-56C4-B285-09B579224CD2}"/>
          </ac:spMkLst>
        </pc:spChg>
        <pc:spChg chg="add del mod">
          <ac:chgData name="Martina Sponerová" userId="ccc0f243-98c2-4971-ae6b-3630abf27fc2" providerId="ADAL" clId="{C13DEC9A-9E04-411B-9097-A63F7689EE82}" dt="2023-11-26T16:43:18.848" v="66"/>
          <ac:spMkLst>
            <pc:docMk/>
            <pc:sldMk cId="2867882436" sldId="329"/>
            <ac:spMk id="12" creationId="{67E20DFD-8AA0-124A-987A-E176B4F11612}"/>
          </ac:spMkLst>
        </pc:spChg>
        <pc:graphicFrameChg chg="add mod modGraphic">
          <ac:chgData name="Martina Sponerová" userId="ccc0f243-98c2-4971-ae6b-3630abf27fc2" providerId="ADAL" clId="{C13DEC9A-9E04-411B-9097-A63F7689EE82}" dt="2023-11-26T16:38:45.373" v="24" actId="26606"/>
          <ac:graphicFrameMkLst>
            <pc:docMk/>
            <pc:sldMk cId="2867882436" sldId="329"/>
            <ac:graphicFrameMk id="7" creationId="{B643703C-BB78-51B1-71EF-048BD48E3BA8}"/>
          </ac:graphicFrameMkLst>
        </pc:graphicFrameChg>
      </pc:sldChg>
      <pc:sldChg chg="addSp delSp modSp mod modClrScheme chgLayout">
        <pc:chgData name="Martina Sponerová" userId="ccc0f243-98c2-4971-ae6b-3630abf27fc2" providerId="ADAL" clId="{C13DEC9A-9E04-411B-9097-A63F7689EE82}" dt="2023-11-26T18:08:07.370" v="287" actId="113"/>
        <pc:sldMkLst>
          <pc:docMk/>
          <pc:sldMk cId="2814688372" sldId="330"/>
        </pc:sldMkLst>
        <pc:spChg chg="mod">
          <ac:chgData name="Martina Sponerová" userId="ccc0f243-98c2-4971-ae6b-3630abf27fc2" providerId="ADAL" clId="{C13DEC9A-9E04-411B-9097-A63F7689EE82}" dt="2023-11-26T16:42:20.594" v="25" actId="26606"/>
          <ac:spMkLst>
            <pc:docMk/>
            <pc:sldMk cId="2814688372" sldId="330"/>
            <ac:spMk id="3" creationId="{BEEF1D8A-8E98-4571-BA0F-4E91CA5BB6B7}"/>
          </ac:spMkLst>
        </pc:spChg>
        <pc:spChg chg="mod">
          <ac:chgData name="Martina Sponerová" userId="ccc0f243-98c2-4971-ae6b-3630abf27fc2" providerId="ADAL" clId="{C13DEC9A-9E04-411B-9097-A63F7689EE82}" dt="2023-11-26T16:42:20.594" v="25" actId="26606"/>
          <ac:spMkLst>
            <pc:docMk/>
            <pc:sldMk cId="2814688372" sldId="330"/>
            <ac:spMk id="4" creationId="{F67A9F03-E4F1-4571-B4E9-D13C92A9416B}"/>
          </ac:spMkLst>
        </pc:spChg>
        <pc:spChg chg="del">
          <ac:chgData name="Martina Sponerová" userId="ccc0f243-98c2-4971-ae6b-3630abf27fc2" providerId="ADAL" clId="{C13DEC9A-9E04-411B-9097-A63F7689EE82}" dt="2023-11-26T16:42:20.594" v="25" actId="26606"/>
          <ac:spMkLst>
            <pc:docMk/>
            <pc:sldMk cId="2814688372" sldId="330"/>
            <ac:spMk id="5" creationId="{3DCB7438-EEB4-4D0B-8745-596E9279BF21}"/>
          </ac:spMkLst>
        </pc:spChg>
        <pc:spChg chg="add mod">
          <ac:chgData name="Martina Sponerová" userId="ccc0f243-98c2-4971-ae6b-3630abf27fc2" providerId="ADAL" clId="{C13DEC9A-9E04-411B-9097-A63F7689EE82}" dt="2023-11-26T16:42:52.248" v="60" actId="20577"/>
          <ac:spMkLst>
            <pc:docMk/>
            <pc:sldMk cId="2814688372" sldId="330"/>
            <ac:spMk id="11" creationId="{13745318-8047-EC74-66F4-959511453B03}"/>
          </ac:spMkLst>
        </pc:spChg>
        <pc:spChg chg="add del mod">
          <ac:chgData name="Martina Sponerová" userId="ccc0f243-98c2-4971-ae6b-3630abf27fc2" providerId="ADAL" clId="{C13DEC9A-9E04-411B-9097-A63F7689EE82}" dt="2023-11-26T16:42:28.613" v="26" actId="478"/>
          <ac:spMkLst>
            <pc:docMk/>
            <pc:sldMk cId="2814688372" sldId="330"/>
            <ac:spMk id="13" creationId="{CB05D0C6-50F3-2763-5E33-2A1DB17C8932}"/>
          </ac:spMkLst>
        </pc:spChg>
        <pc:graphicFrameChg chg="add mod">
          <ac:chgData name="Martina Sponerová" userId="ccc0f243-98c2-4971-ae6b-3630abf27fc2" providerId="ADAL" clId="{C13DEC9A-9E04-411B-9097-A63F7689EE82}" dt="2023-11-26T18:08:07.370" v="287" actId="113"/>
          <ac:graphicFrameMkLst>
            <pc:docMk/>
            <pc:sldMk cId="2814688372" sldId="330"/>
            <ac:graphicFrameMk id="7" creationId="{7B8187B3-6782-7B91-8CE4-CC188121FC78}"/>
          </ac:graphicFrameMkLst>
        </pc:graphicFrameChg>
      </pc:sldChg>
      <pc:sldChg chg="addSp delSp modSp mod modClrScheme chgLayout">
        <pc:chgData name="Martina Sponerová" userId="ccc0f243-98c2-4971-ae6b-3630abf27fc2" providerId="ADAL" clId="{C13DEC9A-9E04-411B-9097-A63F7689EE82}" dt="2023-11-26T16:48:01.144" v="81" actId="478"/>
        <pc:sldMkLst>
          <pc:docMk/>
          <pc:sldMk cId="3448960963" sldId="331"/>
        </pc:sldMkLst>
        <pc:spChg chg="add mod ord">
          <ac:chgData name="Martina Sponerová" userId="ccc0f243-98c2-4971-ae6b-3630abf27fc2" providerId="ADAL" clId="{C13DEC9A-9E04-411B-9097-A63F7689EE82}" dt="2023-11-26T16:47:58.040" v="80" actId="26606"/>
          <ac:spMkLst>
            <pc:docMk/>
            <pc:sldMk cId="3448960963" sldId="331"/>
            <ac:spMk id="2" creationId="{C383E107-1BBA-5A15-4AB7-1F2AF5F36043}"/>
          </ac:spMkLst>
        </pc:spChg>
        <pc:spChg chg="mod">
          <ac:chgData name="Martina Sponerová" userId="ccc0f243-98c2-4971-ae6b-3630abf27fc2" providerId="ADAL" clId="{C13DEC9A-9E04-411B-9097-A63F7689EE82}" dt="2023-11-26T16:47:58.040" v="80" actId="26606"/>
          <ac:spMkLst>
            <pc:docMk/>
            <pc:sldMk cId="3448960963" sldId="331"/>
            <ac:spMk id="3" creationId="{BEEF1D8A-8E98-4571-BA0F-4E91CA5BB6B7}"/>
          </ac:spMkLst>
        </pc:spChg>
        <pc:spChg chg="mod">
          <ac:chgData name="Martina Sponerová" userId="ccc0f243-98c2-4971-ae6b-3630abf27fc2" providerId="ADAL" clId="{C13DEC9A-9E04-411B-9097-A63F7689EE82}" dt="2023-11-26T16:47:58.040" v="80" actId="26606"/>
          <ac:spMkLst>
            <pc:docMk/>
            <pc:sldMk cId="3448960963" sldId="331"/>
            <ac:spMk id="4" creationId="{F67A9F03-E4F1-4571-B4E9-D13C92A9416B}"/>
          </ac:spMkLst>
        </pc:spChg>
        <pc:spChg chg="del mod">
          <ac:chgData name="Martina Sponerová" userId="ccc0f243-98c2-4971-ae6b-3630abf27fc2" providerId="ADAL" clId="{C13DEC9A-9E04-411B-9097-A63F7689EE82}" dt="2023-11-26T16:47:58.040" v="80" actId="26606"/>
          <ac:spMkLst>
            <pc:docMk/>
            <pc:sldMk cId="3448960963" sldId="331"/>
            <ac:spMk id="5" creationId="{3DCB7438-EEB4-4D0B-8745-596E9279BF21}"/>
          </ac:spMkLst>
        </pc:spChg>
        <pc:spChg chg="add del mod">
          <ac:chgData name="Martina Sponerová" userId="ccc0f243-98c2-4971-ae6b-3630abf27fc2" providerId="ADAL" clId="{C13DEC9A-9E04-411B-9097-A63F7689EE82}" dt="2023-11-26T16:48:01.144" v="81" actId="478"/>
          <ac:spMkLst>
            <pc:docMk/>
            <pc:sldMk cId="3448960963" sldId="331"/>
            <ac:spMk id="11" creationId="{A675456C-2CCB-B0BB-1AAC-7EE9149E2ED1}"/>
          </ac:spMkLst>
        </pc:spChg>
        <pc:graphicFrameChg chg="add mod">
          <ac:chgData name="Martina Sponerová" userId="ccc0f243-98c2-4971-ae6b-3630abf27fc2" providerId="ADAL" clId="{C13DEC9A-9E04-411B-9097-A63F7689EE82}" dt="2023-11-26T16:47:58.040" v="80" actId="26606"/>
          <ac:graphicFrameMkLst>
            <pc:docMk/>
            <pc:sldMk cId="3448960963" sldId="331"/>
            <ac:graphicFrameMk id="7" creationId="{BB1F1F01-260C-EB3D-89AC-F19BA30E98D0}"/>
          </ac:graphicFrameMkLst>
        </pc:graphicFrameChg>
      </pc:sldChg>
      <pc:sldChg chg="addSp delSp modSp mod">
        <pc:chgData name="Martina Sponerová" userId="ccc0f243-98c2-4971-ae6b-3630abf27fc2" providerId="ADAL" clId="{C13DEC9A-9E04-411B-9097-A63F7689EE82}" dt="2023-11-26T16:58:49.398" v="156" actId="1076"/>
        <pc:sldMkLst>
          <pc:docMk/>
          <pc:sldMk cId="4087973283" sldId="332"/>
        </pc:sldMkLst>
        <pc:spChg chg="add del mod">
          <ac:chgData name="Martina Sponerová" userId="ccc0f243-98c2-4971-ae6b-3630abf27fc2" providerId="ADAL" clId="{C13DEC9A-9E04-411B-9097-A63F7689EE82}" dt="2023-11-26T16:54:27.110" v="109"/>
          <ac:spMkLst>
            <pc:docMk/>
            <pc:sldMk cId="4087973283" sldId="332"/>
            <ac:spMk id="2" creationId="{2B8A056A-7F82-5A99-446C-A5264BD926D7}"/>
          </ac:spMkLst>
        </pc:spChg>
        <pc:spChg chg="mod">
          <ac:chgData name="Martina Sponerová" userId="ccc0f243-98c2-4971-ae6b-3630abf27fc2" providerId="ADAL" clId="{C13DEC9A-9E04-411B-9097-A63F7689EE82}" dt="2023-11-26T16:54:09.495" v="107" actId="26606"/>
          <ac:spMkLst>
            <pc:docMk/>
            <pc:sldMk cId="4087973283" sldId="332"/>
            <ac:spMk id="3" creationId="{BEEF1D8A-8E98-4571-BA0F-4E91CA5BB6B7}"/>
          </ac:spMkLst>
        </pc:spChg>
        <pc:spChg chg="mod">
          <ac:chgData name="Martina Sponerová" userId="ccc0f243-98c2-4971-ae6b-3630abf27fc2" providerId="ADAL" clId="{C13DEC9A-9E04-411B-9097-A63F7689EE82}" dt="2023-11-26T16:54:09.495" v="107" actId="26606"/>
          <ac:spMkLst>
            <pc:docMk/>
            <pc:sldMk cId="4087973283" sldId="332"/>
            <ac:spMk id="4" creationId="{F67A9F03-E4F1-4571-B4E9-D13C92A9416B}"/>
          </ac:spMkLst>
        </pc:spChg>
        <pc:spChg chg="add del mod">
          <ac:chgData name="Martina Sponerová" userId="ccc0f243-98c2-4971-ae6b-3630abf27fc2" providerId="ADAL" clId="{C13DEC9A-9E04-411B-9097-A63F7689EE82}" dt="2023-11-26T16:54:09.495" v="107" actId="26606"/>
          <ac:spMkLst>
            <pc:docMk/>
            <pc:sldMk cId="4087973283" sldId="332"/>
            <ac:spMk id="5" creationId="{3DCB7438-EEB4-4D0B-8745-596E9279BF21}"/>
          </ac:spMkLst>
        </pc:spChg>
        <pc:spChg chg="add mod">
          <ac:chgData name="Martina Sponerová" userId="ccc0f243-98c2-4971-ae6b-3630abf27fc2" providerId="ADAL" clId="{C13DEC9A-9E04-411B-9097-A63F7689EE82}" dt="2023-11-26T16:58:49.398" v="156" actId="1076"/>
          <ac:spMkLst>
            <pc:docMk/>
            <pc:sldMk cId="4087973283" sldId="332"/>
            <ac:spMk id="8" creationId="{6F7CCEBB-9FB6-EC61-279E-5B3F6F8358C9}"/>
          </ac:spMkLst>
        </pc:spChg>
        <pc:spChg chg="add del">
          <ac:chgData name="Martina Sponerová" userId="ccc0f243-98c2-4971-ae6b-3630abf27fc2" providerId="ADAL" clId="{C13DEC9A-9E04-411B-9097-A63F7689EE82}" dt="2023-11-26T16:53:15.855" v="96" actId="26606"/>
          <ac:spMkLst>
            <pc:docMk/>
            <pc:sldMk cId="4087973283" sldId="332"/>
            <ac:spMk id="11" creationId="{B9D0695A-CDA9-445E-0883-4C67DEC74D02}"/>
          </ac:spMkLst>
        </pc:spChg>
        <pc:graphicFrameChg chg="add del">
          <ac:chgData name="Martina Sponerová" userId="ccc0f243-98c2-4971-ae6b-3630abf27fc2" providerId="ADAL" clId="{C13DEC9A-9E04-411B-9097-A63F7689EE82}" dt="2023-11-26T16:53:15.855" v="96" actId="26606"/>
          <ac:graphicFrameMkLst>
            <pc:docMk/>
            <pc:sldMk cId="4087973283" sldId="332"/>
            <ac:graphicFrameMk id="7" creationId="{14E62F15-4C0F-CD88-17B5-14484D421B3E}"/>
          </ac:graphicFrameMkLst>
        </pc:graphicFrameChg>
        <pc:graphicFrameChg chg="add mod modGraphic">
          <ac:chgData name="Martina Sponerová" userId="ccc0f243-98c2-4971-ae6b-3630abf27fc2" providerId="ADAL" clId="{C13DEC9A-9E04-411B-9097-A63F7689EE82}" dt="2023-11-26T16:54:56.582" v="111" actId="26606"/>
          <ac:graphicFrameMkLst>
            <pc:docMk/>
            <pc:sldMk cId="4087973283" sldId="332"/>
            <ac:graphicFrameMk id="9" creationId="{3867C95D-C64F-D125-FDA6-8C14FE5B61FC}"/>
          </ac:graphicFrameMkLst>
        </pc:graphicFrameChg>
      </pc:sldChg>
      <pc:sldChg chg="addSp modSp mod">
        <pc:chgData name="Martina Sponerová" userId="ccc0f243-98c2-4971-ae6b-3630abf27fc2" providerId="ADAL" clId="{C13DEC9A-9E04-411B-9097-A63F7689EE82}" dt="2023-11-26T16:55:42.805" v="119"/>
        <pc:sldMkLst>
          <pc:docMk/>
          <pc:sldMk cId="2030084976" sldId="333"/>
        </pc:sldMkLst>
        <pc:spChg chg="add mod">
          <ac:chgData name="Martina Sponerová" userId="ccc0f243-98c2-4971-ae6b-3630abf27fc2" providerId="ADAL" clId="{C13DEC9A-9E04-411B-9097-A63F7689EE82}" dt="2023-11-26T16:55:42.805" v="119"/>
          <ac:spMkLst>
            <pc:docMk/>
            <pc:sldMk cId="2030084976" sldId="333"/>
            <ac:spMk id="2" creationId="{26BFB8EE-3669-DABA-16C9-DCC4DF43967B}"/>
          </ac:spMkLst>
        </pc:spChg>
        <pc:spChg chg="mod">
          <ac:chgData name="Martina Sponerová" userId="ccc0f243-98c2-4971-ae6b-3630abf27fc2" providerId="ADAL" clId="{C13DEC9A-9E04-411B-9097-A63F7689EE82}" dt="2023-11-26T16:55:40.230" v="118" actId="20577"/>
          <ac:spMkLst>
            <pc:docMk/>
            <pc:sldMk cId="2030084976" sldId="333"/>
            <ac:spMk id="5" creationId="{3DCB7438-EEB4-4D0B-8745-596E9279BF21}"/>
          </ac:spMkLst>
        </pc:spChg>
      </pc:sldChg>
      <pc:sldChg chg="addSp modSp mod">
        <pc:chgData name="Martina Sponerová" userId="ccc0f243-98c2-4971-ae6b-3630abf27fc2" providerId="ADAL" clId="{C13DEC9A-9E04-411B-9097-A63F7689EE82}" dt="2023-11-26T16:58:54.863" v="157"/>
        <pc:sldMkLst>
          <pc:docMk/>
          <pc:sldMk cId="758419392" sldId="334"/>
        </pc:sldMkLst>
        <pc:spChg chg="add mod">
          <ac:chgData name="Martina Sponerová" userId="ccc0f243-98c2-4971-ae6b-3630abf27fc2" providerId="ADAL" clId="{C13DEC9A-9E04-411B-9097-A63F7689EE82}" dt="2023-11-26T16:58:54.863" v="157"/>
          <ac:spMkLst>
            <pc:docMk/>
            <pc:sldMk cId="758419392" sldId="334"/>
            <ac:spMk id="2" creationId="{5242D405-0E10-5239-2EF4-EEE6139EDAD0}"/>
          </ac:spMkLst>
        </pc:spChg>
        <pc:spChg chg="mod">
          <ac:chgData name="Martina Sponerová" userId="ccc0f243-98c2-4971-ae6b-3630abf27fc2" providerId="ADAL" clId="{C13DEC9A-9E04-411B-9097-A63F7689EE82}" dt="2023-11-26T16:56:09.633" v="131" actId="20577"/>
          <ac:spMkLst>
            <pc:docMk/>
            <pc:sldMk cId="758419392" sldId="334"/>
            <ac:spMk id="5" creationId="{3DCB7438-EEB4-4D0B-8745-596E9279BF21}"/>
          </ac:spMkLst>
        </pc:spChg>
      </pc:sldChg>
      <pc:sldChg chg="addSp modSp mod">
        <pc:chgData name="Martina Sponerová" userId="ccc0f243-98c2-4971-ae6b-3630abf27fc2" providerId="ADAL" clId="{C13DEC9A-9E04-411B-9097-A63F7689EE82}" dt="2023-11-26T16:58:56.836" v="158"/>
        <pc:sldMkLst>
          <pc:docMk/>
          <pc:sldMk cId="5250440" sldId="335"/>
        </pc:sldMkLst>
        <pc:spChg chg="add mod">
          <ac:chgData name="Martina Sponerová" userId="ccc0f243-98c2-4971-ae6b-3630abf27fc2" providerId="ADAL" clId="{C13DEC9A-9E04-411B-9097-A63F7689EE82}" dt="2023-11-26T16:58:56.836" v="158"/>
          <ac:spMkLst>
            <pc:docMk/>
            <pc:sldMk cId="5250440" sldId="335"/>
            <ac:spMk id="2" creationId="{1BAB7019-9F42-B90F-D6D6-83BDB47F502B}"/>
          </ac:spMkLst>
        </pc:spChg>
        <pc:spChg chg="mod">
          <ac:chgData name="Martina Sponerová" userId="ccc0f243-98c2-4971-ae6b-3630abf27fc2" providerId="ADAL" clId="{C13DEC9A-9E04-411B-9097-A63F7689EE82}" dt="2023-11-26T16:56:25.957" v="136" actId="20577"/>
          <ac:spMkLst>
            <pc:docMk/>
            <pc:sldMk cId="5250440" sldId="335"/>
            <ac:spMk id="5" creationId="{3DCB7438-EEB4-4D0B-8745-596E9279BF21}"/>
          </ac:spMkLst>
        </pc:spChg>
      </pc:sldChg>
      <pc:sldChg chg="addSp modSp mod">
        <pc:chgData name="Martina Sponerová" userId="ccc0f243-98c2-4971-ae6b-3630abf27fc2" providerId="ADAL" clId="{C13DEC9A-9E04-411B-9097-A63F7689EE82}" dt="2023-11-26T16:58:58.726" v="159"/>
        <pc:sldMkLst>
          <pc:docMk/>
          <pc:sldMk cId="3716776521" sldId="336"/>
        </pc:sldMkLst>
        <pc:spChg chg="add mod">
          <ac:chgData name="Martina Sponerová" userId="ccc0f243-98c2-4971-ae6b-3630abf27fc2" providerId="ADAL" clId="{C13DEC9A-9E04-411B-9097-A63F7689EE82}" dt="2023-11-26T16:58:58.726" v="159"/>
          <ac:spMkLst>
            <pc:docMk/>
            <pc:sldMk cId="3716776521" sldId="336"/>
            <ac:spMk id="2" creationId="{C837229E-5F1F-BCAE-9E53-EE38C1ED3EE7}"/>
          </ac:spMkLst>
        </pc:spChg>
        <pc:spChg chg="mod">
          <ac:chgData name="Martina Sponerová" userId="ccc0f243-98c2-4971-ae6b-3630abf27fc2" providerId="ADAL" clId="{C13DEC9A-9E04-411B-9097-A63F7689EE82}" dt="2023-11-26T16:56:38.124" v="141" actId="20577"/>
          <ac:spMkLst>
            <pc:docMk/>
            <pc:sldMk cId="3716776521" sldId="336"/>
            <ac:spMk id="5" creationId="{3DCB7438-EEB4-4D0B-8745-596E9279BF21}"/>
          </ac:spMkLst>
        </pc:spChg>
      </pc:sldChg>
      <pc:sldChg chg="del">
        <pc:chgData name="Martina Sponerová" userId="ccc0f243-98c2-4971-ae6b-3630abf27fc2" providerId="ADAL" clId="{C13DEC9A-9E04-411B-9097-A63F7689EE82}" dt="2023-11-26T16:56:50.200" v="142" actId="47"/>
        <pc:sldMkLst>
          <pc:docMk/>
          <pc:sldMk cId="3875444046" sldId="337"/>
        </pc:sldMkLst>
      </pc:sldChg>
      <pc:sldChg chg="del">
        <pc:chgData name="Martina Sponerová" userId="ccc0f243-98c2-4971-ae6b-3630abf27fc2" providerId="ADAL" clId="{C13DEC9A-9E04-411B-9097-A63F7689EE82}" dt="2023-11-26T16:56:52.298" v="143" actId="47"/>
        <pc:sldMkLst>
          <pc:docMk/>
          <pc:sldMk cId="1822062356" sldId="338"/>
        </pc:sldMkLst>
      </pc:sldChg>
      <pc:sldChg chg="del">
        <pc:chgData name="Martina Sponerová" userId="ccc0f243-98c2-4971-ae6b-3630abf27fc2" providerId="ADAL" clId="{C13DEC9A-9E04-411B-9097-A63F7689EE82}" dt="2023-11-26T16:56:53.381" v="144" actId="47"/>
        <pc:sldMkLst>
          <pc:docMk/>
          <pc:sldMk cId="1082430084" sldId="339"/>
        </pc:sldMkLst>
      </pc:sldChg>
      <pc:sldChg chg="del">
        <pc:chgData name="Martina Sponerová" userId="ccc0f243-98c2-4971-ae6b-3630abf27fc2" providerId="ADAL" clId="{C13DEC9A-9E04-411B-9097-A63F7689EE82}" dt="2023-11-26T16:56:54.364" v="145" actId="47"/>
        <pc:sldMkLst>
          <pc:docMk/>
          <pc:sldMk cId="2787932800" sldId="340"/>
        </pc:sldMkLst>
      </pc:sldChg>
      <pc:sldChg chg="addSp modSp mod">
        <pc:chgData name="Martina Sponerová" userId="ccc0f243-98c2-4971-ae6b-3630abf27fc2" providerId="ADAL" clId="{C13DEC9A-9E04-411B-9097-A63F7689EE82}" dt="2023-11-26T16:59:00.708" v="160"/>
        <pc:sldMkLst>
          <pc:docMk/>
          <pc:sldMk cId="898338568" sldId="341"/>
        </pc:sldMkLst>
        <pc:spChg chg="add mod">
          <ac:chgData name="Martina Sponerová" userId="ccc0f243-98c2-4971-ae6b-3630abf27fc2" providerId="ADAL" clId="{C13DEC9A-9E04-411B-9097-A63F7689EE82}" dt="2023-11-26T16:59:00.708" v="160"/>
          <ac:spMkLst>
            <pc:docMk/>
            <pc:sldMk cId="898338568" sldId="341"/>
            <ac:spMk id="2" creationId="{E7ACE13E-0338-D73B-13BF-AAD0C87A9882}"/>
          </ac:spMkLst>
        </pc:spChg>
        <pc:spChg chg="mod">
          <ac:chgData name="Martina Sponerová" userId="ccc0f243-98c2-4971-ae6b-3630abf27fc2" providerId="ADAL" clId="{C13DEC9A-9E04-411B-9097-A63F7689EE82}" dt="2023-11-26T16:58:38.241" v="154" actId="113"/>
          <ac:spMkLst>
            <pc:docMk/>
            <pc:sldMk cId="898338568" sldId="341"/>
            <ac:spMk id="5" creationId="{3DCB7438-EEB4-4D0B-8745-596E9279BF21}"/>
          </ac:spMkLst>
        </pc:spChg>
      </pc:sldChg>
      <pc:sldChg chg="addSp delSp modSp mod modClrScheme chgLayout">
        <pc:chgData name="Martina Sponerová" userId="ccc0f243-98c2-4971-ae6b-3630abf27fc2" providerId="ADAL" clId="{C13DEC9A-9E04-411B-9097-A63F7689EE82}" dt="2023-11-26T17:04:39.530" v="201" actId="20577"/>
        <pc:sldMkLst>
          <pc:docMk/>
          <pc:sldMk cId="1364121671" sldId="342"/>
        </pc:sldMkLst>
        <pc:spChg chg="add mod ord">
          <ac:chgData name="Martina Sponerová" userId="ccc0f243-98c2-4971-ae6b-3630abf27fc2" providerId="ADAL" clId="{C13DEC9A-9E04-411B-9097-A63F7689EE82}" dt="2023-11-26T17:04:32.556" v="196" actId="26606"/>
          <ac:spMkLst>
            <pc:docMk/>
            <pc:sldMk cId="1364121671" sldId="342"/>
            <ac:spMk id="2" creationId="{D2E6C139-B9F3-7BD4-1F18-8BBCD55F0760}"/>
          </ac:spMkLst>
        </pc:spChg>
        <pc:spChg chg="mod">
          <ac:chgData name="Martina Sponerová" userId="ccc0f243-98c2-4971-ae6b-3630abf27fc2" providerId="ADAL" clId="{C13DEC9A-9E04-411B-9097-A63F7689EE82}" dt="2023-11-26T17:04:32.556" v="196" actId="26606"/>
          <ac:spMkLst>
            <pc:docMk/>
            <pc:sldMk cId="1364121671" sldId="342"/>
            <ac:spMk id="3" creationId="{BEEF1D8A-8E98-4571-BA0F-4E91CA5BB6B7}"/>
          </ac:spMkLst>
        </pc:spChg>
        <pc:spChg chg="mod">
          <ac:chgData name="Martina Sponerová" userId="ccc0f243-98c2-4971-ae6b-3630abf27fc2" providerId="ADAL" clId="{C13DEC9A-9E04-411B-9097-A63F7689EE82}" dt="2023-11-26T17:04:32.556" v="196" actId="26606"/>
          <ac:spMkLst>
            <pc:docMk/>
            <pc:sldMk cId="1364121671" sldId="342"/>
            <ac:spMk id="4" creationId="{F67A9F03-E4F1-4571-B4E9-D13C92A9416B}"/>
          </ac:spMkLst>
        </pc:spChg>
        <pc:spChg chg="del">
          <ac:chgData name="Martina Sponerová" userId="ccc0f243-98c2-4971-ae6b-3630abf27fc2" providerId="ADAL" clId="{C13DEC9A-9E04-411B-9097-A63F7689EE82}" dt="2023-11-26T17:04:32.556" v="196" actId="26606"/>
          <ac:spMkLst>
            <pc:docMk/>
            <pc:sldMk cId="1364121671" sldId="342"/>
            <ac:spMk id="5" creationId="{3DCB7438-EEB4-4D0B-8745-596E9279BF21}"/>
          </ac:spMkLst>
        </pc:spChg>
        <pc:spChg chg="add del mod">
          <ac:chgData name="Martina Sponerová" userId="ccc0f243-98c2-4971-ae6b-3630abf27fc2" providerId="ADAL" clId="{C13DEC9A-9E04-411B-9097-A63F7689EE82}" dt="2023-11-26T17:04:37.447" v="197" actId="478"/>
          <ac:spMkLst>
            <pc:docMk/>
            <pc:sldMk cId="1364121671" sldId="342"/>
            <ac:spMk id="11" creationId="{679086BB-31E9-CEDB-7C10-371DDAF5EF54}"/>
          </ac:spMkLst>
        </pc:spChg>
        <pc:graphicFrameChg chg="add mod">
          <ac:chgData name="Martina Sponerová" userId="ccc0f243-98c2-4971-ae6b-3630abf27fc2" providerId="ADAL" clId="{C13DEC9A-9E04-411B-9097-A63F7689EE82}" dt="2023-11-26T17:04:39.530" v="201" actId="20577"/>
          <ac:graphicFrameMkLst>
            <pc:docMk/>
            <pc:sldMk cId="1364121671" sldId="342"/>
            <ac:graphicFrameMk id="7" creationId="{7A58E01D-E8CA-AF7A-6560-8D162A7BE8CD}"/>
          </ac:graphicFrameMkLst>
        </pc:graphicFrameChg>
      </pc:sldChg>
      <pc:sldChg chg="addSp modSp">
        <pc:chgData name="Martina Sponerová" userId="ccc0f243-98c2-4971-ae6b-3630abf27fc2" providerId="ADAL" clId="{C13DEC9A-9E04-411B-9097-A63F7689EE82}" dt="2023-11-26T16:59:29.422" v="164"/>
        <pc:sldMkLst>
          <pc:docMk/>
          <pc:sldMk cId="3002032798" sldId="343"/>
        </pc:sldMkLst>
        <pc:spChg chg="add mod">
          <ac:chgData name="Martina Sponerová" userId="ccc0f243-98c2-4971-ae6b-3630abf27fc2" providerId="ADAL" clId="{C13DEC9A-9E04-411B-9097-A63F7689EE82}" dt="2023-11-26T16:59:29.422" v="164"/>
          <ac:spMkLst>
            <pc:docMk/>
            <pc:sldMk cId="3002032798" sldId="343"/>
            <ac:spMk id="2" creationId="{5974707D-4D56-FF2E-5738-F400C75C7674}"/>
          </ac:spMkLst>
        </pc:spChg>
      </pc:sldChg>
      <pc:sldChg chg="addSp modSp mod">
        <pc:chgData name="Martina Sponerová" userId="ccc0f243-98c2-4971-ae6b-3630abf27fc2" providerId="ADAL" clId="{C13DEC9A-9E04-411B-9097-A63F7689EE82}" dt="2023-11-26T16:59:28.134" v="163"/>
        <pc:sldMkLst>
          <pc:docMk/>
          <pc:sldMk cId="2052737470" sldId="344"/>
        </pc:sldMkLst>
        <pc:spChg chg="add mod">
          <ac:chgData name="Martina Sponerová" userId="ccc0f243-98c2-4971-ae6b-3630abf27fc2" providerId="ADAL" clId="{C13DEC9A-9E04-411B-9097-A63F7689EE82}" dt="2023-11-26T16:59:28.134" v="163"/>
          <ac:spMkLst>
            <pc:docMk/>
            <pc:sldMk cId="2052737470" sldId="344"/>
            <ac:spMk id="2" creationId="{42ACE9E1-FD8C-E41E-66B4-BD6FF979386A}"/>
          </ac:spMkLst>
        </pc:spChg>
        <pc:spChg chg="mod">
          <ac:chgData name="Martina Sponerová" userId="ccc0f243-98c2-4971-ae6b-3630abf27fc2" providerId="ADAL" clId="{C13DEC9A-9E04-411B-9097-A63F7689EE82}" dt="2023-11-26T16:59:14.377" v="161" actId="20577"/>
          <ac:spMkLst>
            <pc:docMk/>
            <pc:sldMk cId="2052737470" sldId="344"/>
            <ac:spMk id="5" creationId="{3DCB7438-EEB4-4D0B-8745-596E9279BF21}"/>
          </ac:spMkLst>
        </pc:spChg>
      </pc:sldChg>
      <pc:sldChg chg="addSp modSp mod">
        <pc:chgData name="Martina Sponerová" userId="ccc0f243-98c2-4971-ae6b-3630abf27fc2" providerId="ADAL" clId="{C13DEC9A-9E04-411B-9097-A63F7689EE82}" dt="2023-11-26T17:00:31.439" v="175" actId="255"/>
        <pc:sldMkLst>
          <pc:docMk/>
          <pc:sldMk cId="3643619195" sldId="345"/>
        </pc:sldMkLst>
        <pc:spChg chg="add mod">
          <ac:chgData name="Martina Sponerová" userId="ccc0f243-98c2-4971-ae6b-3630abf27fc2" providerId="ADAL" clId="{C13DEC9A-9E04-411B-9097-A63F7689EE82}" dt="2023-11-26T16:59:30.803" v="165"/>
          <ac:spMkLst>
            <pc:docMk/>
            <pc:sldMk cId="3643619195" sldId="345"/>
            <ac:spMk id="2" creationId="{F7C44054-2091-A44C-EBA0-30541A2B6032}"/>
          </ac:spMkLst>
        </pc:spChg>
        <pc:spChg chg="mod">
          <ac:chgData name="Martina Sponerová" userId="ccc0f243-98c2-4971-ae6b-3630abf27fc2" providerId="ADAL" clId="{C13DEC9A-9E04-411B-9097-A63F7689EE82}" dt="2023-11-26T17:00:31.439" v="175" actId="255"/>
          <ac:spMkLst>
            <pc:docMk/>
            <pc:sldMk cId="3643619195" sldId="345"/>
            <ac:spMk id="5" creationId="{3DCB7438-EEB4-4D0B-8745-596E9279BF21}"/>
          </ac:spMkLst>
        </pc:spChg>
      </pc:sldChg>
      <pc:sldChg chg="addSp modSp">
        <pc:chgData name="Martina Sponerová" userId="ccc0f243-98c2-4971-ae6b-3630abf27fc2" providerId="ADAL" clId="{C13DEC9A-9E04-411B-9097-A63F7689EE82}" dt="2023-11-26T17:00:58.763" v="176"/>
        <pc:sldMkLst>
          <pc:docMk/>
          <pc:sldMk cId="3719240047" sldId="346"/>
        </pc:sldMkLst>
        <pc:spChg chg="add mod">
          <ac:chgData name="Martina Sponerová" userId="ccc0f243-98c2-4971-ae6b-3630abf27fc2" providerId="ADAL" clId="{C13DEC9A-9E04-411B-9097-A63F7689EE82}" dt="2023-11-26T17:00:58.763" v="176"/>
          <ac:spMkLst>
            <pc:docMk/>
            <pc:sldMk cId="3719240047" sldId="346"/>
            <ac:spMk id="2" creationId="{F7B19FA4-D0A9-AF84-07A8-57665773A9DB}"/>
          </ac:spMkLst>
        </pc:spChg>
      </pc:sldChg>
      <pc:sldChg chg="modSp mod">
        <pc:chgData name="Martina Sponerová" userId="ccc0f243-98c2-4971-ae6b-3630abf27fc2" providerId="ADAL" clId="{C13DEC9A-9E04-411B-9097-A63F7689EE82}" dt="2023-11-26T17:01:14.502" v="180" actId="20577"/>
        <pc:sldMkLst>
          <pc:docMk/>
          <pc:sldMk cId="857717079" sldId="347"/>
        </pc:sldMkLst>
        <pc:spChg chg="mod">
          <ac:chgData name="Martina Sponerová" userId="ccc0f243-98c2-4971-ae6b-3630abf27fc2" providerId="ADAL" clId="{C13DEC9A-9E04-411B-9097-A63F7689EE82}" dt="2023-11-26T17:01:14.502" v="180" actId="20577"/>
          <ac:spMkLst>
            <pc:docMk/>
            <pc:sldMk cId="857717079" sldId="347"/>
            <ac:spMk id="5" creationId="{3DCB7438-EEB4-4D0B-8745-596E9279BF21}"/>
          </ac:spMkLst>
        </pc:spChg>
      </pc:sldChg>
      <pc:sldChg chg="addSp modSp">
        <pc:chgData name="Martina Sponerová" userId="ccc0f243-98c2-4971-ae6b-3630abf27fc2" providerId="ADAL" clId="{C13DEC9A-9E04-411B-9097-A63F7689EE82}" dt="2023-11-26T17:01:31.111" v="181"/>
        <pc:sldMkLst>
          <pc:docMk/>
          <pc:sldMk cId="1960363052" sldId="348"/>
        </pc:sldMkLst>
        <pc:spChg chg="add mod">
          <ac:chgData name="Martina Sponerová" userId="ccc0f243-98c2-4971-ae6b-3630abf27fc2" providerId="ADAL" clId="{C13DEC9A-9E04-411B-9097-A63F7689EE82}" dt="2023-11-26T17:01:31.111" v="181"/>
          <ac:spMkLst>
            <pc:docMk/>
            <pc:sldMk cId="1960363052" sldId="348"/>
            <ac:spMk id="2" creationId="{4F89C120-110A-1323-AAF2-57C82102B23B}"/>
          </ac:spMkLst>
        </pc:spChg>
      </pc:sldChg>
      <pc:sldChg chg="addSp modSp">
        <pc:chgData name="Martina Sponerová" userId="ccc0f243-98c2-4971-ae6b-3630abf27fc2" providerId="ADAL" clId="{C13DEC9A-9E04-411B-9097-A63F7689EE82}" dt="2023-11-26T17:02:27.672" v="182"/>
        <pc:sldMkLst>
          <pc:docMk/>
          <pc:sldMk cId="3488382366" sldId="349"/>
        </pc:sldMkLst>
        <pc:spChg chg="add mod">
          <ac:chgData name="Martina Sponerová" userId="ccc0f243-98c2-4971-ae6b-3630abf27fc2" providerId="ADAL" clId="{C13DEC9A-9E04-411B-9097-A63F7689EE82}" dt="2023-11-26T17:02:27.672" v="182"/>
          <ac:spMkLst>
            <pc:docMk/>
            <pc:sldMk cId="3488382366" sldId="349"/>
            <ac:spMk id="2" creationId="{F2D626B8-F529-AEE8-01E4-C1D38B80B610}"/>
          </ac:spMkLst>
        </pc:spChg>
      </pc:sldChg>
      <pc:sldChg chg="addSp modSp">
        <pc:chgData name="Martina Sponerová" userId="ccc0f243-98c2-4971-ae6b-3630abf27fc2" providerId="ADAL" clId="{C13DEC9A-9E04-411B-9097-A63F7689EE82}" dt="2023-11-26T17:02:28.542" v="183"/>
        <pc:sldMkLst>
          <pc:docMk/>
          <pc:sldMk cId="4191494099" sldId="350"/>
        </pc:sldMkLst>
        <pc:spChg chg="add mod">
          <ac:chgData name="Martina Sponerová" userId="ccc0f243-98c2-4971-ae6b-3630abf27fc2" providerId="ADAL" clId="{C13DEC9A-9E04-411B-9097-A63F7689EE82}" dt="2023-11-26T17:02:28.542" v="183"/>
          <ac:spMkLst>
            <pc:docMk/>
            <pc:sldMk cId="4191494099" sldId="350"/>
            <ac:spMk id="2" creationId="{ACF5A3E2-2FBA-F57A-4738-6B8E8F33F672}"/>
          </ac:spMkLst>
        </pc:spChg>
      </pc:sldChg>
      <pc:sldChg chg="addSp modSp mod">
        <pc:chgData name="Martina Sponerová" userId="ccc0f243-98c2-4971-ae6b-3630abf27fc2" providerId="ADAL" clId="{C13DEC9A-9E04-411B-9097-A63F7689EE82}" dt="2023-11-26T17:17:01.137" v="286" actId="113"/>
        <pc:sldMkLst>
          <pc:docMk/>
          <pc:sldMk cId="117925531" sldId="352"/>
        </pc:sldMkLst>
        <pc:spChg chg="add mod">
          <ac:chgData name="Martina Sponerová" userId="ccc0f243-98c2-4971-ae6b-3630abf27fc2" providerId="ADAL" clId="{C13DEC9A-9E04-411B-9097-A63F7689EE82}" dt="2023-11-26T17:02:32.080" v="184"/>
          <ac:spMkLst>
            <pc:docMk/>
            <pc:sldMk cId="117925531" sldId="352"/>
            <ac:spMk id="2" creationId="{EBE5DBA3-6540-D0AC-C732-B2BFBA8B7A9C}"/>
          </ac:spMkLst>
        </pc:spChg>
        <pc:spChg chg="mod">
          <ac:chgData name="Martina Sponerová" userId="ccc0f243-98c2-4971-ae6b-3630abf27fc2" providerId="ADAL" clId="{C13DEC9A-9E04-411B-9097-A63F7689EE82}" dt="2023-11-26T17:17:01.137" v="286" actId="113"/>
          <ac:spMkLst>
            <pc:docMk/>
            <pc:sldMk cId="117925531" sldId="352"/>
            <ac:spMk id="5" creationId="{3DCB7438-EEB4-4D0B-8745-596E9279BF21}"/>
          </ac:spMkLst>
        </pc:spChg>
      </pc:sldChg>
      <pc:sldChg chg="del">
        <pc:chgData name="Martina Sponerová" userId="ccc0f243-98c2-4971-ae6b-3630abf27fc2" providerId="ADAL" clId="{C13DEC9A-9E04-411B-9097-A63F7689EE82}" dt="2023-11-26T17:02:40.780" v="185" actId="47"/>
        <pc:sldMkLst>
          <pc:docMk/>
          <pc:sldMk cId="357294219" sldId="353"/>
        </pc:sldMkLst>
      </pc:sldChg>
      <pc:sldChg chg="addSp modSp">
        <pc:chgData name="Martina Sponerová" userId="ccc0f243-98c2-4971-ae6b-3630abf27fc2" providerId="ADAL" clId="{C13DEC9A-9E04-411B-9097-A63F7689EE82}" dt="2023-11-26T17:03:16.905" v="187"/>
        <pc:sldMkLst>
          <pc:docMk/>
          <pc:sldMk cId="903079205" sldId="355"/>
        </pc:sldMkLst>
        <pc:spChg chg="add mod">
          <ac:chgData name="Martina Sponerová" userId="ccc0f243-98c2-4971-ae6b-3630abf27fc2" providerId="ADAL" clId="{C13DEC9A-9E04-411B-9097-A63F7689EE82}" dt="2023-11-26T17:03:16.905" v="187"/>
          <ac:spMkLst>
            <pc:docMk/>
            <pc:sldMk cId="903079205" sldId="355"/>
            <ac:spMk id="2" creationId="{06D81BA2-F3FE-57A7-DBAE-AFCEE00E4740}"/>
          </ac:spMkLst>
        </pc:spChg>
      </pc:sldChg>
      <pc:sldChg chg="addSp modSp">
        <pc:chgData name="Martina Sponerová" userId="ccc0f243-98c2-4971-ae6b-3630abf27fc2" providerId="ADAL" clId="{C13DEC9A-9E04-411B-9097-A63F7689EE82}" dt="2023-11-26T17:03:18.359" v="188"/>
        <pc:sldMkLst>
          <pc:docMk/>
          <pc:sldMk cId="703113792" sldId="356"/>
        </pc:sldMkLst>
        <pc:spChg chg="add mod">
          <ac:chgData name="Martina Sponerová" userId="ccc0f243-98c2-4971-ae6b-3630abf27fc2" providerId="ADAL" clId="{C13DEC9A-9E04-411B-9097-A63F7689EE82}" dt="2023-11-26T17:03:18.359" v="188"/>
          <ac:spMkLst>
            <pc:docMk/>
            <pc:sldMk cId="703113792" sldId="356"/>
            <ac:spMk id="2" creationId="{4E2D3A51-E73A-77AD-F31C-B3A56E0A3EFD}"/>
          </ac:spMkLst>
        </pc:spChg>
      </pc:sldChg>
      <pc:sldChg chg="addSp modSp">
        <pc:chgData name="Martina Sponerová" userId="ccc0f243-98c2-4971-ae6b-3630abf27fc2" providerId="ADAL" clId="{C13DEC9A-9E04-411B-9097-A63F7689EE82}" dt="2023-11-26T17:03:20.133" v="189"/>
        <pc:sldMkLst>
          <pc:docMk/>
          <pc:sldMk cId="1382393406" sldId="357"/>
        </pc:sldMkLst>
        <pc:spChg chg="add mod">
          <ac:chgData name="Martina Sponerová" userId="ccc0f243-98c2-4971-ae6b-3630abf27fc2" providerId="ADAL" clId="{C13DEC9A-9E04-411B-9097-A63F7689EE82}" dt="2023-11-26T17:03:20.133" v="189"/>
          <ac:spMkLst>
            <pc:docMk/>
            <pc:sldMk cId="1382393406" sldId="357"/>
            <ac:spMk id="2" creationId="{2136ECAC-6E4D-1C8D-6555-670965E889ED}"/>
          </ac:spMkLst>
        </pc:spChg>
      </pc:sldChg>
      <pc:sldChg chg="del">
        <pc:chgData name="Martina Sponerová" userId="ccc0f243-98c2-4971-ae6b-3630abf27fc2" providerId="ADAL" clId="{C13DEC9A-9E04-411B-9097-A63F7689EE82}" dt="2023-11-26T17:03:07.993" v="186" actId="47"/>
        <pc:sldMkLst>
          <pc:docMk/>
          <pc:sldMk cId="2686890331" sldId="359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CBDE01-1711-495A-9944-36793BB6FCD0}" type="doc">
      <dgm:prSet loTypeId="urn:microsoft.com/office/officeart/2005/8/layout/process5" loCatId="process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000F2AB-DB6E-4938-8636-17EEB1BCA26D}">
      <dgm:prSet/>
      <dgm:spPr/>
      <dgm:t>
        <a:bodyPr/>
        <a:lstStyle/>
        <a:p>
          <a:r>
            <a:rPr lang="cs-CZ"/>
            <a:t>Mezinárodní finance</a:t>
          </a:r>
          <a:endParaRPr lang="en-US"/>
        </a:p>
      </dgm:t>
    </dgm:pt>
    <dgm:pt modelId="{A9F16497-7D65-4B51-BAB4-DA9D7C8C3BD3}" type="parTrans" cxnId="{32D6C009-872F-49C2-BDE2-DC502DD822F4}">
      <dgm:prSet/>
      <dgm:spPr/>
      <dgm:t>
        <a:bodyPr/>
        <a:lstStyle/>
        <a:p>
          <a:endParaRPr lang="en-US"/>
        </a:p>
      </dgm:t>
    </dgm:pt>
    <dgm:pt modelId="{1088BBC6-EAED-4E39-8476-BC26689B8254}" type="sibTrans" cxnId="{32D6C009-872F-49C2-BDE2-DC502DD822F4}">
      <dgm:prSet/>
      <dgm:spPr/>
      <dgm:t>
        <a:bodyPr/>
        <a:lstStyle/>
        <a:p>
          <a:endParaRPr lang="en-US"/>
        </a:p>
      </dgm:t>
    </dgm:pt>
    <dgm:pt modelId="{B39D7A8E-29F6-43E9-9C97-2CABDABC7AA4}">
      <dgm:prSet/>
      <dgm:spPr/>
      <dgm:t>
        <a:bodyPr/>
        <a:lstStyle/>
        <a:p>
          <a:r>
            <a:rPr lang="cs-CZ"/>
            <a:t>je je možné chápat jako systém peněžních vztahů, jejichž prostřednictvím dochází k pohybu peněžních fondů v mezinárodním měřítku </a:t>
          </a:r>
          <a:endParaRPr lang="en-US"/>
        </a:p>
      </dgm:t>
    </dgm:pt>
    <dgm:pt modelId="{EAD7FEE6-8B41-4C3B-9B0A-CD85D12A3D6A}" type="parTrans" cxnId="{EF6D9C7A-9786-40D1-A259-70FE078BAE24}">
      <dgm:prSet/>
      <dgm:spPr/>
      <dgm:t>
        <a:bodyPr/>
        <a:lstStyle/>
        <a:p>
          <a:endParaRPr lang="en-US"/>
        </a:p>
      </dgm:t>
    </dgm:pt>
    <dgm:pt modelId="{6BAA30D9-AE11-4C33-B2B9-AA41C66C442D}" type="sibTrans" cxnId="{EF6D9C7A-9786-40D1-A259-70FE078BAE24}">
      <dgm:prSet/>
      <dgm:spPr/>
      <dgm:t>
        <a:bodyPr/>
        <a:lstStyle/>
        <a:p>
          <a:endParaRPr lang="en-US"/>
        </a:p>
      </dgm:t>
    </dgm:pt>
    <dgm:pt modelId="{8BACEBAD-3BFB-449E-A3B4-782D8AD526B2}">
      <dgm:prSet/>
      <dgm:spPr/>
      <dgm:t>
        <a:bodyPr/>
        <a:lstStyle/>
        <a:p>
          <a:r>
            <a:rPr lang="cs-CZ"/>
            <a:t>Devizoví tuzemci</a:t>
          </a:r>
          <a:endParaRPr lang="en-US"/>
        </a:p>
      </dgm:t>
    </dgm:pt>
    <dgm:pt modelId="{D567B639-56A1-4CC4-93E0-BCC76E07CD59}" type="parTrans" cxnId="{DDE77B85-4D45-44A4-B6C4-8BABBE9A6B76}">
      <dgm:prSet/>
      <dgm:spPr/>
      <dgm:t>
        <a:bodyPr/>
        <a:lstStyle/>
        <a:p>
          <a:endParaRPr lang="en-US"/>
        </a:p>
      </dgm:t>
    </dgm:pt>
    <dgm:pt modelId="{2CF546E6-662C-4D92-A3BA-921675B0A64E}" type="sibTrans" cxnId="{DDE77B85-4D45-44A4-B6C4-8BABBE9A6B76}">
      <dgm:prSet/>
      <dgm:spPr/>
      <dgm:t>
        <a:bodyPr/>
        <a:lstStyle/>
        <a:p>
          <a:endParaRPr lang="en-US"/>
        </a:p>
      </dgm:t>
    </dgm:pt>
    <dgm:pt modelId="{EB90BD41-105F-41B2-8B21-4F12A59748DC}">
      <dgm:prSet/>
      <dgm:spPr/>
      <dgm:t>
        <a:bodyPr/>
        <a:lstStyle/>
        <a:p>
          <a:r>
            <a:rPr lang="cs-CZ"/>
            <a:t>Devizoví cizozemci</a:t>
          </a:r>
          <a:endParaRPr lang="en-US"/>
        </a:p>
      </dgm:t>
    </dgm:pt>
    <dgm:pt modelId="{1E411F1F-2C3F-45FE-8415-7E417CB8707C}" type="parTrans" cxnId="{0345A3BD-5955-4C41-8C12-0E5AE5981FAB}">
      <dgm:prSet/>
      <dgm:spPr/>
      <dgm:t>
        <a:bodyPr/>
        <a:lstStyle/>
        <a:p>
          <a:endParaRPr lang="en-US"/>
        </a:p>
      </dgm:t>
    </dgm:pt>
    <dgm:pt modelId="{FAD000B6-3B94-4099-A065-E7CD7946763B}" type="sibTrans" cxnId="{0345A3BD-5955-4C41-8C12-0E5AE5981FAB}">
      <dgm:prSet/>
      <dgm:spPr/>
      <dgm:t>
        <a:bodyPr/>
        <a:lstStyle/>
        <a:p>
          <a:endParaRPr lang="en-US"/>
        </a:p>
      </dgm:t>
    </dgm:pt>
    <dgm:pt modelId="{919B100A-FA68-4F44-8135-5FB40C661B39}" type="pres">
      <dgm:prSet presAssocID="{C5CBDE01-1711-495A-9944-36793BB6FCD0}" presName="diagram" presStyleCnt="0">
        <dgm:presLayoutVars>
          <dgm:dir/>
          <dgm:resizeHandles val="exact"/>
        </dgm:presLayoutVars>
      </dgm:prSet>
      <dgm:spPr/>
    </dgm:pt>
    <dgm:pt modelId="{F5AC529E-97D9-481F-ABC2-B3C65ADD5F3D}" type="pres">
      <dgm:prSet presAssocID="{3000F2AB-DB6E-4938-8636-17EEB1BCA26D}" presName="node" presStyleLbl="node1" presStyleIdx="0" presStyleCnt="3">
        <dgm:presLayoutVars>
          <dgm:bulletEnabled val="1"/>
        </dgm:presLayoutVars>
      </dgm:prSet>
      <dgm:spPr/>
    </dgm:pt>
    <dgm:pt modelId="{92149150-712A-485D-A336-911828EBFFB8}" type="pres">
      <dgm:prSet presAssocID="{1088BBC6-EAED-4E39-8476-BC26689B8254}" presName="sibTrans" presStyleLbl="sibTrans2D1" presStyleIdx="0" presStyleCnt="2"/>
      <dgm:spPr/>
    </dgm:pt>
    <dgm:pt modelId="{D5D4757B-C76B-4F96-9FE5-3498117F8594}" type="pres">
      <dgm:prSet presAssocID="{1088BBC6-EAED-4E39-8476-BC26689B8254}" presName="connectorText" presStyleLbl="sibTrans2D1" presStyleIdx="0" presStyleCnt="2"/>
      <dgm:spPr/>
    </dgm:pt>
    <dgm:pt modelId="{5D36F62F-4092-43BB-BFD6-88766BE5227B}" type="pres">
      <dgm:prSet presAssocID="{8BACEBAD-3BFB-449E-A3B4-782D8AD526B2}" presName="node" presStyleLbl="node1" presStyleIdx="1" presStyleCnt="3">
        <dgm:presLayoutVars>
          <dgm:bulletEnabled val="1"/>
        </dgm:presLayoutVars>
      </dgm:prSet>
      <dgm:spPr/>
    </dgm:pt>
    <dgm:pt modelId="{092BD202-6BA5-4E29-A9B9-1585EBEFFF27}" type="pres">
      <dgm:prSet presAssocID="{2CF546E6-662C-4D92-A3BA-921675B0A64E}" presName="sibTrans" presStyleLbl="sibTrans2D1" presStyleIdx="1" presStyleCnt="2"/>
      <dgm:spPr/>
    </dgm:pt>
    <dgm:pt modelId="{53FF9370-C79F-46ED-8F9A-0DC001670010}" type="pres">
      <dgm:prSet presAssocID="{2CF546E6-662C-4D92-A3BA-921675B0A64E}" presName="connectorText" presStyleLbl="sibTrans2D1" presStyleIdx="1" presStyleCnt="2"/>
      <dgm:spPr/>
    </dgm:pt>
    <dgm:pt modelId="{1C1EE8C9-0885-48E4-9687-77CB37BF459F}" type="pres">
      <dgm:prSet presAssocID="{EB90BD41-105F-41B2-8B21-4F12A59748DC}" presName="node" presStyleLbl="node1" presStyleIdx="2" presStyleCnt="3">
        <dgm:presLayoutVars>
          <dgm:bulletEnabled val="1"/>
        </dgm:presLayoutVars>
      </dgm:prSet>
      <dgm:spPr/>
    </dgm:pt>
  </dgm:ptLst>
  <dgm:cxnLst>
    <dgm:cxn modelId="{32D6C009-872F-49C2-BDE2-DC502DD822F4}" srcId="{C5CBDE01-1711-495A-9944-36793BB6FCD0}" destId="{3000F2AB-DB6E-4938-8636-17EEB1BCA26D}" srcOrd="0" destOrd="0" parTransId="{A9F16497-7D65-4B51-BAB4-DA9D7C8C3BD3}" sibTransId="{1088BBC6-EAED-4E39-8476-BC26689B8254}"/>
    <dgm:cxn modelId="{32FF0032-703C-464D-A71C-0D2A80FFF668}" type="presOf" srcId="{1088BBC6-EAED-4E39-8476-BC26689B8254}" destId="{92149150-712A-485D-A336-911828EBFFB8}" srcOrd="0" destOrd="0" presId="urn:microsoft.com/office/officeart/2005/8/layout/process5"/>
    <dgm:cxn modelId="{5AF07C43-098C-4676-A89D-B4C5380954BE}" type="presOf" srcId="{2CF546E6-662C-4D92-A3BA-921675B0A64E}" destId="{53FF9370-C79F-46ED-8F9A-0DC001670010}" srcOrd="1" destOrd="0" presId="urn:microsoft.com/office/officeart/2005/8/layout/process5"/>
    <dgm:cxn modelId="{CF714E74-FB13-4E23-8A19-185C1D50132D}" type="presOf" srcId="{8BACEBAD-3BFB-449E-A3B4-782D8AD526B2}" destId="{5D36F62F-4092-43BB-BFD6-88766BE5227B}" srcOrd="0" destOrd="0" presId="urn:microsoft.com/office/officeart/2005/8/layout/process5"/>
    <dgm:cxn modelId="{EF6D9C7A-9786-40D1-A259-70FE078BAE24}" srcId="{3000F2AB-DB6E-4938-8636-17EEB1BCA26D}" destId="{B39D7A8E-29F6-43E9-9C97-2CABDABC7AA4}" srcOrd="0" destOrd="0" parTransId="{EAD7FEE6-8B41-4C3B-9B0A-CD85D12A3D6A}" sibTransId="{6BAA30D9-AE11-4C33-B2B9-AA41C66C442D}"/>
    <dgm:cxn modelId="{DDE77B85-4D45-44A4-B6C4-8BABBE9A6B76}" srcId="{C5CBDE01-1711-495A-9944-36793BB6FCD0}" destId="{8BACEBAD-3BFB-449E-A3B4-782D8AD526B2}" srcOrd="1" destOrd="0" parTransId="{D567B639-56A1-4CC4-93E0-BCC76E07CD59}" sibTransId="{2CF546E6-662C-4D92-A3BA-921675B0A64E}"/>
    <dgm:cxn modelId="{7ED343AA-AF80-49DA-A649-2A954AACBE3F}" type="presOf" srcId="{EB90BD41-105F-41B2-8B21-4F12A59748DC}" destId="{1C1EE8C9-0885-48E4-9687-77CB37BF459F}" srcOrd="0" destOrd="0" presId="urn:microsoft.com/office/officeart/2005/8/layout/process5"/>
    <dgm:cxn modelId="{9B8D18AC-EBD7-4EAF-9D55-0BF944459F94}" type="presOf" srcId="{2CF546E6-662C-4D92-A3BA-921675B0A64E}" destId="{092BD202-6BA5-4E29-A9B9-1585EBEFFF27}" srcOrd="0" destOrd="0" presId="urn:microsoft.com/office/officeart/2005/8/layout/process5"/>
    <dgm:cxn modelId="{0345A3BD-5955-4C41-8C12-0E5AE5981FAB}" srcId="{C5CBDE01-1711-495A-9944-36793BB6FCD0}" destId="{EB90BD41-105F-41B2-8B21-4F12A59748DC}" srcOrd="2" destOrd="0" parTransId="{1E411F1F-2C3F-45FE-8415-7E417CB8707C}" sibTransId="{FAD000B6-3B94-4099-A065-E7CD7946763B}"/>
    <dgm:cxn modelId="{17A574C7-34BE-42ED-8D4A-1C3EF1093BF7}" type="presOf" srcId="{B39D7A8E-29F6-43E9-9C97-2CABDABC7AA4}" destId="{F5AC529E-97D9-481F-ABC2-B3C65ADD5F3D}" srcOrd="0" destOrd="1" presId="urn:microsoft.com/office/officeart/2005/8/layout/process5"/>
    <dgm:cxn modelId="{A6A1EDCB-C877-4826-9461-9FAFB1271EE5}" type="presOf" srcId="{C5CBDE01-1711-495A-9944-36793BB6FCD0}" destId="{919B100A-FA68-4F44-8135-5FB40C661B39}" srcOrd="0" destOrd="0" presId="urn:microsoft.com/office/officeart/2005/8/layout/process5"/>
    <dgm:cxn modelId="{030AADDE-5E81-4E58-A2DC-B727ED487855}" type="presOf" srcId="{3000F2AB-DB6E-4938-8636-17EEB1BCA26D}" destId="{F5AC529E-97D9-481F-ABC2-B3C65ADD5F3D}" srcOrd="0" destOrd="0" presId="urn:microsoft.com/office/officeart/2005/8/layout/process5"/>
    <dgm:cxn modelId="{F2434CFD-1CAA-43D9-B6C7-B9BF67B80932}" type="presOf" srcId="{1088BBC6-EAED-4E39-8476-BC26689B8254}" destId="{D5D4757B-C76B-4F96-9FE5-3498117F8594}" srcOrd="1" destOrd="0" presId="urn:microsoft.com/office/officeart/2005/8/layout/process5"/>
    <dgm:cxn modelId="{D8CCD77B-03E9-426F-B353-6B31F599D379}" type="presParOf" srcId="{919B100A-FA68-4F44-8135-5FB40C661B39}" destId="{F5AC529E-97D9-481F-ABC2-B3C65ADD5F3D}" srcOrd="0" destOrd="0" presId="urn:microsoft.com/office/officeart/2005/8/layout/process5"/>
    <dgm:cxn modelId="{2446A73F-6491-46EE-9567-6AA02E392F61}" type="presParOf" srcId="{919B100A-FA68-4F44-8135-5FB40C661B39}" destId="{92149150-712A-485D-A336-911828EBFFB8}" srcOrd="1" destOrd="0" presId="urn:microsoft.com/office/officeart/2005/8/layout/process5"/>
    <dgm:cxn modelId="{8627F326-14EF-4433-A97E-B52FDD9FE6C0}" type="presParOf" srcId="{92149150-712A-485D-A336-911828EBFFB8}" destId="{D5D4757B-C76B-4F96-9FE5-3498117F8594}" srcOrd="0" destOrd="0" presId="urn:microsoft.com/office/officeart/2005/8/layout/process5"/>
    <dgm:cxn modelId="{8A629F55-24F8-4935-BAC1-BBB6F5F0A187}" type="presParOf" srcId="{919B100A-FA68-4F44-8135-5FB40C661B39}" destId="{5D36F62F-4092-43BB-BFD6-88766BE5227B}" srcOrd="2" destOrd="0" presId="urn:microsoft.com/office/officeart/2005/8/layout/process5"/>
    <dgm:cxn modelId="{34C484C5-D76E-47BD-BE06-6C41EAD76268}" type="presParOf" srcId="{919B100A-FA68-4F44-8135-5FB40C661B39}" destId="{092BD202-6BA5-4E29-A9B9-1585EBEFFF27}" srcOrd="3" destOrd="0" presId="urn:microsoft.com/office/officeart/2005/8/layout/process5"/>
    <dgm:cxn modelId="{BAEBC2BE-0F27-468C-9808-796418680D22}" type="presParOf" srcId="{092BD202-6BA5-4E29-A9B9-1585EBEFFF27}" destId="{53FF9370-C79F-46ED-8F9A-0DC001670010}" srcOrd="0" destOrd="0" presId="urn:microsoft.com/office/officeart/2005/8/layout/process5"/>
    <dgm:cxn modelId="{2A16DF78-9DB3-44C3-A443-2A76BD045085}" type="presParOf" srcId="{919B100A-FA68-4F44-8135-5FB40C661B39}" destId="{1C1EE8C9-0885-48E4-9687-77CB37BF459F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7265EE-AAA1-4B86-A68B-4C0862143E8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1F6BFAE-3C4D-46DD-BB28-3A228BD085E2}">
      <dgm:prSet/>
      <dgm:spPr/>
      <dgm:t>
        <a:bodyPr/>
        <a:lstStyle/>
        <a:p>
          <a:r>
            <a:rPr lang="cs-CZ" b="1"/>
            <a:t>Devizová (prostá) platební bilance</a:t>
          </a:r>
          <a:endParaRPr lang="en-US"/>
        </a:p>
      </dgm:t>
    </dgm:pt>
    <dgm:pt modelId="{860DE902-234D-4930-9031-ADE568D2B2D7}" type="parTrans" cxnId="{A6E661CC-ECF6-47A8-B3BE-82466835A5D2}">
      <dgm:prSet/>
      <dgm:spPr/>
      <dgm:t>
        <a:bodyPr/>
        <a:lstStyle/>
        <a:p>
          <a:endParaRPr lang="en-US"/>
        </a:p>
      </dgm:t>
    </dgm:pt>
    <dgm:pt modelId="{FC689ECE-4E58-4693-9E7F-AAF45FA6F6A5}" type="sibTrans" cxnId="{A6E661CC-ECF6-47A8-B3BE-82466835A5D2}">
      <dgm:prSet/>
      <dgm:spPr/>
      <dgm:t>
        <a:bodyPr/>
        <a:lstStyle/>
        <a:p>
          <a:endParaRPr lang="en-US"/>
        </a:p>
      </dgm:t>
    </dgm:pt>
    <dgm:pt modelId="{1821736E-F82D-4A47-8548-AFBB4E8A8961}">
      <dgm:prSet/>
      <dgm:spPr/>
      <dgm:t>
        <a:bodyPr/>
        <a:lstStyle/>
        <a:p>
          <a:r>
            <a:rPr lang="cs-CZ"/>
            <a:t>„Systematický přehled devizových inkas a úhrad, které byly uskutečněny mezi devizovými tuzemci a devizovými cizozemci za určité zvolené období (zpravidla jeden rok).</a:t>
          </a:r>
          <a:endParaRPr lang="en-US"/>
        </a:p>
      </dgm:t>
    </dgm:pt>
    <dgm:pt modelId="{1DFE80A4-FD9A-462E-9B42-D9DBDE4BB5F0}" type="parTrans" cxnId="{7FBF35E7-7138-4262-AD4C-7CFD63036492}">
      <dgm:prSet/>
      <dgm:spPr/>
      <dgm:t>
        <a:bodyPr/>
        <a:lstStyle/>
        <a:p>
          <a:endParaRPr lang="en-US"/>
        </a:p>
      </dgm:t>
    </dgm:pt>
    <dgm:pt modelId="{B452BAFE-34BB-4DFA-923C-7BB665FBE9A1}" type="sibTrans" cxnId="{7FBF35E7-7138-4262-AD4C-7CFD63036492}">
      <dgm:prSet/>
      <dgm:spPr/>
      <dgm:t>
        <a:bodyPr/>
        <a:lstStyle/>
        <a:p>
          <a:endParaRPr lang="en-US"/>
        </a:p>
      </dgm:t>
    </dgm:pt>
    <dgm:pt modelId="{F9AA9429-4549-4CD1-BB55-B0E35B072419}">
      <dgm:prSet/>
      <dgm:spPr/>
      <dgm:t>
        <a:bodyPr/>
        <a:lstStyle/>
        <a:p>
          <a:r>
            <a:rPr lang="cs-CZ"/>
            <a:t>Výhrady</a:t>
          </a:r>
          <a:endParaRPr lang="en-US"/>
        </a:p>
      </dgm:t>
    </dgm:pt>
    <dgm:pt modelId="{A5A9F8E4-E7B1-4B0E-AE80-F6246FC5475F}" type="parTrans" cxnId="{8F1CA202-E770-491A-B356-47ADB3930E7A}">
      <dgm:prSet/>
      <dgm:spPr/>
      <dgm:t>
        <a:bodyPr/>
        <a:lstStyle/>
        <a:p>
          <a:endParaRPr lang="en-US"/>
        </a:p>
      </dgm:t>
    </dgm:pt>
    <dgm:pt modelId="{55A7CC52-D3F5-4028-933A-97E51705238F}" type="sibTrans" cxnId="{8F1CA202-E770-491A-B356-47ADB3930E7A}">
      <dgm:prSet/>
      <dgm:spPr/>
      <dgm:t>
        <a:bodyPr/>
        <a:lstStyle/>
        <a:p>
          <a:endParaRPr lang="en-US"/>
        </a:p>
      </dgm:t>
    </dgm:pt>
    <dgm:pt modelId="{4906758F-56A2-4CF7-988C-9615507059BA}">
      <dgm:prSet/>
      <dgm:spPr/>
      <dgm:t>
        <a:bodyPr/>
        <a:lstStyle/>
        <a:p>
          <a:r>
            <a:rPr lang="cs-CZ"/>
            <a:t>Inkasa a úhrady neprobíhají pouze v devizách.</a:t>
          </a:r>
          <a:endParaRPr lang="en-US"/>
        </a:p>
      </dgm:t>
    </dgm:pt>
    <dgm:pt modelId="{0554ADA6-9367-42DE-A8AF-E166C8E11EA3}" type="parTrans" cxnId="{A8B276D5-4A61-4DFC-8CC9-D1D7A4ADC545}">
      <dgm:prSet/>
      <dgm:spPr/>
      <dgm:t>
        <a:bodyPr/>
        <a:lstStyle/>
        <a:p>
          <a:endParaRPr lang="en-US"/>
        </a:p>
      </dgm:t>
    </dgm:pt>
    <dgm:pt modelId="{7D1ECFA4-261E-449C-B54E-2A32CA9F6B50}" type="sibTrans" cxnId="{A8B276D5-4A61-4DFC-8CC9-D1D7A4ADC545}">
      <dgm:prSet/>
      <dgm:spPr/>
      <dgm:t>
        <a:bodyPr/>
        <a:lstStyle/>
        <a:p>
          <a:endParaRPr lang="en-US"/>
        </a:p>
      </dgm:t>
    </dgm:pt>
    <dgm:pt modelId="{C427BB1A-FD2C-4188-A56D-1A8C48E003F2}">
      <dgm:prSet/>
      <dgm:spPr/>
      <dgm:t>
        <a:bodyPr/>
        <a:lstStyle/>
        <a:p>
          <a:r>
            <a:rPr lang="cs-CZ"/>
            <a:t>Nerespektuje možnost využití obchodního úvěru.</a:t>
          </a:r>
          <a:endParaRPr lang="en-US"/>
        </a:p>
      </dgm:t>
    </dgm:pt>
    <dgm:pt modelId="{DC17BEB3-5629-4F72-89BC-2B5BA238C70C}" type="parTrans" cxnId="{47993D1E-BD96-4D8E-A789-61B644054FC0}">
      <dgm:prSet/>
      <dgm:spPr/>
      <dgm:t>
        <a:bodyPr/>
        <a:lstStyle/>
        <a:p>
          <a:endParaRPr lang="en-US"/>
        </a:p>
      </dgm:t>
    </dgm:pt>
    <dgm:pt modelId="{C6BA867D-012C-45F0-9920-384AF64BA7A0}" type="sibTrans" cxnId="{47993D1E-BD96-4D8E-A789-61B644054FC0}">
      <dgm:prSet/>
      <dgm:spPr/>
      <dgm:t>
        <a:bodyPr/>
        <a:lstStyle/>
        <a:p>
          <a:endParaRPr lang="en-US"/>
        </a:p>
      </dgm:t>
    </dgm:pt>
    <dgm:pt modelId="{F4BC9E40-DE61-450B-B0F8-3A6609C5C63F}">
      <dgm:prSet/>
      <dgm:spPr/>
      <dgm:t>
        <a:bodyPr/>
        <a:lstStyle/>
        <a:p>
          <a:r>
            <a:rPr lang="cs-CZ"/>
            <a:t>Nejsou zaznamenány hmotné toky (dary, barterové obchody, reálné investice).</a:t>
          </a:r>
          <a:endParaRPr lang="en-US"/>
        </a:p>
      </dgm:t>
    </dgm:pt>
    <dgm:pt modelId="{95909844-FBD3-4FB7-A990-F0E1F7117C67}" type="parTrans" cxnId="{57CE50A9-FE27-40A0-A2EA-60866E93F14A}">
      <dgm:prSet/>
      <dgm:spPr/>
      <dgm:t>
        <a:bodyPr/>
        <a:lstStyle/>
        <a:p>
          <a:endParaRPr lang="en-US"/>
        </a:p>
      </dgm:t>
    </dgm:pt>
    <dgm:pt modelId="{D1572BF3-72FC-44C7-A7C5-DFDEE6C84C4E}" type="sibTrans" cxnId="{57CE50A9-FE27-40A0-A2EA-60866E93F14A}">
      <dgm:prSet/>
      <dgm:spPr/>
      <dgm:t>
        <a:bodyPr/>
        <a:lstStyle/>
        <a:p>
          <a:endParaRPr lang="en-US"/>
        </a:p>
      </dgm:t>
    </dgm:pt>
    <dgm:pt modelId="{6024F811-793A-4DA2-A87B-DCB57A8AC46E}">
      <dgm:prSet/>
      <dgm:spPr/>
      <dgm:t>
        <a:bodyPr/>
        <a:lstStyle/>
        <a:p>
          <a:r>
            <a:rPr lang="cs-CZ" b="1"/>
            <a:t>Platební bilance (širší pojetí)</a:t>
          </a:r>
          <a:endParaRPr lang="en-US"/>
        </a:p>
      </dgm:t>
    </dgm:pt>
    <dgm:pt modelId="{22CE281B-2132-41A8-AFA4-270CD0FCE44B}" type="parTrans" cxnId="{2439107D-F231-4E99-95DD-6BB3BCDF1632}">
      <dgm:prSet/>
      <dgm:spPr/>
      <dgm:t>
        <a:bodyPr/>
        <a:lstStyle/>
        <a:p>
          <a:endParaRPr lang="en-US"/>
        </a:p>
      </dgm:t>
    </dgm:pt>
    <dgm:pt modelId="{34D8D1E0-DBEC-4ED2-88A9-FD8673FAE730}" type="sibTrans" cxnId="{2439107D-F231-4E99-95DD-6BB3BCDF1632}">
      <dgm:prSet/>
      <dgm:spPr/>
      <dgm:t>
        <a:bodyPr/>
        <a:lstStyle/>
        <a:p>
          <a:endParaRPr lang="en-US"/>
        </a:p>
      </dgm:t>
    </dgm:pt>
    <dgm:pt modelId="{CC5BA304-EC3F-4F54-B867-C6DB30CDE6F2}">
      <dgm:prSet/>
      <dgm:spPr/>
      <dgm:t>
        <a:bodyPr/>
        <a:lstStyle/>
        <a:p>
          <a:r>
            <a:rPr lang="cs-CZ" b="1" dirty="0"/>
            <a:t>„Systematický statistický záznam všech ekonomických transakcí, které byly uskutečněny mezi devizovými tuzemci a cizozemci za určité zvolené období (zpravidla jeden rok).</a:t>
          </a:r>
          <a:endParaRPr lang="en-US" b="1" dirty="0"/>
        </a:p>
      </dgm:t>
    </dgm:pt>
    <dgm:pt modelId="{286EF12E-B6D4-4252-9B5C-04E0159CD150}" type="parTrans" cxnId="{8B7D1357-3230-4088-93AF-3472E7639B9A}">
      <dgm:prSet/>
      <dgm:spPr/>
      <dgm:t>
        <a:bodyPr/>
        <a:lstStyle/>
        <a:p>
          <a:endParaRPr lang="en-US"/>
        </a:p>
      </dgm:t>
    </dgm:pt>
    <dgm:pt modelId="{3F7BCDE1-810B-40D7-873E-93226ED8EE53}" type="sibTrans" cxnId="{8B7D1357-3230-4088-93AF-3472E7639B9A}">
      <dgm:prSet/>
      <dgm:spPr/>
      <dgm:t>
        <a:bodyPr/>
        <a:lstStyle/>
        <a:p>
          <a:endParaRPr lang="en-US"/>
        </a:p>
      </dgm:t>
    </dgm:pt>
    <dgm:pt modelId="{6779FDBE-6AE5-4D42-923B-120D74460465}" type="pres">
      <dgm:prSet presAssocID="{057265EE-AAA1-4B86-A68B-4C0862143E85}" presName="root" presStyleCnt="0">
        <dgm:presLayoutVars>
          <dgm:dir/>
          <dgm:resizeHandles val="exact"/>
        </dgm:presLayoutVars>
      </dgm:prSet>
      <dgm:spPr/>
    </dgm:pt>
    <dgm:pt modelId="{71EC3070-1DAB-4B94-96A5-72AC1BC653F5}" type="pres">
      <dgm:prSet presAssocID="{B1F6BFAE-3C4D-46DD-BB28-3A228BD085E2}" presName="compNode" presStyleCnt="0"/>
      <dgm:spPr/>
    </dgm:pt>
    <dgm:pt modelId="{8F5F8988-772D-484F-B885-063566B271E7}" type="pres">
      <dgm:prSet presAssocID="{B1F6BFAE-3C4D-46DD-BB28-3A228BD085E2}" presName="bgRect" presStyleLbl="bgShp" presStyleIdx="0" presStyleCnt="3"/>
      <dgm:spPr/>
    </dgm:pt>
    <dgm:pt modelId="{C3D04118-C761-43E8-9BBC-C995E4DF35EB}" type="pres">
      <dgm:prSet presAssocID="{B1F6BFAE-3C4D-46DD-BB28-3A228BD085E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ědec"/>
        </a:ext>
      </dgm:extLst>
    </dgm:pt>
    <dgm:pt modelId="{C18EAED7-494C-4621-8D71-7D2EFF8BF899}" type="pres">
      <dgm:prSet presAssocID="{B1F6BFAE-3C4D-46DD-BB28-3A228BD085E2}" presName="spaceRect" presStyleCnt="0"/>
      <dgm:spPr/>
    </dgm:pt>
    <dgm:pt modelId="{3581B658-71F7-40FE-A38B-72D4E0661539}" type="pres">
      <dgm:prSet presAssocID="{B1F6BFAE-3C4D-46DD-BB28-3A228BD085E2}" presName="parTx" presStyleLbl="revTx" presStyleIdx="0" presStyleCnt="6">
        <dgm:presLayoutVars>
          <dgm:chMax val="0"/>
          <dgm:chPref val="0"/>
        </dgm:presLayoutVars>
      </dgm:prSet>
      <dgm:spPr/>
    </dgm:pt>
    <dgm:pt modelId="{C4AD1E38-61D9-40E8-8B36-6039E63E8253}" type="pres">
      <dgm:prSet presAssocID="{B1F6BFAE-3C4D-46DD-BB28-3A228BD085E2}" presName="desTx" presStyleLbl="revTx" presStyleIdx="1" presStyleCnt="6">
        <dgm:presLayoutVars/>
      </dgm:prSet>
      <dgm:spPr/>
    </dgm:pt>
    <dgm:pt modelId="{377D9359-BFF2-4583-80FE-9719CDD8848B}" type="pres">
      <dgm:prSet presAssocID="{FC689ECE-4E58-4693-9E7F-AAF45FA6F6A5}" presName="sibTrans" presStyleCnt="0"/>
      <dgm:spPr/>
    </dgm:pt>
    <dgm:pt modelId="{B6E14D17-2312-421A-AB41-F7399EAD08C9}" type="pres">
      <dgm:prSet presAssocID="{F9AA9429-4549-4CD1-BB55-B0E35B072419}" presName="compNode" presStyleCnt="0"/>
      <dgm:spPr/>
    </dgm:pt>
    <dgm:pt modelId="{E7694BA9-01D6-49DA-BCA0-A97400CE7A79}" type="pres">
      <dgm:prSet presAssocID="{F9AA9429-4549-4CD1-BB55-B0E35B072419}" presName="bgRect" presStyleLbl="bgShp" presStyleIdx="1" presStyleCnt="3"/>
      <dgm:spPr/>
    </dgm:pt>
    <dgm:pt modelId="{E081487D-6D9F-4C76-B07C-7C2E6AC11F27}" type="pres">
      <dgm:prSet presAssocID="{F9AA9429-4549-4CD1-BB55-B0E35B07241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ka"/>
        </a:ext>
      </dgm:extLst>
    </dgm:pt>
    <dgm:pt modelId="{7152A6B3-8B76-4689-9477-5B424580D9B0}" type="pres">
      <dgm:prSet presAssocID="{F9AA9429-4549-4CD1-BB55-B0E35B072419}" presName="spaceRect" presStyleCnt="0"/>
      <dgm:spPr/>
    </dgm:pt>
    <dgm:pt modelId="{1F34E3DB-AD4C-45E6-8806-DE34089D0D0D}" type="pres">
      <dgm:prSet presAssocID="{F9AA9429-4549-4CD1-BB55-B0E35B072419}" presName="parTx" presStyleLbl="revTx" presStyleIdx="2" presStyleCnt="6">
        <dgm:presLayoutVars>
          <dgm:chMax val="0"/>
          <dgm:chPref val="0"/>
        </dgm:presLayoutVars>
      </dgm:prSet>
      <dgm:spPr/>
    </dgm:pt>
    <dgm:pt modelId="{1A803387-0694-4BCD-8F0D-3FE0E7A738E8}" type="pres">
      <dgm:prSet presAssocID="{F9AA9429-4549-4CD1-BB55-B0E35B072419}" presName="desTx" presStyleLbl="revTx" presStyleIdx="3" presStyleCnt="6">
        <dgm:presLayoutVars/>
      </dgm:prSet>
      <dgm:spPr/>
    </dgm:pt>
    <dgm:pt modelId="{BF44A648-9D15-47C5-A352-13E0E34E7E08}" type="pres">
      <dgm:prSet presAssocID="{55A7CC52-D3F5-4028-933A-97E51705238F}" presName="sibTrans" presStyleCnt="0"/>
      <dgm:spPr/>
    </dgm:pt>
    <dgm:pt modelId="{5E08BAC8-8A40-4677-A4A3-B7AD65959DEC}" type="pres">
      <dgm:prSet presAssocID="{6024F811-793A-4DA2-A87B-DCB57A8AC46E}" presName="compNode" presStyleCnt="0"/>
      <dgm:spPr/>
    </dgm:pt>
    <dgm:pt modelId="{7B6CFCAA-1C31-4CCE-B374-38D0246A6903}" type="pres">
      <dgm:prSet presAssocID="{6024F811-793A-4DA2-A87B-DCB57A8AC46E}" presName="bgRect" presStyleLbl="bgShp" presStyleIdx="2" presStyleCnt="3"/>
      <dgm:spPr/>
    </dgm:pt>
    <dgm:pt modelId="{4FB39049-29DB-4541-B67E-4DB09DB0D81B}" type="pres">
      <dgm:prSet presAssocID="{6024F811-793A-4DA2-A87B-DCB57A8AC46E}" presName="iconRect" presStyleLbl="node1" presStyleIdx="2" presStyleCnt="3"/>
      <dgm:spPr>
        <a:ln>
          <a:noFill/>
        </a:ln>
      </dgm:spPr>
    </dgm:pt>
    <dgm:pt modelId="{A06994F8-1C2D-44BE-BAE6-132B3161039E}" type="pres">
      <dgm:prSet presAssocID="{6024F811-793A-4DA2-A87B-DCB57A8AC46E}" presName="spaceRect" presStyleCnt="0"/>
      <dgm:spPr/>
    </dgm:pt>
    <dgm:pt modelId="{509697BF-284E-4DCA-8BAA-EF57FE129B9A}" type="pres">
      <dgm:prSet presAssocID="{6024F811-793A-4DA2-A87B-DCB57A8AC46E}" presName="parTx" presStyleLbl="revTx" presStyleIdx="4" presStyleCnt="6">
        <dgm:presLayoutVars>
          <dgm:chMax val="0"/>
          <dgm:chPref val="0"/>
        </dgm:presLayoutVars>
      </dgm:prSet>
      <dgm:spPr/>
    </dgm:pt>
    <dgm:pt modelId="{5EFA0035-C0E9-46A7-B2B8-F18B1B8B7EB8}" type="pres">
      <dgm:prSet presAssocID="{6024F811-793A-4DA2-A87B-DCB57A8AC46E}" presName="desTx" presStyleLbl="revTx" presStyleIdx="5" presStyleCnt="6">
        <dgm:presLayoutVars/>
      </dgm:prSet>
      <dgm:spPr/>
    </dgm:pt>
  </dgm:ptLst>
  <dgm:cxnLst>
    <dgm:cxn modelId="{8F1CA202-E770-491A-B356-47ADB3930E7A}" srcId="{057265EE-AAA1-4B86-A68B-4C0862143E85}" destId="{F9AA9429-4549-4CD1-BB55-B0E35B072419}" srcOrd="1" destOrd="0" parTransId="{A5A9F8E4-E7B1-4B0E-AE80-F6246FC5475F}" sibTransId="{55A7CC52-D3F5-4028-933A-97E51705238F}"/>
    <dgm:cxn modelId="{28B8580C-8E29-4075-8835-637EE3BA6503}" type="presOf" srcId="{1821736E-F82D-4A47-8548-AFBB4E8A8961}" destId="{C4AD1E38-61D9-40E8-8B36-6039E63E8253}" srcOrd="0" destOrd="0" presId="urn:microsoft.com/office/officeart/2018/2/layout/IconVerticalSolidList"/>
    <dgm:cxn modelId="{47993D1E-BD96-4D8E-A789-61B644054FC0}" srcId="{F9AA9429-4549-4CD1-BB55-B0E35B072419}" destId="{C427BB1A-FD2C-4188-A56D-1A8C48E003F2}" srcOrd="1" destOrd="0" parTransId="{DC17BEB3-5629-4F72-89BC-2B5BA238C70C}" sibTransId="{C6BA867D-012C-45F0-9920-384AF64BA7A0}"/>
    <dgm:cxn modelId="{73B5B62F-F346-4AAB-9350-5B1F08A2A656}" type="presOf" srcId="{F4BC9E40-DE61-450B-B0F8-3A6609C5C63F}" destId="{1A803387-0694-4BCD-8F0D-3FE0E7A738E8}" srcOrd="0" destOrd="2" presId="urn:microsoft.com/office/officeart/2018/2/layout/IconVerticalSolidList"/>
    <dgm:cxn modelId="{E98DC052-5C3E-4F1F-BD9B-A4D54275E86D}" type="presOf" srcId="{6024F811-793A-4DA2-A87B-DCB57A8AC46E}" destId="{509697BF-284E-4DCA-8BAA-EF57FE129B9A}" srcOrd="0" destOrd="0" presId="urn:microsoft.com/office/officeart/2018/2/layout/IconVerticalSolidList"/>
    <dgm:cxn modelId="{8B7D1357-3230-4088-93AF-3472E7639B9A}" srcId="{6024F811-793A-4DA2-A87B-DCB57A8AC46E}" destId="{CC5BA304-EC3F-4F54-B867-C6DB30CDE6F2}" srcOrd="0" destOrd="0" parTransId="{286EF12E-B6D4-4252-9B5C-04E0159CD150}" sibTransId="{3F7BCDE1-810B-40D7-873E-93226ED8EE53}"/>
    <dgm:cxn modelId="{2439107D-F231-4E99-95DD-6BB3BCDF1632}" srcId="{057265EE-AAA1-4B86-A68B-4C0862143E85}" destId="{6024F811-793A-4DA2-A87B-DCB57A8AC46E}" srcOrd="2" destOrd="0" parTransId="{22CE281B-2132-41A8-AFA4-270CD0FCE44B}" sibTransId="{34D8D1E0-DBEC-4ED2-88A9-FD8673FAE730}"/>
    <dgm:cxn modelId="{0FC13195-3973-4C82-BCA1-88FC45621CB3}" type="presOf" srcId="{4906758F-56A2-4CF7-988C-9615507059BA}" destId="{1A803387-0694-4BCD-8F0D-3FE0E7A738E8}" srcOrd="0" destOrd="0" presId="urn:microsoft.com/office/officeart/2018/2/layout/IconVerticalSolidList"/>
    <dgm:cxn modelId="{57CE50A9-FE27-40A0-A2EA-60866E93F14A}" srcId="{F9AA9429-4549-4CD1-BB55-B0E35B072419}" destId="{F4BC9E40-DE61-450B-B0F8-3A6609C5C63F}" srcOrd="2" destOrd="0" parTransId="{95909844-FBD3-4FB7-A990-F0E1F7117C67}" sibTransId="{D1572BF3-72FC-44C7-A7C5-DFDEE6C84C4E}"/>
    <dgm:cxn modelId="{0504C6B0-88C8-4036-A260-0EDBC42C7794}" type="presOf" srcId="{C427BB1A-FD2C-4188-A56D-1A8C48E003F2}" destId="{1A803387-0694-4BCD-8F0D-3FE0E7A738E8}" srcOrd="0" destOrd="1" presId="urn:microsoft.com/office/officeart/2018/2/layout/IconVerticalSolidList"/>
    <dgm:cxn modelId="{7E8864BC-65B0-4AF4-B0ED-1276994032A1}" type="presOf" srcId="{057265EE-AAA1-4B86-A68B-4C0862143E85}" destId="{6779FDBE-6AE5-4D42-923B-120D74460465}" srcOrd="0" destOrd="0" presId="urn:microsoft.com/office/officeart/2018/2/layout/IconVerticalSolidList"/>
    <dgm:cxn modelId="{CA7386BD-21A5-4084-ADF5-8459059F3859}" type="presOf" srcId="{F9AA9429-4549-4CD1-BB55-B0E35B072419}" destId="{1F34E3DB-AD4C-45E6-8806-DE34089D0D0D}" srcOrd="0" destOrd="0" presId="urn:microsoft.com/office/officeart/2018/2/layout/IconVerticalSolidList"/>
    <dgm:cxn modelId="{A4504CC9-3351-4451-971A-904989FA825C}" type="presOf" srcId="{B1F6BFAE-3C4D-46DD-BB28-3A228BD085E2}" destId="{3581B658-71F7-40FE-A38B-72D4E0661539}" srcOrd="0" destOrd="0" presId="urn:microsoft.com/office/officeart/2018/2/layout/IconVerticalSolidList"/>
    <dgm:cxn modelId="{A6E661CC-ECF6-47A8-B3BE-82466835A5D2}" srcId="{057265EE-AAA1-4B86-A68B-4C0862143E85}" destId="{B1F6BFAE-3C4D-46DD-BB28-3A228BD085E2}" srcOrd="0" destOrd="0" parTransId="{860DE902-234D-4930-9031-ADE568D2B2D7}" sibTransId="{FC689ECE-4E58-4693-9E7F-AAF45FA6F6A5}"/>
    <dgm:cxn modelId="{A8B276D5-4A61-4DFC-8CC9-D1D7A4ADC545}" srcId="{F9AA9429-4549-4CD1-BB55-B0E35B072419}" destId="{4906758F-56A2-4CF7-988C-9615507059BA}" srcOrd="0" destOrd="0" parTransId="{0554ADA6-9367-42DE-A8AF-E166C8E11EA3}" sibTransId="{7D1ECFA4-261E-449C-B54E-2A32CA9F6B50}"/>
    <dgm:cxn modelId="{2F55F8D9-9674-4EC4-918F-ABA4C93309BF}" type="presOf" srcId="{CC5BA304-EC3F-4F54-B867-C6DB30CDE6F2}" destId="{5EFA0035-C0E9-46A7-B2B8-F18B1B8B7EB8}" srcOrd="0" destOrd="0" presId="urn:microsoft.com/office/officeart/2018/2/layout/IconVerticalSolidList"/>
    <dgm:cxn modelId="{7FBF35E7-7138-4262-AD4C-7CFD63036492}" srcId="{B1F6BFAE-3C4D-46DD-BB28-3A228BD085E2}" destId="{1821736E-F82D-4A47-8548-AFBB4E8A8961}" srcOrd="0" destOrd="0" parTransId="{1DFE80A4-FD9A-462E-9B42-D9DBDE4BB5F0}" sibTransId="{B452BAFE-34BB-4DFA-923C-7BB665FBE9A1}"/>
    <dgm:cxn modelId="{68A6B805-EABC-4F4C-94F8-C1A6F3DB3D05}" type="presParOf" srcId="{6779FDBE-6AE5-4D42-923B-120D74460465}" destId="{71EC3070-1DAB-4B94-96A5-72AC1BC653F5}" srcOrd="0" destOrd="0" presId="urn:microsoft.com/office/officeart/2018/2/layout/IconVerticalSolidList"/>
    <dgm:cxn modelId="{C52DBA7C-D642-49F6-8A7F-CC982FB5935B}" type="presParOf" srcId="{71EC3070-1DAB-4B94-96A5-72AC1BC653F5}" destId="{8F5F8988-772D-484F-B885-063566B271E7}" srcOrd="0" destOrd="0" presId="urn:microsoft.com/office/officeart/2018/2/layout/IconVerticalSolidList"/>
    <dgm:cxn modelId="{35FC96B4-A697-46C7-AB01-DCFC416583A5}" type="presParOf" srcId="{71EC3070-1DAB-4B94-96A5-72AC1BC653F5}" destId="{C3D04118-C761-43E8-9BBC-C995E4DF35EB}" srcOrd="1" destOrd="0" presId="urn:microsoft.com/office/officeart/2018/2/layout/IconVerticalSolidList"/>
    <dgm:cxn modelId="{594B3AE3-8053-4ED3-A3E0-AE36169D986F}" type="presParOf" srcId="{71EC3070-1DAB-4B94-96A5-72AC1BC653F5}" destId="{C18EAED7-494C-4621-8D71-7D2EFF8BF899}" srcOrd="2" destOrd="0" presId="urn:microsoft.com/office/officeart/2018/2/layout/IconVerticalSolidList"/>
    <dgm:cxn modelId="{3A06C9BE-C841-4A4C-A9A6-60516DA96D5F}" type="presParOf" srcId="{71EC3070-1DAB-4B94-96A5-72AC1BC653F5}" destId="{3581B658-71F7-40FE-A38B-72D4E0661539}" srcOrd="3" destOrd="0" presId="urn:microsoft.com/office/officeart/2018/2/layout/IconVerticalSolidList"/>
    <dgm:cxn modelId="{8C2F7FDD-926E-4750-B195-647AF5C7446D}" type="presParOf" srcId="{71EC3070-1DAB-4B94-96A5-72AC1BC653F5}" destId="{C4AD1E38-61D9-40E8-8B36-6039E63E8253}" srcOrd="4" destOrd="0" presId="urn:microsoft.com/office/officeart/2018/2/layout/IconVerticalSolidList"/>
    <dgm:cxn modelId="{7B7D2FC5-7E7D-48E0-8511-67AE96988171}" type="presParOf" srcId="{6779FDBE-6AE5-4D42-923B-120D74460465}" destId="{377D9359-BFF2-4583-80FE-9719CDD8848B}" srcOrd="1" destOrd="0" presId="urn:microsoft.com/office/officeart/2018/2/layout/IconVerticalSolidList"/>
    <dgm:cxn modelId="{FEE29300-C074-414D-934D-436130D1872A}" type="presParOf" srcId="{6779FDBE-6AE5-4D42-923B-120D74460465}" destId="{B6E14D17-2312-421A-AB41-F7399EAD08C9}" srcOrd="2" destOrd="0" presId="urn:microsoft.com/office/officeart/2018/2/layout/IconVerticalSolidList"/>
    <dgm:cxn modelId="{9505834D-E0FD-421D-8D1F-DDD3FAB53B8A}" type="presParOf" srcId="{B6E14D17-2312-421A-AB41-F7399EAD08C9}" destId="{E7694BA9-01D6-49DA-BCA0-A97400CE7A79}" srcOrd="0" destOrd="0" presId="urn:microsoft.com/office/officeart/2018/2/layout/IconVerticalSolidList"/>
    <dgm:cxn modelId="{0C311D3A-35C8-4C31-BEC3-DEA21BD8B37F}" type="presParOf" srcId="{B6E14D17-2312-421A-AB41-F7399EAD08C9}" destId="{E081487D-6D9F-4C76-B07C-7C2E6AC11F27}" srcOrd="1" destOrd="0" presId="urn:microsoft.com/office/officeart/2018/2/layout/IconVerticalSolidList"/>
    <dgm:cxn modelId="{6C62A18E-5319-4C65-A8EE-098E44581F27}" type="presParOf" srcId="{B6E14D17-2312-421A-AB41-F7399EAD08C9}" destId="{7152A6B3-8B76-4689-9477-5B424580D9B0}" srcOrd="2" destOrd="0" presId="urn:microsoft.com/office/officeart/2018/2/layout/IconVerticalSolidList"/>
    <dgm:cxn modelId="{3082F435-7DCA-4E10-BBA6-38921361FB2F}" type="presParOf" srcId="{B6E14D17-2312-421A-AB41-F7399EAD08C9}" destId="{1F34E3DB-AD4C-45E6-8806-DE34089D0D0D}" srcOrd="3" destOrd="0" presId="urn:microsoft.com/office/officeart/2018/2/layout/IconVerticalSolidList"/>
    <dgm:cxn modelId="{86F07DA7-0F97-4E1E-B0F4-29235E7E1DB4}" type="presParOf" srcId="{B6E14D17-2312-421A-AB41-F7399EAD08C9}" destId="{1A803387-0694-4BCD-8F0D-3FE0E7A738E8}" srcOrd="4" destOrd="0" presId="urn:microsoft.com/office/officeart/2018/2/layout/IconVerticalSolidList"/>
    <dgm:cxn modelId="{3ECDFAE4-DF9C-4EDE-AC4F-5030CC1968DA}" type="presParOf" srcId="{6779FDBE-6AE5-4D42-923B-120D74460465}" destId="{BF44A648-9D15-47C5-A352-13E0E34E7E08}" srcOrd="3" destOrd="0" presId="urn:microsoft.com/office/officeart/2018/2/layout/IconVerticalSolidList"/>
    <dgm:cxn modelId="{FDDCEE64-497A-4EA7-AA5E-DBE2FEF6E28C}" type="presParOf" srcId="{6779FDBE-6AE5-4D42-923B-120D74460465}" destId="{5E08BAC8-8A40-4677-A4A3-B7AD65959DEC}" srcOrd="4" destOrd="0" presId="urn:microsoft.com/office/officeart/2018/2/layout/IconVerticalSolidList"/>
    <dgm:cxn modelId="{D6D7C343-C2AF-4C91-9814-D8DE993E594C}" type="presParOf" srcId="{5E08BAC8-8A40-4677-A4A3-B7AD65959DEC}" destId="{7B6CFCAA-1C31-4CCE-B374-38D0246A6903}" srcOrd="0" destOrd="0" presId="urn:microsoft.com/office/officeart/2018/2/layout/IconVerticalSolidList"/>
    <dgm:cxn modelId="{EAD0A8AF-FCD3-4970-B243-C3FE0BEE12CD}" type="presParOf" srcId="{5E08BAC8-8A40-4677-A4A3-B7AD65959DEC}" destId="{4FB39049-29DB-4541-B67E-4DB09DB0D81B}" srcOrd="1" destOrd="0" presId="urn:microsoft.com/office/officeart/2018/2/layout/IconVerticalSolidList"/>
    <dgm:cxn modelId="{DED02B14-49E7-4BCD-91E3-3D1B021B7D77}" type="presParOf" srcId="{5E08BAC8-8A40-4677-A4A3-B7AD65959DEC}" destId="{A06994F8-1C2D-44BE-BAE6-132B3161039E}" srcOrd="2" destOrd="0" presId="urn:microsoft.com/office/officeart/2018/2/layout/IconVerticalSolidList"/>
    <dgm:cxn modelId="{CB6B41FA-28A8-46AF-977D-E012EABC9817}" type="presParOf" srcId="{5E08BAC8-8A40-4677-A4A3-B7AD65959DEC}" destId="{509697BF-284E-4DCA-8BAA-EF57FE129B9A}" srcOrd="3" destOrd="0" presId="urn:microsoft.com/office/officeart/2018/2/layout/IconVerticalSolidList"/>
    <dgm:cxn modelId="{00AB4CD5-5C06-4154-972F-976DAD589EE1}" type="presParOf" srcId="{5E08BAC8-8A40-4677-A4A3-B7AD65959DEC}" destId="{5EFA0035-C0E9-46A7-B2B8-F18B1B8B7EB8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D8AF6D-1710-43CD-B0E5-C1131BBD230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C4CA080-5FD6-4E15-8561-73DEC4432D50}">
      <dgm:prSet/>
      <dgm:spPr/>
      <dgm:t>
        <a:bodyPr/>
        <a:lstStyle/>
        <a:p>
          <a:r>
            <a:rPr lang="cs-CZ"/>
            <a:t>Zásada podvojného účetnictví = každá transakce má dvě strany</a:t>
          </a:r>
          <a:endParaRPr lang="en-US"/>
        </a:p>
      </dgm:t>
    </dgm:pt>
    <dgm:pt modelId="{9A3EFE46-22E3-490C-8938-770A925220DA}" type="parTrans" cxnId="{F060ADEE-4158-4D68-9D41-A093A9F3F1A9}">
      <dgm:prSet/>
      <dgm:spPr/>
      <dgm:t>
        <a:bodyPr/>
        <a:lstStyle/>
        <a:p>
          <a:endParaRPr lang="en-US"/>
        </a:p>
      </dgm:t>
    </dgm:pt>
    <dgm:pt modelId="{1A010F13-B10B-49C2-9EB5-4B3726D4FE4A}" type="sibTrans" cxnId="{F060ADEE-4158-4D68-9D41-A093A9F3F1A9}">
      <dgm:prSet/>
      <dgm:spPr/>
      <dgm:t>
        <a:bodyPr/>
        <a:lstStyle/>
        <a:p>
          <a:endParaRPr lang="en-US"/>
        </a:p>
      </dgm:t>
    </dgm:pt>
    <dgm:pt modelId="{D73EAD76-8980-4EE9-9DE7-C59F683DA1FC}">
      <dgm:prSet/>
      <dgm:spPr/>
      <dgm:t>
        <a:bodyPr/>
        <a:lstStyle/>
        <a:p>
          <a:r>
            <a:rPr lang="cs-CZ"/>
            <a:t>Export zboží (služeb)</a:t>
          </a:r>
          <a:endParaRPr lang="en-US"/>
        </a:p>
      </dgm:t>
    </dgm:pt>
    <dgm:pt modelId="{350CFE04-4D07-41ED-99C5-A41E273B6914}" type="parTrans" cxnId="{D6D99E8B-1029-46B8-B91D-1EAE8EE4E69C}">
      <dgm:prSet/>
      <dgm:spPr/>
      <dgm:t>
        <a:bodyPr/>
        <a:lstStyle/>
        <a:p>
          <a:endParaRPr lang="en-US"/>
        </a:p>
      </dgm:t>
    </dgm:pt>
    <dgm:pt modelId="{DA3576AF-D464-48B7-A5B2-CBAA66957B72}" type="sibTrans" cxnId="{D6D99E8B-1029-46B8-B91D-1EAE8EE4E69C}">
      <dgm:prSet/>
      <dgm:spPr/>
      <dgm:t>
        <a:bodyPr/>
        <a:lstStyle/>
        <a:p>
          <a:endParaRPr lang="en-US"/>
        </a:p>
      </dgm:t>
    </dgm:pt>
    <dgm:pt modelId="{085C51C3-27B3-4326-9FF2-20DE9E62E6AA}">
      <dgm:prSet/>
      <dgm:spPr/>
      <dgm:t>
        <a:bodyPr/>
        <a:lstStyle/>
        <a:p>
          <a:r>
            <a:rPr lang="cs-CZ"/>
            <a:t>na jedné straně úbytek zboží (vyjádřeno částkou peněz)</a:t>
          </a:r>
          <a:endParaRPr lang="en-US"/>
        </a:p>
      </dgm:t>
    </dgm:pt>
    <dgm:pt modelId="{529DC754-882A-47C1-8B95-9E7438B81EED}" type="parTrans" cxnId="{2854FA11-38B5-42BF-A212-C9F1A8D2B6FE}">
      <dgm:prSet/>
      <dgm:spPr/>
      <dgm:t>
        <a:bodyPr/>
        <a:lstStyle/>
        <a:p>
          <a:endParaRPr lang="en-US"/>
        </a:p>
      </dgm:t>
    </dgm:pt>
    <dgm:pt modelId="{BA897222-5E4B-4FB9-AED9-FE33D6E5D49D}" type="sibTrans" cxnId="{2854FA11-38B5-42BF-A212-C9F1A8D2B6FE}">
      <dgm:prSet/>
      <dgm:spPr/>
      <dgm:t>
        <a:bodyPr/>
        <a:lstStyle/>
        <a:p>
          <a:endParaRPr lang="en-US"/>
        </a:p>
      </dgm:t>
    </dgm:pt>
    <dgm:pt modelId="{A69D37A4-D4D0-44C2-B000-5392F1DF0F96}">
      <dgm:prSet/>
      <dgm:spPr/>
      <dgm:t>
        <a:bodyPr/>
        <a:lstStyle/>
        <a:p>
          <a:r>
            <a:rPr lang="cs-CZ"/>
            <a:t>na straně druhé příjem platby za zboží</a:t>
          </a:r>
          <a:endParaRPr lang="en-US"/>
        </a:p>
      </dgm:t>
    </dgm:pt>
    <dgm:pt modelId="{C5983E49-FFEB-4B5F-9AC5-1EB5B2848AB8}" type="parTrans" cxnId="{61328867-620F-4F7C-A117-3AB84824997A}">
      <dgm:prSet/>
      <dgm:spPr/>
      <dgm:t>
        <a:bodyPr/>
        <a:lstStyle/>
        <a:p>
          <a:endParaRPr lang="en-US"/>
        </a:p>
      </dgm:t>
    </dgm:pt>
    <dgm:pt modelId="{061DAAE7-C710-4CBC-A784-001308971DCC}" type="sibTrans" cxnId="{61328867-620F-4F7C-A117-3AB84824997A}">
      <dgm:prSet/>
      <dgm:spPr/>
      <dgm:t>
        <a:bodyPr/>
        <a:lstStyle/>
        <a:p>
          <a:endParaRPr lang="en-US"/>
        </a:p>
      </dgm:t>
    </dgm:pt>
    <dgm:pt modelId="{2089BA70-F45A-4F91-B8F2-029932BB2A81}">
      <dgm:prSet/>
      <dgm:spPr/>
      <dgm:t>
        <a:bodyPr/>
        <a:lstStyle/>
        <a:p>
          <a:r>
            <a:rPr lang="cs-CZ"/>
            <a:t>Ve výsledku se obě strany účtu ,,vynulují</a:t>
          </a:r>
          <a:r>
            <a:rPr lang="en-US"/>
            <a:t>” </a:t>
          </a:r>
        </a:p>
      </dgm:t>
    </dgm:pt>
    <dgm:pt modelId="{98A6F9B1-379D-4F93-82E8-E250835AEB97}" type="parTrans" cxnId="{DC48EC40-C02B-45D2-BE97-5FCE09153186}">
      <dgm:prSet/>
      <dgm:spPr/>
      <dgm:t>
        <a:bodyPr/>
        <a:lstStyle/>
        <a:p>
          <a:endParaRPr lang="en-US"/>
        </a:p>
      </dgm:t>
    </dgm:pt>
    <dgm:pt modelId="{83B64401-5AE8-464F-B368-B2E817760C4D}" type="sibTrans" cxnId="{DC48EC40-C02B-45D2-BE97-5FCE09153186}">
      <dgm:prSet/>
      <dgm:spPr/>
      <dgm:t>
        <a:bodyPr/>
        <a:lstStyle/>
        <a:p>
          <a:endParaRPr lang="en-US"/>
        </a:p>
      </dgm:t>
    </dgm:pt>
    <dgm:pt modelId="{F8C3244E-FA24-4048-8633-858E4ECA18CE}">
      <dgm:prSet/>
      <dgm:spPr/>
      <dgm:t>
        <a:bodyPr/>
        <a:lstStyle/>
        <a:p>
          <a:r>
            <a:rPr lang="en-US"/>
            <a:t>Import </a:t>
          </a:r>
          <a:r>
            <a:rPr lang="cs-CZ"/>
            <a:t>zboží (služeb)</a:t>
          </a:r>
          <a:endParaRPr lang="en-US"/>
        </a:p>
      </dgm:t>
    </dgm:pt>
    <dgm:pt modelId="{928B032A-5746-4531-9B8D-79330FD77848}" type="parTrans" cxnId="{3E94772D-C60B-4506-B184-31183FDEE005}">
      <dgm:prSet/>
      <dgm:spPr/>
      <dgm:t>
        <a:bodyPr/>
        <a:lstStyle/>
        <a:p>
          <a:endParaRPr lang="en-US"/>
        </a:p>
      </dgm:t>
    </dgm:pt>
    <dgm:pt modelId="{4CFF72E6-E8EC-4798-BE57-B43CF4299BB1}" type="sibTrans" cxnId="{3E94772D-C60B-4506-B184-31183FDEE005}">
      <dgm:prSet/>
      <dgm:spPr/>
      <dgm:t>
        <a:bodyPr/>
        <a:lstStyle/>
        <a:p>
          <a:endParaRPr lang="en-US"/>
        </a:p>
      </dgm:t>
    </dgm:pt>
    <dgm:pt modelId="{B5E9B0B2-2817-4CA7-9F27-AD6E9321BCDA}">
      <dgm:prSet/>
      <dgm:spPr/>
      <dgm:t>
        <a:bodyPr/>
        <a:lstStyle/>
        <a:p>
          <a:r>
            <a:rPr lang="cs-CZ"/>
            <a:t>na jedné straně nárůst zboží (vyjádřeno částkou peněz)</a:t>
          </a:r>
          <a:endParaRPr lang="en-US"/>
        </a:p>
      </dgm:t>
    </dgm:pt>
    <dgm:pt modelId="{E4FA23F8-12C7-4445-9C78-86E3D37F3ED7}" type="parTrans" cxnId="{4CDB5BE9-F559-4E76-8C24-F4A1867A855C}">
      <dgm:prSet/>
      <dgm:spPr/>
      <dgm:t>
        <a:bodyPr/>
        <a:lstStyle/>
        <a:p>
          <a:endParaRPr lang="en-US"/>
        </a:p>
      </dgm:t>
    </dgm:pt>
    <dgm:pt modelId="{DD89833A-E8DB-412C-89E9-142D23631025}" type="sibTrans" cxnId="{4CDB5BE9-F559-4E76-8C24-F4A1867A855C}">
      <dgm:prSet/>
      <dgm:spPr/>
      <dgm:t>
        <a:bodyPr/>
        <a:lstStyle/>
        <a:p>
          <a:endParaRPr lang="en-US"/>
        </a:p>
      </dgm:t>
    </dgm:pt>
    <dgm:pt modelId="{FD7CE4D7-E34D-41FD-9A4A-0E258219BDDE}">
      <dgm:prSet/>
      <dgm:spPr/>
      <dgm:t>
        <a:bodyPr/>
        <a:lstStyle/>
        <a:p>
          <a:r>
            <a:rPr lang="cs-CZ"/>
            <a:t>na straně druhé odešlá platba za zboží</a:t>
          </a:r>
          <a:endParaRPr lang="en-US"/>
        </a:p>
      </dgm:t>
    </dgm:pt>
    <dgm:pt modelId="{23A4402F-D378-4A3B-AFC2-D6E401EC8A96}" type="parTrans" cxnId="{338FC132-07AE-4606-BF6F-17292B2A5D87}">
      <dgm:prSet/>
      <dgm:spPr/>
      <dgm:t>
        <a:bodyPr/>
        <a:lstStyle/>
        <a:p>
          <a:endParaRPr lang="en-US"/>
        </a:p>
      </dgm:t>
    </dgm:pt>
    <dgm:pt modelId="{0A50D3E2-20D5-4527-BCC8-934E17A45F63}" type="sibTrans" cxnId="{338FC132-07AE-4606-BF6F-17292B2A5D87}">
      <dgm:prSet/>
      <dgm:spPr/>
      <dgm:t>
        <a:bodyPr/>
        <a:lstStyle/>
        <a:p>
          <a:endParaRPr lang="en-US"/>
        </a:p>
      </dgm:t>
    </dgm:pt>
    <dgm:pt modelId="{163E7FA7-E838-4E4C-8247-7B1145543361}">
      <dgm:prSet/>
      <dgm:spPr/>
      <dgm:t>
        <a:bodyPr/>
        <a:lstStyle/>
        <a:p>
          <a:r>
            <a:rPr lang="cs-CZ"/>
            <a:t>Ve výsledku se obě strany účtu ,,vynulují</a:t>
          </a:r>
          <a:r>
            <a:rPr lang="en-US"/>
            <a:t>” </a:t>
          </a:r>
        </a:p>
      </dgm:t>
    </dgm:pt>
    <dgm:pt modelId="{E63460A4-D6EA-46BC-8142-652F4DE2AA8E}" type="parTrans" cxnId="{69AEC444-A84B-4922-B7DB-FD796B9A732F}">
      <dgm:prSet/>
      <dgm:spPr/>
      <dgm:t>
        <a:bodyPr/>
        <a:lstStyle/>
        <a:p>
          <a:endParaRPr lang="en-US"/>
        </a:p>
      </dgm:t>
    </dgm:pt>
    <dgm:pt modelId="{7EA0CCE3-3C00-4611-A301-33933F8AD358}" type="sibTrans" cxnId="{69AEC444-A84B-4922-B7DB-FD796B9A732F}">
      <dgm:prSet/>
      <dgm:spPr/>
      <dgm:t>
        <a:bodyPr/>
        <a:lstStyle/>
        <a:p>
          <a:endParaRPr lang="en-US"/>
        </a:p>
      </dgm:t>
    </dgm:pt>
    <dgm:pt modelId="{4365D649-1827-44FF-ADB6-CA8B64A38831}">
      <dgm:prSet/>
      <dgm:spPr/>
      <dgm:t>
        <a:bodyPr/>
        <a:lstStyle/>
        <a:p>
          <a:r>
            <a:rPr lang="cs-CZ"/>
            <a:t>Důsledkem tohoto principu je skutečnost, že platební bilance musí být vyrovnaná, nebo-li celkový zůstatek (tzv. saldo) platební bilance musí být roven nule.</a:t>
          </a:r>
          <a:endParaRPr lang="en-US"/>
        </a:p>
      </dgm:t>
    </dgm:pt>
    <dgm:pt modelId="{2C5262EA-5453-4B6E-B0B6-90B0CDE3D636}" type="parTrans" cxnId="{D37981E5-0EBE-4173-811D-BE1FC3D7CCED}">
      <dgm:prSet/>
      <dgm:spPr/>
      <dgm:t>
        <a:bodyPr/>
        <a:lstStyle/>
        <a:p>
          <a:endParaRPr lang="en-US"/>
        </a:p>
      </dgm:t>
    </dgm:pt>
    <dgm:pt modelId="{2A650D37-91B0-47AE-96EC-351275695CD0}" type="sibTrans" cxnId="{D37981E5-0EBE-4173-811D-BE1FC3D7CCED}">
      <dgm:prSet/>
      <dgm:spPr/>
      <dgm:t>
        <a:bodyPr/>
        <a:lstStyle/>
        <a:p>
          <a:endParaRPr lang="en-US"/>
        </a:p>
      </dgm:t>
    </dgm:pt>
    <dgm:pt modelId="{722D92D5-DC1B-444F-A92A-511C3AD558E8}" type="pres">
      <dgm:prSet presAssocID="{CBD8AF6D-1710-43CD-B0E5-C1131BBD230F}" presName="linear" presStyleCnt="0">
        <dgm:presLayoutVars>
          <dgm:animLvl val="lvl"/>
          <dgm:resizeHandles val="exact"/>
        </dgm:presLayoutVars>
      </dgm:prSet>
      <dgm:spPr/>
    </dgm:pt>
    <dgm:pt modelId="{8729DBF2-38C3-49B4-9E5D-CA41B959BEC9}" type="pres">
      <dgm:prSet presAssocID="{DC4CA080-5FD6-4E15-8561-73DEC4432D5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522741A-A2FF-42FA-B067-AA56EFD81AC4}" type="pres">
      <dgm:prSet presAssocID="{DC4CA080-5FD6-4E15-8561-73DEC4432D50}" presName="childText" presStyleLbl="revTx" presStyleIdx="0" presStyleCnt="1">
        <dgm:presLayoutVars>
          <dgm:bulletEnabled val="1"/>
        </dgm:presLayoutVars>
      </dgm:prSet>
      <dgm:spPr/>
    </dgm:pt>
    <dgm:pt modelId="{6147C6CA-6D6C-4415-9898-3A2E20902D44}" type="pres">
      <dgm:prSet presAssocID="{4365D649-1827-44FF-ADB6-CA8B64A3883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31EC802-627E-4D89-A52D-09A78E6F61D1}" type="presOf" srcId="{DC4CA080-5FD6-4E15-8561-73DEC4432D50}" destId="{8729DBF2-38C3-49B4-9E5D-CA41B959BEC9}" srcOrd="0" destOrd="0" presId="urn:microsoft.com/office/officeart/2005/8/layout/vList2"/>
    <dgm:cxn modelId="{2854FA11-38B5-42BF-A212-C9F1A8D2B6FE}" srcId="{D73EAD76-8980-4EE9-9DE7-C59F683DA1FC}" destId="{085C51C3-27B3-4326-9FF2-20DE9E62E6AA}" srcOrd="0" destOrd="0" parTransId="{529DC754-882A-47C1-8B95-9E7438B81EED}" sibTransId="{BA897222-5E4B-4FB9-AED9-FE33D6E5D49D}"/>
    <dgm:cxn modelId="{9D562216-8611-43A7-A6E6-EAB39FC9F597}" type="presOf" srcId="{FD7CE4D7-E34D-41FD-9A4A-0E258219BDDE}" destId="{1522741A-A2FF-42FA-B067-AA56EFD81AC4}" srcOrd="0" destOrd="6" presId="urn:microsoft.com/office/officeart/2005/8/layout/vList2"/>
    <dgm:cxn modelId="{E302CD1E-07A3-4A8F-9C36-31B38F8A97F5}" type="presOf" srcId="{4365D649-1827-44FF-ADB6-CA8B64A38831}" destId="{6147C6CA-6D6C-4415-9898-3A2E20902D44}" srcOrd="0" destOrd="0" presId="urn:microsoft.com/office/officeart/2005/8/layout/vList2"/>
    <dgm:cxn modelId="{3E94772D-C60B-4506-B184-31183FDEE005}" srcId="{DC4CA080-5FD6-4E15-8561-73DEC4432D50}" destId="{F8C3244E-FA24-4048-8633-858E4ECA18CE}" srcOrd="1" destOrd="0" parTransId="{928B032A-5746-4531-9B8D-79330FD77848}" sibTransId="{4CFF72E6-E8EC-4798-BE57-B43CF4299BB1}"/>
    <dgm:cxn modelId="{338FC132-07AE-4606-BF6F-17292B2A5D87}" srcId="{F8C3244E-FA24-4048-8633-858E4ECA18CE}" destId="{FD7CE4D7-E34D-41FD-9A4A-0E258219BDDE}" srcOrd="1" destOrd="0" parTransId="{23A4402F-D378-4A3B-AFC2-D6E401EC8A96}" sibTransId="{0A50D3E2-20D5-4527-BCC8-934E17A45F63}"/>
    <dgm:cxn modelId="{DC48EC40-C02B-45D2-BE97-5FCE09153186}" srcId="{D73EAD76-8980-4EE9-9DE7-C59F683DA1FC}" destId="{2089BA70-F45A-4F91-B8F2-029932BB2A81}" srcOrd="2" destOrd="0" parTransId="{98A6F9B1-379D-4F93-82E8-E250835AEB97}" sibTransId="{83B64401-5AE8-464F-B368-B2E817760C4D}"/>
    <dgm:cxn modelId="{69AEC444-A84B-4922-B7DB-FD796B9A732F}" srcId="{F8C3244E-FA24-4048-8633-858E4ECA18CE}" destId="{163E7FA7-E838-4E4C-8247-7B1145543361}" srcOrd="2" destOrd="0" parTransId="{E63460A4-D6EA-46BC-8142-652F4DE2AA8E}" sibTransId="{7EA0CCE3-3C00-4611-A301-33933F8AD358}"/>
    <dgm:cxn modelId="{61328867-620F-4F7C-A117-3AB84824997A}" srcId="{D73EAD76-8980-4EE9-9DE7-C59F683DA1FC}" destId="{A69D37A4-D4D0-44C2-B000-5392F1DF0F96}" srcOrd="1" destOrd="0" parTransId="{C5983E49-FFEB-4B5F-9AC5-1EB5B2848AB8}" sibTransId="{061DAAE7-C710-4CBC-A784-001308971DCC}"/>
    <dgm:cxn modelId="{F7BFC14B-DE82-4122-8842-BAA0AAAC3ED6}" type="presOf" srcId="{085C51C3-27B3-4326-9FF2-20DE9E62E6AA}" destId="{1522741A-A2FF-42FA-B067-AA56EFD81AC4}" srcOrd="0" destOrd="1" presId="urn:microsoft.com/office/officeart/2005/8/layout/vList2"/>
    <dgm:cxn modelId="{0F0E5350-CC81-4AC9-BC75-3E09532219FB}" type="presOf" srcId="{A69D37A4-D4D0-44C2-B000-5392F1DF0F96}" destId="{1522741A-A2FF-42FA-B067-AA56EFD81AC4}" srcOrd="0" destOrd="2" presId="urn:microsoft.com/office/officeart/2005/8/layout/vList2"/>
    <dgm:cxn modelId="{5A61C270-5088-486D-AA36-FB2B3CE4DFDE}" type="presOf" srcId="{D73EAD76-8980-4EE9-9DE7-C59F683DA1FC}" destId="{1522741A-A2FF-42FA-B067-AA56EFD81AC4}" srcOrd="0" destOrd="0" presId="urn:microsoft.com/office/officeart/2005/8/layout/vList2"/>
    <dgm:cxn modelId="{75DCA178-C930-481D-8DC0-81F61D48EBDC}" type="presOf" srcId="{163E7FA7-E838-4E4C-8247-7B1145543361}" destId="{1522741A-A2FF-42FA-B067-AA56EFD81AC4}" srcOrd="0" destOrd="7" presId="urn:microsoft.com/office/officeart/2005/8/layout/vList2"/>
    <dgm:cxn modelId="{D6D99E8B-1029-46B8-B91D-1EAE8EE4E69C}" srcId="{DC4CA080-5FD6-4E15-8561-73DEC4432D50}" destId="{D73EAD76-8980-4EE9-9DE7-C59F683DA1FC}" srcOrd="0" destOrd="0" parTransId="{350CFE04-4D07-41ED-99C5-A41E273B6914}" sibTransId="{DA3576AF-D464-48B7-A5B2-CBAA66957B72}"/>
    <dgm:cxn modelId="{7CFFC2B5-1A4F-41B4-9EDA-6F07C56408C6}" type="presOf" srcId="{2089BA70-F45A-4F91-B8F2-029932BB2A81}" destId="{1522741A-A2FF-42FA-B067-AA56EFD81AC4}" srcOrd="0" destOrd="3" presId="urn:microsoft.com/office/officeart/2005/8/layout/vList2"/>
    <dgm:cxn modelId="{C8EA82C0-D80C-4AE1-B00A-B70F171C3A34}" type="presOf" srcId="{F8C3244E-FA24-4048-8633-858E4ECA18CE}" destId="{1522741A-A2FF-42FA-B067-AA56EFD81AC4}" srcOrd="0" destOrd="4" presId="urn:microsoft.com/office/officeart/2005/8/layout/vList2"/>
    <dgm:cxn modelId="{185189E0-1B67-4AEB-B016-AAED40E1B502}" type="presOf" srcId="{CBD8AF6D-1710-43CD-B0E5-C1131BBD230F}" destId="{722D92D5-DC1B-444F-A92A-511C3AD558E8}" srcOrd="0" destOrd="0" presId="urn:microsoft.com/office/officeart/2005/8/layout/vList2"/>
    <dgm:cxn modelId="{D37981E5-0EBE-4173-811D-BE1FC3D7CCED}" srcId="{CBD8AF6D-1710-43CD-B0E5-C1131BBD230F}" destId="{4365D649-1827-44FF-ADB6-CA8B64A38831}" srcOrd="1" destOrd="0" parTransId="{2C5262EA-5453-4B6E-B0B6-90B0CDE3D636}" sibTransId="{2A650D37-91B0-47AE-96EC-351275695CD0}"/>
    <dgm:cxn modelId="{4CDB5BE9-F559-4E76-8C24-F4A1867A855C}" srcId="{F8C3244E-FA24-4048-8633-858E4ECA18CE}" destId="{B5E9B0B2-2817-4CA7-9F27-AD6E9321BCDA}" srcOrd="0" destOrd="0" parTransId="{E4FA23F8-12C7-4445-9C78-86E3D37F3ED7}" sibTransId="{DD89833A-E8DB-412C-89E9-142D23631025}"/>
    <dgm:cxn modelId="{F060ADEE-4158-4D68-9D41-A093A9F3F1A9}" srcId="{CBD8AF6D-1710-43CD-B0E5-C1131BBD230F}" destId="{DC4CA080-5FD6-4E15-8561-73DEC4432D50}" srcOrd="0" destOrd="0" parTransId="{9A3EFE46-22E3-490C-8938-770A925220DA}" sibTransId="{1A010F13-B10B-49C2-9EB5-4B3726D4FE4A}"/>
    <dgm:cxn modelId="{3DC9EDF6-113A-495D-A724-CE0ADF924113}" type="presOf" srcId="{B5E9B0B2-2817-4CA7-9F27-AD6E9321BCDA}" destId="{1522741A-A2FF-42FA-B067-AA56EFD81AC4}" srcOrd="0" destOrd="5" presId="urn:microsoft.com/office/officeart/2005/8/layout/vList2"/>
    <dgm:cxn modelId="{4CC85952-BF9F-484A-B783-0461DA2ECB91}" type="presParOf" srcId="{722D92D5-DC1B-444F-A92A-511C3AD558E8}" destId="{8729DBF2-38C3-49B4-9E5D-CA41B959BEC9}" srcOrd="0" destOrd="0" presId="urn:microsoft.com/office/officeart/2005/8/layout/vList2"/>
    <dgm:cxn modelId="{E0D8410C-7144-4EEF-A2AC-4D321CBC958B}" type="presParOf" srcId="{722D92D5-DC1B-444F-A92A-511C3AD558E8}" destId="{1522741A-A2FF-42FA-B067-AA56EFD81AC4}" srcOrd="1" destOrd="0" presId="urn:microsoft.com/office/officeart/2005/8/layout/vList2"/>
    <dgm:cxn modelId="{B3BD4A86-EA35-4E4B-8667-A48F9AB5E60A}" type="presParOf" srcId="{722D92D5-DC1B-444F-A92A-511C3AD558E8}" destId="{6147C6CA-6D6C-4415-9898-3A2E20902D4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E1D89B-640B-4D55-93FF-6EE5942F8BB5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47784A0-5EC9-4E11-BBD1-D7576B45B8E2}">
      <dgm:prSet/>
      <dgm:spPr/>
      <dgm:t>
        <a:bodyPr/>
        <a:lstStyle/>
        <a:p>
          <a:r>
            <a:rPr lang="cs-CZ"/>
            <a:t>I</a:t>
          </a:r>
          <a:r>
            <a:rPr lang="cs-CZ" b="1"/>
            <a:t>. BĚŽNÝ ÚČET (Current Account)</a:t>
          </a:r>
          <a:endParaRPr lang="en-US"/>
        </a:p>
      </dgm:t>
    </dgm:pt>
    <dgm:pt modelId="{0F2094F3-040D-499D-B2F9-25E1370A777F}" type="parTrans" cxnId="{C6171C37-0249-444E-81D9-CB7673A19599}">
      <dgm:prSet/>
      <dgm:spPr/>
      <dgm:t>
        <a:bodyPr/>
        <a:lstStyle/>
        <a:p>
          <a:endParaRPr lang="en-US"/>
        </a:p>
      </dgm:t>
    </dgm:pt>
    <dgm:pt modelId="{DEDE0C8C-ABB2-4354-BB8F-6DA9BDEA61B0}" type="sibTrans" cxnId="{C6171C37-0249-444E-81D9-CB7673A19599}">
      <dgm:prSet/>
      <dgm:spPr/>
      <dgm:t>
        <a:bodyPr/>
        <a:lstStyle/>
        <a:p>
          <a:endParaRPr lang="en-US"/>
        </a:p>
      </dgm:t>
    </dgm:pt>
    <dgm:pt modelId="{8071BDA3-2854-44F3-A1AF-6B78867B8515}">
      <dgm:prSet/>
      <dgm:spPr/>
      <dgm:t>
        <a:bodyPr/>
        <a:lstStyle/>
        <a:p>
          <a:r>
            <a:rPr lang="cs-CZ" b="1"/>
            <a:t>II. KAPITÁLOVÝ ÚČET (Capital Account)</a:t>
          </a:r>
          <a:endParaRPr lang="en-US"/>
        </a:p>
      </dgm:t>
    </dgm:pt>
    <dgm:pt modelId="{17278DBB-0961-40D7-BB17-D93103DAC8F5}" type="parTrans" cxnId="{5E4DFE84-DBFF-4910-B2D9-B38160FD9939}">
      <dgm:prSet/>
      <dgm:spPr/>
      <dgm:t>
        <a:bodyPr/>
        <a:lstStyle/>
        <a:p>
          <a:endParaRPr lang="en-US"/>
        </a:p>
      </dgm:t>
    </dgm:pt>
    <dgm:pt modelId="{A4BB1540-ABFA-44C9-90ED-2BFE2AE32F01}" type="sibTrans" cxnId="{5E4DFE84-DBFF-4910-B2D9-B38160FD9939}">
      <dgm:prSet/>
      <dgm:spPr/>
      <dgm:t>
        <a:bodyPr/>
        <a:lstStyle/>
        <a:p>
          <a:endParaRPr lang="en-US"/>
        </a:p>
      </dgm:t>
    </dgm:pt>
    <dgm:pt modelId="{69AF771A-EC69-4116-A353-604A88A37462}">
      <dgm:prSet/>
      <dgm:spPr/>
      <dgm:t>
        <a:bodyPr/>
        <a:lstStyle/>
        <a:p>
          <a:r>
            <a:rPr lang="cs-CZ" b="1"/>
            <a:t>III. FINANČNÍ ÚČET (Financial Account)</a:t>
          </a:r>
          <a:endParaRPr lang="en-US"/>
        </a:p>
      </dgm:t>
    </dgm:pt>
    <dgm:pt modelId="{BD649472-58D6-40CC-A291-F6938DFBFA67}" type="parTrans" cxnId="{92E23A0B-2C55-4AC1-8217-5A257319F872}">
      <dgm:prSet/>
      <dgm:spPr/>
      <dgm:t>
        <a:bodyPr/>
        <a:lstStyle/>
        <a:p>
          <a:endParaRPr lang="en-US"/>
        </a:p>
      </dgm:t>
    </dgm:pt>
    <dgm:pt modelId="{B55BDBC8-CCE8-465D-8665-5C74F90DFF39}" type="sibTrans" cxnId="{92E23A0B-2C55-4AC1-8217-5A257319F872}">
      <dgm:prSet/>
      <dgm:spPr/>
      <dgm:t>
        <a:bodyPr/>
        <a:lstStyle/>
        <a:p>
          <a:endParaRPr lang="en-US"/>
        </a:p>
      </dgm:t>
    </dgm:pt>
    <dgm:pt modelId="{250E7012-214C-43D2-AB98-B531FD040AA3}">
      <dgm:prSet/>
      <dgm:spPr/>
      <dgm:t>
        <a:bodyPr/>
        <a:lstStyle/>
        <a:p>
          <a:r>
            <a:rPr lang="cs-CZ" b="1"/>
            <a:t>IV. CHYBY A OPOMENUTÍ (Errors and Ommissions)</a:t>
          </a:r>
          <a:endParaRPr lang="en-US"/>
        </a:p>
      </dgm:t>
    </dgm:pt>
    <dgm:pt modelId="{08D283F7-5151-4DA7-8BA2-CC809BACC5F0}" type="parTrans" cxnId="{FBE67F6C-6537-4262-BF0B-A3B1CF09CC0A}">
      <dgm:prSet/>
      <dgm:spPr/>
      <dgm:t>
        <a:bodyPr/>
        <a:lstStyle/>
        <a:p>
          <a:endParaRPr lang="en-US"/>
        </a:p>
      </dgm:t>
    </dgm:pt>
    <dgm:pt modelId="{852090A1-872F-4198-93FF-CCA154FDDC96}" type="sibTrans" cxnId="{FBE67F6C-6537-4262-BF0B-A3B1CF09CC0A}">
      <dgm:prSet/>
      <dgm:spPr/>
      <dgm:t>
        <a:bodyPr/>
        <a:lstStyle/>
        <a:p>
          <a:endParaRPr lang="en-US"/>
        </a:p>
      </dgm:t>
    </dgm:pt>
    <dgm:pt modelId="{B299383E-71C2-470D-95CE-16EB54329306}">
      <dgm:prSet/>
      <dgm:spPr/>
      <dgm:t>
        <a:bodyPr/>
        <a:lstStyle/>
        <a:p>
          <a:r>
            <a:rPr lang="cs-CZ" b="1"/>
            <a:t>V. ZMĚNA DEVIZOVÝCH REZERV (Total Change in Reserves)</a:t>
          </a:r>
          <a:endParaRPr lang="en-US"/>
        </a:p>
      </dgm:t>
    </dgm:pt>
    <dgm:pt modelId="{8299D289-5C9E-4E60-ACEA-E627B6DFEF91}" type="parTrans" cxnId="{4C6AFFF0-BDB0-44A2-B74F-3C4B67AFFC80}">
      <dgm:prSet/>
      <dgm:spPr/>
      <dgm:t>
        <a:bodyPr/>
        <a:lstStyle/>
        <a:p>
          <a:endParaRPr lang="en-US"/>
        </a:p>
      </dgm:t>
    </dgm:pt>
    <dgm:pt modelId="{919D8F9D-9E72-4BD6-9A10-BE609B20251D}" type="sibTrans" cxnId="{4C6AFFF0-BDB0-44A2-B74F-3C4B67AFFC80}">
      <dgm:prSet/>
      <dgm:spPr/>
      <dgm:t>
        <a:bodyPr/>
        <a:lstStyle/>
        <a:p>
          <a:endParaRPr lang="en-US"/>
        </a:p>
      </dgm:t>
    </dgm:pt>
    <dgm:pt modelId="{55C43858-30C7-455E-AA1F-12C9710D25E9}" type="pres">
      <dgm:prSet presAssocID="{B3E1D89B-640B-4D55-93FF-6EE5942F8BB5}" presName="outerComposite" presStyleCnt="0">
        <dgm:presLayoutVars>
          <dgm:chMax val="5"/>
          <dgm:dir/>
          <dgm:resizeHandles val="exact"/>
        </dgm:presLayoutVars>
      </dgm:prSet>
      <dgm:spPr/>
    </dgm:pt>
    <dgm:pt modelId="{D32A3ACE-2C29-48E0-80A4-AA64CCF3E1F4}" type="pres">
      <dgm:prSet presAssocID="{B3E1D89B-640B-4D55-93FF-6EE5942F8BB5}" presName="dummyMaxCanvas" presStyleCnt="0">
        <dgm:presLayoutVars/>
      </dgm:prSet>
      <dgm:spPr/>
    </dgm:pt>
    <dgm:pt modelId="{17CC027A-69F6-4DFF-BE2A-8D31C6BCB276}" type="pres">
      <dgm:prSet presAssocID="{B3E1D89B-640B-4D55-93FF-6EE5942F8BB5}" presName="FiveNodes_1" presStyleLbl="node1" presStyleIdx="0" presStyleCnt="5">
        <dgm:presLayoutVars>
          <dgm:bulletEnabled val="1"/>
        </dgm:presLayoutVars>
      </dgm:prSet>
      <dgm:spPr/>
    </dgm:pt>
    <dgm:pt modelId="{7ED4853B-5ABB-461C-8D26-9CA0C87B3A02}" type="pres">
      <dgm:prSet presAssocID="{B3E1D89B-640B-4D55-93FF-6EE5942F8BB5}" presName="FiveNodes_2" presStyleLbl="node1" presStyleIdx="1" presStyleCnt="5">
        <dgm:presLayoutVars>
          <dgm:bulletEnabled val="1"/>
        </dgm:presLayoutVars>
      </dgm:prSet>
      <dgm:spPr/>
    </dgm:pt>
    <dgm:pt modelId="{60C8F51E-AB1A-4D0A-B125-67F9EA12016B}" type="pres">
      <dgm:prSet presAssocID="{B3E1D89B-640B-4D55-93FF-6EE5942F8BB5}" presName="FiveNodes_3" presStyleLbl="node1" presStyleIdx="2" presStyleCnt="5">
        <dgm:presLayoutVars>
          <dgm:bulletEnabled val="1"/>
        </dgm:presLayoutVars>
      </dgm:prSet>
      <dgm:spPr/>
    </dgm:pt>
    <dgm:pt modelId="{1100B7FE-D463-433A-A45F-F4065D8C97B5}" type="pres">
      <dgm:prSet presAssocID="{B3E1D89B-640B-4D55-93FF-6EE5942F8BB5}" presName="FiveNodes_4" presStyleLbl="node1" presStyleIdx="3" presStyleCnt="5">
        <dgm:presLayoutVars>
          <dgm:bulletEnabled val="1"/>
        </dgm:presLayoutVars>
      </dgm:prSet>
      <dgm:spPr/>
    </dgm:pt>
    <dgm:pt modelId="{B27FA390-FDD0-41D8-B88B-02A9122AEB50}" type="pres">
      <dgm:prSet presAssocID="{B3E1D89B-640B-4D55-93FF-6EE5942F8BB5}" presName="FiveNodes_5" presStyleLbl="node1" presStyleIdx="4" presStyleCnt="5">
        <dgm:presLayoutVars>
          <dgm:bulletEnabled val="1"/>
        </dgm:presLayoutVars>
      </dgm:prSet>
      <dgm:spPr/>
    </dgm:pt>
    <dgm:pt modelId="{6573E6E6-33D1-45CC-859B-1C4E8743ABBB}" type="pres">
      <dgm:prSet presAssocID="{B3E1D89B-640B-4D55-93FF-6EE5942F8BB5}" presName="FiveConn_1-2" presStyleLbl="fgAccFollowNode1" presStyleIdx="0" presStyleCnt="4">
        <dgm:presLayoutVars>
          <dgm:bulletEnabled val="1"/>
        </dgm:presLayoutVars>
      </dgm:prSet>
      <dgm:spPr/>
    </dgm:pt>
    <dgm:pt modelId="{19176855-9FFC-4FE7-AFC6-C59399D13DB8}" type="pres">
      <dgm:prSet presAssocID="{B3E1D89B-640B-4D55-93FF-6EE5942F8BB5}" presName="FiveConn_2-3" presStyleLbl="fgAccFollowNode1" presStyleIdx="1" presStyleCnt="4">
        <dgm:presLayoutVars>
          <dgm:bulletEnabled val="1"/>
        </dgm:presLayoutVars>
      </dgm:prSet>
      <dgm:spPr/>
    </dgm:pt>
    <dgm:pt modelId="{C829C9D6-02C5-42E4-8BC3-B2F281EE12F6}" type="pres">
      <dgm:prSet presAssocID="{B3E1D89B-640B-4D55-93FF-6EE5942F8BB5}" presName="FiveConn_3-4" presStyleLbl="fgAccFollowNode1" presStyleIdx="2" presStyleCnt="4">
        <dgm:presLayoutVars>
          <dgm:bulletEnabled val="1"/>
        </dgm:presLayoutVars>
      </dgm:prSet>
      <dgm:spPr/>
    </dgm:pt>
    <dgm:pt modelId="{726A2FE7-CD24-4DCB-9024-86F1F1F03B7A}" type="pres">
      <dgm:prSet presAssocID="{B3E1D89B-640B-4D55-93FF-6EE5942F8BB5}" presName="FiveConn_4-5" presStyleLbl="fgAccFollowNode1" presStyleIdx="3" presStyleCnt="4">
        <dgm:presLayoutVars>
          <dgm:bulletEnabled val="1"/>
        </dgm:presLayoutVars>
      </dgm:prSet>
      <dgm:spPr/>
    </dgm:pt>
    <dgm:pt modelId="{2398F718-F375-4BE2-A648-0BFEB763CA9B}" type="pres">
      <dgm:prSet presAssocID="{B3E1D89B-640B-4D55-93FF-6EE5942F8BB5}" presName="FiveNodes_1_text" presStyleLbl="node1" presStyleIdx="4" presStyleCnt="5">
        <dgm:presLayoutVars>
          <dgm:bulletEnabled val="1"/>
        </dgm:presLayoutVars>
      </dgm:prSet>
      <dgm:spPr/>
    </dgm:pt>
    <dgm:pt modelId="{E5AC334D-C696-4D03-9144-FCDF8F3939D2}" type="pres">
      <dgm:prSet presAssocID="{B3E1D89B-640B-4D55-93FF-6EE5942F8BB5}" presName="FiveNodes_2_text" presStyleLbl="node1" presStyleIdx="4" presStyleCnt="5">
        <dgm:presLayoutVars>
          <dgm:bulletEnabled val="1"/>
        </dgm:presLayoutVars>
      </dgm:prSet>
      <dgm:spPr/>
    </dgm:pt>
    <dgm:pt modelId="{7416DEA6-9065-4910-84EC-468662273FF4}" type="pres">
      <dgm:prSet presAssocID="{B3E1D89B-640B-4D55-93FF-6EE5942F8BB5}" presName="FiveNodes_3_text" presStyleLbl="node1" presStyleIdx="4" presStyleCnt="5">
        <dgm:presLayoutVars>
          <dgm:bulletEnabled val="1"/>
        </dgm:presLayoutVars>
      </dgm:prSet>
      <dgm:spPr/>
    </dgm:pt>
    <dgm:pt modelId="{28186640-9B26-439B-AF05-9D17BDF2BC4A}" type="pres">
      <dgm:prSet presAssocID="{B3E1D89B-640B-4D55-93FF-6EE5942F8BB5}" presName="FiveNodes_4_text" presStyleLbl="node1" presStyleIdx="4" presStyleCnt="5">
        <dgm:presLayoutVars>
          <dgm:bulletEnabled val="1"/>
        </dgm:presLayoutVars>
      </dgm:prSet>
      <dgm:spPr/>
    </dgm:pt>
    <dgm:pt modelId="{94281DE1-3AD0-4B4B-A2B3-B8AC936A6B22}" type="pres">
      <dgm:prSet presAssocID="{B3E1D89B-640B-4D55-93FF-6EE5942F8BB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92E23A0B-2C55-4AC1-8217-5A257319F872}" srcId="{B3E1D89B-640B-4D55-93FF-6EE5942F8BB5}" destId="{69AF771A-EC69-4116-A353-604A88A37462}" srcOrd="2" destOrd="0" parTransId="{BD649472-58D6-40CC-A291-F6938DFBFA67}" sibTransId="{B55BDBC8-CCE8-465D-8665-5C74F90DFF39}"/>
    <dgm:cxn modelId="{4B20B312-77A4-4115-A0D3-F831F08CD7E6}" type="presOf" srcId="{8071BDA3-2854-44F3-A1AF-6B78867B8515}" destId="{E5AC334D-C696-4D03-9144-FCDF8F3939D2}" srcOrd="1" destOrd="0" presId="urn:microsoft.com/office/officeart/2005/8/layout/vProcess5"/>
    <dgm:cxn modelId="{C6690C23-D6D5-499E-A20C-0843E8025143}" type="presOf" srcId="{A4BB1540-ABFA-44C9-90ED-2BFE2AE32F01}" destId="{19176855-9FFC-4FE7-AFC6-C59399D13DB8}" srcOrd="0" destOrd="0" presId="urn:microsoft.com/office/officeart/2005/8/layout/vProcess5"/>
    <dgm:cxn modelId="{42A15427-ED33-4245-A49F-7898C6DBB174}" type="presOf" srcId="{B3E1D89B-640B-4D55-93FF-6EE5942F8BB5}" destId="{55C43858-30C7-455E-AA1F-12C9710D25E9}" srcOrd="0" destOrd="0" presId="urn:microsoft.com/office/officeart/2005/8/layout/vProcess5"/>
    <dgm:cxn modelId="{A526952D-97E0-4822-B7C9-C386A93FCA89}" type="presOf" srcId="{250E7012-214C-43D2-AB98-B531FD040AA3}" destId="{28186640-9B26-439B-AF05-9D17BDF2BC4A}" srcOrd="1" destOrd="0" presId="urn:microsoft.com/office/officeart/2005/8/layout/vProcess5"/>
    <dgm:cxn modelId="{C6171C37-0249-444E-81D9-CB7673A19599}" srcId="{B3E1D89B-640B-4D55-93FF-6EE5942F8BB5}" destId="{247784A0-5EC9-4E11-BBD1-D7576B45B8E2}" srcOrd="0" destOrd="0" parTransId="{0F2094F3-040D-499D-B2F9-25E1370A777F}" sibTransId="{DEDE0C8C-ABB2-4354-BB8F-6DA9BDEA61B0}"/>
    <dgm:cxn modelId="{07A61E43-EEF1-4897-9706-F677135977F2}" type="presOf" srcId="{247784A0-5EC9-4E11-BBD1-D7576B45B8E2}" destId="{2398F718-F375-4BE2-A648-0BFEB763CA9B}" srcOrd="1" destOrd="0" presId="urn:microsoft.com/office/officeart/2005/8/layout/vProcess5"/>
    <dgm:cxn modelId="{38F12443-0C61-44CF-9520-E9EC54BF112C}" type="presOf" srcId="{B55BDBC8-CCE8-465D-8665-5C74F90DFF39}" destId="{C829C9D6-02C5-42E4-8BC3-B2F281EE12F6}" srcOrd="0" destOrd="0" presId="urn:microsoft.com/office/officeart/2005/8/layout/vProcess5"/>
    <dgm:cxn modelId="{FBE67F6C-6537-4262-BF0B-A3B1CF09CC0A}" srcId="{B3E1D89B-640B-4D55-93FF-6EE5942F8BB5}" destId="{250E7012-214C-43D2-AB98-B531FD040AA3}" srcOrd="3" destOrd="0" parTransId="{08D283F7-5151-4DA7-8BA2-CC809BACC5F0}" sibTransId="{852090A1-872F-4198-93FF-CCA154FDDC96}"/>
    <dgm:cxn modelId="{163A3B5A-8E79-4B46-AA32-C7E5A07A350F}" type="presOf" srcId="{250E7012-214C-43D2-AB98-B531FD040AA3}" destId="{1100B7FE-D463-433A-A45F-F4065D8C97B5}" srcOrd="0" destOrd="0" presId="urn:microsoft.com/office/officeart/2005/8/layout/vProcess5"/>
    <dgm:cxn modelId="{5E4DFE84-DBFF-4910-B2D9-B38160FD9939}" srcId="{B3E1D89B-640B-4D55-93FF-6EE5942F8BB5}" destId="{8071BDA3-2854-44F3-A1AF-6B78867B8515}" srcOrd="1" destOrd="0" parTransId="{17278DBB-0961-40D7-BB17-D93103DAC8F5}" sibTransId="{A4BB1540-ABFA-44C9-90ED-2BFE2AE32F01}"/>
    <dgm:cxn modelId="{22066D95-2AFD-4A68-B2B5-39941F041018}" type="presOf" srcId="{8071BDA3-2854-44F3-A1AF-6B78867B8515}" destId="{7ED4853B-5ABB-461C-8D26-9CA0C87B3A02}" srcOrd="0" destOrd="0" presId="urn:microsoft.com/office/officeart/2005/8/layout/vProcess5"/>
    <dgm:cxn modelId="{6EAA7295-80E5-4E1D-81EB-F22920DBFEDA}" type="presOf" srcId="{69AF771A-EC69-4116-A353-604A88A37462}" destId="{60C8F51E-AB1A-4D0A-B125-67F9EA12016B}" srcOrd="0" destOrd="0" presId="urn:microsoft.com/office/officeart/2005/8/layout/vProcess5"/>
    <dgm:cxn modelId="{F518C5BA-1CC7-40C0-B484-93E61D7DEDEF}" type="presOf" srcId="{247784A0-5EC9-4E11-BBD1-D7576B45B8E2}" destId="{17CC027A-69F6-4DFF-BE2A-8D31C6BCB276}" srcOrd="0" destOrd="0" presId="urn:microsoft.com/office/officeart/2005/8/layout/vProcess5"/>
    <dgm:cxn modelId="{F6A6ACC1-3BC2-4175-939F-26822A1C695A}" type="presOf" srcId="{69AF771A-EC69-4116-A353-604A88A37462}" destId="{7416DEA6-9065-4910-84EC-468662273FF4}" srcOrd="1" destOrd="0" presId="urn:microsoft.com/office/officeart/2005/8/layout/vProcess5"/>
    <dgm:cxn modelId="{76F0A7DD-D0D9-4798-9C11-44533B374588}" type="presOf" srcId="{852090A1-872F-4198-93FF-CCA154FDDC96}" destId="{726A2FE7-CD24-4DCB-9024-86F1F1F03B7A}" srcOrd="0" destOrd="0" presId="urn:microsoft.com/office/officeart/2005/8/layout/vProcess5"/>
    <dgm:cxn modelId="{1C318AEC-FD4C-4A1A-B384-2FC54198AB7B}" type="presOf" srcId="{DEDE0C8C-ABB2-4354-BB8F-6DA9BDEA61B0}" destId="{6573E6E6-33D1-45CC-859B-1C4E8743ABBB}" srcOrd="0" destOrd="0" presId="urn:microsoft.com/office/officeart/2005/8/layout/vProcess5"/>
    <dgm:cxn modelId="{4C6AFFF0-BDB0-44A2-B74F-3C4B67AFFC80}" srcId="{B3E1D89B-640B-4D55-93FF-6EE5942F8BB5}" destId="{B299383E-71C2-470D-95CE-16EB54329306}" srcOrd="4" destOrd="0" parTransId="{8299D289-5C9E-4E60-ACEA-E627B6DFEF91}" sibTransId="{919D8F9D-9E72-4BD6-9A10-BE609B20251D}"/>
    <dgm:cxn modelId="{BEBCF5F4-8337-424F-BE1A-19EEDC5A681C}" type="presOf" srcId="{B299383E-71C2-470D-95CE-16EB54329306}" destId="{B27FA390-FDD0-41D8-B88B-02A9122AEB50}" srcOrd="0" destOrd="0" presId="urn:microsoft.com/office/officeart/2005/8/layout/vProcess5"/>
    <dgm:cxn modelId="{8F7F17FA-3720-4888-B939-2B305B124129}" type="presOf" srcId="{B299383E-71C2-470D-95CE-16EB54329306}" destId="{94281DE1-3AD0-4B4B-A2B3-B8AC936A6B22}" srcOrd="1" destOrd="0" presId="urn:microsoft.com/office/officeart/2005/8/layout/vProcess5"/>
    <dgm:cxn modelId="{277C5BD0-9122-42A7-833A-2FA8ECB21ECC}" type="presParOf" srcId="{55C43858-30C7-455E-AA1F-12C9710D25E9}" destId="{D32A3ACE-2C29-48E0-80A4-AA64CCF3E1F4}" srcOrd="0" destOrd="0" presId="urn:microsoft.com/office/officeart/2005/8/layout/vProcess5"/>
    <dgm:cxn modelId="{5CFF632C-2083-4470-990D-03F974CCB230}" type="presParOf" srcId="{55C43858-30C7-455E-AA1F-12C9710D25E9}" destId="{17CC027A-69F6-4DFF-BE2A-8D31C6BCB276}" srcOrd="1" destOrd="0" presId="urn:microsoft.com/office/officeart/2005/8/layout/vProcess5"/>
    <dgm:cxn modelId="{D654505F-3727-48E9-86EC-A4ED8C5CC2AB}" type="presParOf" srcId="{55C43858-30C7-455E-AA1F-12C9710D25E9}" destId="{7ED4853B-5ABB-461C-8D26-9CA0C87B3A02}" srcOrd="2" destOrd="0" presId="urn:microsoft.com/office/officeart/2005/8/layout/vProcess5"/>
    <dgm:cxn modelId="{01B14C3B-BB05-458C-9B53-81B6C20AF345}" type="presParOf" srcId="{55C43858-30C7-455E-AA1F-12C9710D25E9}" destId="{60C8F51E-AB1A-4D0A-B125-67F9EA12016B}" srcOrd="3" destOrd="0" presId="urn:microsoft.com/office/officeart/2005/8/layout/vProcess5"/>
    <dgm:cxn modelId="{CF6A69EE-4E98-46B5-A839-BB96BCE48FAC}" type="presParOf" srcId="{55C43858-30C7-455E-AA1F-12C9710D25E9}" destId="{1100B7FE-D463-433A-A45F-F4065D8C97B5}" srcOrd="4" destOrd="0" presId="urn:microsoft.com/office/officeart/2005/8/layout/vProcess5"/>
    <dgm:cxn modelId="{E6BD968E-5CED-47D0-87CC-3B4D405D0D05}" type="presParOf" srcId="{55C43858-30C7-455E-AA1F-12C9710D25E9}" destId="{B27FA390-FDD0-41D8-B88B-02A9122AEB50}" srcOrd="5" destOrd="0" presId="urn:microsoft.com/office/officeart/2005/8/layout/vProcess5"/>
    <dgm:cxn modelId="{7A5FCA24-9924-4F92-88A1-DD3B8675679E}" type="presParOf" srcId="{55C43858-30C7-455E-AA1F-12C9710D25E9}" destId="{6573E6E6-33D1-45CC-859B-1C4E8743ABBB}" srcOrd="6" destOrd="0" presId="urn:microsoft.com/office/officeart/2005/8/layout/vProcess5"/>
    <dgm:cxn modelId="{42B5925B-48E4-4218-BF3E-75F232A0D403}" type="presParOf" srcId="{55C43858-30C7-455E-AA1F-12C9710D25E9}" destId="{19176855-9FFC-4FE7-AFC6-C59399D13DB8}" srcOrd="7" destOrd="0" presId="urn:microsoft.com/office/officeart/2005/8/layout/vProcess5"/>
    <dgm:cxn modelId="{E06DF70D-E283-444B-9A38-0253AA159F0E}" type="presParOf" srcId="{55C43858-30C7-455E-AA1F-12C9710D25E9}" destId="{C829C9D6-02C5-42E4-8BC3-B2F281EE12F6}" srcOrd="8" destOrd="0" presId="urn:microsoft.com/office/officeart/2005/8/layout/vProcess5"/>
    <dgm:cxn modelId="{129ABED5-A6F7-40E1-9504-E0F1045D7AA0}" type="presParOf" srcId="{55C43858-30C7-455E-AA1F-12C9710D25E9}" destId="{726A2FE7-CD24-4DCB-9024-86F1F1F03B7A}" srcOrd="9" destOrd="0" presId="urn:microsoft.com/office/officeart/2005/8/layout/vProcess5"/>
    <dgm:cxn modelId="{385EB804-07A1-4EE8-8B21-900D7DEA9D3F}" type="presParOf" srcId="{55C43858-30C7-455E-AA1F-12C9710D25E9}" destId="{2398F718-F375-4BE2-A648-0BFEB763CA9B}" srcOrd="10" destOrd="0" presId="urn:microsoft.com/office/officeart/2005/8/layout/vProcess5"/>
    <dgm:cxn modelId="{1D8A9109-7721-40C6-9F9A-2430765ABE19}" type="presParOf" srcId="{55C43858-30C7-455E-AA1F-12C9710D25E9}" destId="{E5AC334D-C696-4D03-9144-FCDF8F3939D2}" srcOrd="11" destOrd="0" presId="urn:microsoft.com/office/officeart/2005/8/layout/vProcess5"/>
    <dgm:cxn modelId="{A155EEE5-27AB-4144-8E62-613DF948542C}" type="presParOf" srcId="{55C43858-30C7-455E-AA1F-12C9710D25E9}" destId="{7416DEA6-9065-4910-84EC-468662273FF4}" srcOrd="12" destOrd="0" presId="urn:microsoft.com/office/officeart/2005/8/layout/vProcess5"/>
    <dgm:cxn modelId="{8F316650-3E42-457E-99FC-9BC790496F10}" type="presParOf" srcId="{55C43858-30C7-455E-AA1F-12C9710D25E9}" destId="{28186640-9B26-439B-AF05-9D17BDF2BC4A}" srcOrd="13" destOrd="0" presId="urn:microsoft.com/office/officeart/2005/8/layout/vProcess5"/>
    <dgm:cxn modelId="{312D82CE-CDE3-4422-A73B-5D80679E0565}" type="presParOf" srcId="{55C43858-30C7-455E-AA1F-12C9710D25E9}" destId="{94281DE1-3AD0-4B4B-A2B3-B8AC936A6B2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63654C-0C0F-43E8-B96F-D808F96121AF}" type="doc">
      <dgm:prSet loTypeId="urn:microsoft.com/office/officeart/2005/8/layout/vProcess5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FA382CE-FE0E-4679-B3C9-FE4827863D5F}">
      <dgm:prSet/>
      <dgm:spPr/>
      <dgm:t>
        <a:bodyPr/>
        <a:lstStyle/>
        <a:p>
          <a:r>
            <a:rPr lang="cs-CZ" dirty="0"/>
            <a:t>Apreciace, depreciace</a:t>
          </a:r>
          <a:endParaRPr lang="en-US" dirty="0"/>
        </a:p>
      </dgm:t>
    </dgm:pt>
    <dgm:pt modelId="{FDFFB556-6AE7-456D-AC8F-B01C18AA5757}" type="parTrans" cxnId="{34231146-8734-40FD-AB78-B072972A81F6}">
      <dgm:prSet/>
      <dgm:spPr/>
      <dgm:t>
        <a:bodyPr/>
        <a:lstStyle/>
        <a:p>
          <a:endParaRPr lang="en-US"/>
        </a:p>
      </dgm:t>
    </dgm:pt>
    <dgm:pt modelId="{7C463005-AFA4-4FC3-9C94-16BBAA843F15}" type="sibTrans" cxnId="{34231146-8734-40FD-AB78-B072972A81F6}">
      <dgm:prSet/>
      <dgm:spPr/>
      <dgm:t>
        <a:bodyPr/>
        <a:lstStyle/>
        <a:p>
          <a:endParaRPr lang="en-US"/>
        </a:p>
      </dgm:t>
    </dgm:pt>
    <dgm:pt modelId="{4C1EC96E-1D53-4A6D-8722-FB6050EFD41A}">
      <dgm:prSet/>
      <dgm:spPr/>
      <dgm:t>
        <a:bodyPr/>
        <a:lstStyle/>
        <a:p>
          <a:r>
            <a:rPr lang="cs-CZ"/>
            <a:t>Revalvace, devalvace</a:t>
          </a:r>
          <a:endParaRPr lang="en-US"/>
        </a:p>
      </dgm:t>
    </dgm:pt>
    <dgm:pt modelId="{BAEF1754-E20D-4F5D-ACCC-7F7F34EC2E76}" type="parTrans" cxnId="{E111E551-CEE0-43BE-947B-9AEC107C7677}">
      <dgm:prSet/>
      <dgm:spPr/>
      <dgm:t>
        <a:bodyPr/>
        <a:lstStyle/>
        <a:p>
          <a:endParaRPr lang="en-US"/>
        </a:p>
      </dgm:t>
    </dgm:pt>
    <dgm:pt modelId="{B06F5E50-2F98-42DD-875A-AFEFDE89D0D9}" type="sibTrans" cxnId="{E111E551-CEE0-43BE-947B-9AEC107C7677}">
      <dgm:prSet/>
      <dgm:spPr/>
      <dgm:t>
        <a:bodyPr/>
        <a:lstStyle/>
        <a:p>
          <a:endParaRPr lang="en-US"/>
        </a:p>
      </dgm:t>
    </dgm:pt>
    <dgm:pt modelId="{1006A9E9-4EEC-4C22-AF00-F15E62C74435}">
      <dgm:prSet/>
      <dgm:spPr/>
      <dgm:t>
        <a:bodyPr/>
        <a:lstStyle/>
        <a:p>
          <a:r>
            <a:rPr lang="cs-CZ"/>
            <a:t>V obou případech se jedná o posilování či oslabování měny, tak v čem je rozdíl??</a:t>
          </a:r>
          <a:endParaRPr lang="en-US"/>
        </a:p>
      </dgm:t>
    </dgm:pt>
    <dgm:pt modelId="{EC2B344D-8062-4253-9E8F-4EFBD75C486E}" type="parTrans" cxnId="{96DC59A9-8ABA-4E87-A25D-A14886ABFE09}">
      <dgm:prSet/>
      <dgm:spPr/>
      <dgm:t>
        <a:bodyPr/>
        <a:lstStyle/>
        <a:p>
          <a:endParaRPr lang="en-US"/>
        </a:p>
      </dgm:t>
    </dgm:pt>
    <dgm:pt modelId="{1661646B-5836-4E3F-93FF-079514848A3A}" type="sibTrans" cxnId="{96DC59A9-8ABA-4E87-A25D-A14886ABFE09}">
      <dgm:prSet/>
      <dgm:spPr/>
      <dgm:t>
        <a:bodyPr/>
        <a:lstStyle/>
        <a:p>
          <a:endParaRPr lang="en-US"/>
        </a:p>
      </dgm:t>
    </dgm:pt>
    <dgm:pt modelId="{7655A6BF-79F5-4348-B876-7F3085C8187E}" type="pres">
      <dgm:prSet presAssocID="{D463654C-0C0F-43E8-B96F-D808F96121AF}" presName="outerComposite" presStyleCnt="0">
        <dgm:presLayoutVars>
          <dgm:chMax val="5"/>
          <dgm:dir/>
          <dgm:resizeHandles val="exact"/>
        </dgm:presLayoutVars>
      </dgm:prSet>
      <dgm:spPr/>
    </dgm:pt>
    <dgm:pt modelId="{4E1C0DAF-7152-4ADF-84DA-CB603995C53C}" type="pres">
      <dgm:prSet presAssocID="{D463654C-0C0F-43E8-B96F-D808F96121AF}" presName="dummyMaxCanvas" presStyleCnt="0">
        <dgm:presLayoutVars/>
      </dgm:prSet>
      <dgm:spPr/>
    </dgm:pt>
    <dgm:pt modelId="{634A51A4-08E9-47E8-8BD4-CA990C1E0BE6}" type="pres">
      <dgm:prSet presAssocID="{D463654C-0C0F-43E8-B96F-D808F96121AF}" presName="ThreeNodes_1" presStyleLbl="node1" presStyleIdx="0" presStyleCnt="3">
        <dgm:presLayoutVars>
          <dgm:bulletEnabled val="1"/>
        </dgm:presLayoutVars>
      </dgm:prSet>
      <dgm:spPr/>
    </dgm:pt>
    <dgm:pt modelId="{6CA0CCA1-A895-4F15-949D-83B49537787C}" type="pres">
      <dgm:prSet presAssocID="{D463654C-0C0F-43E8-B96F-D808F96121AF}" presName="ThreeNodes_2" presStyleLbl="node1" presStyleIdx="1" presStyleCnt="3">
        <dgm:presLayoutVars>
          <dgm:bulletEnabled val="1"/>
        </dgm:presLayoutVars>
      </dgm:prSet>
      <dgm:spPr/>
    </dgm:pt>
    <dgm:pt modelId="{894976BB-4952-42E5-A874-0EFA3A0592F1}" type="pres">
      <dgm:prSet presAssocID="{D463654C-0C0F-43E8-B96F-D808F96121AF}" presName="ThreeNodes_3" presStyleLbl="node1" presStyleIdx="2" presStyleCnt="3">
        <dgm:presLayoutVars>
          <dgm:bulletEnabled val="1"/>
        </dgm:presLayoutVars>
      </dgm:prSet>
      <dgm:spPr/>
    </dgm:pt>
    <dgm:pt modelId="{14D136BE-C6FE-4913-B2CF-5CD84AA7B930}" type="pres">
      <dgm:prSet presAssocID="{D463654C-0C0F-43E8-B96F-D808F96121AF}" presName="ThreeConn_1-2" presStyleLbl="fgAccFollowNode1" presStyleIdx="0" presStyleCnt="2">
        <dgm:presLayoutVars>
          <dgm:bulletEnabled val="1"/>
        </dgm:presLayoutVars>
      </dgm:prSet>
      <dgm:spPr/>
    </dgm:pt>
    <dgm:pt modelId="{CF25768B-DD69-4DCC-971E-005566D80BED}" type="pres">
      <dgm:prSet presAssocID="{D463654C-0C0F-43E8-B96F-D808F96121AF}" presName="ThreeConn_2-3" presStyleLbl="fgAccFollowNode1" presStyleIdx="1" presStyleCnt="2">
        <dgm:presLayoutVars>
          <dgm:bulletEnabled val="1"/>
        </dgm:presLayoutVars>
      </dgm:prSet>
      <dgm:spPr/>
    </dgm:pt>
    <dgm:pt modelId="{7F7E3F55-DB51-4B44-ADEA-F91758344600}" type="pres">
      <dgm:prSet presAssocID="{D463654C-0C0F-43E8-B96F-D808F96121AF}" presName="ThreeNodes_1_text" presStyleLbl="node1" presStyleIdx="2" presStyleCnt="3">
        <dgm:presLayoutVars>
          <dgm:bulletEnabled val="1"/>
        </dgm:presLayoutVars>
      </dgm:prSet>
      <dgm:spPr/>
    </dgm:pt>
    <dgm:pt modelId="{370A1407-D2AF-4B4D-A54E-BBB308A41BF2}" type="pres">
      <dgm:prSet presAssocID="{D463654C-0C0F-43E8-B96F-D808F96121AF}" presName="ThreeNodes_2_text" presStyleLbl="node1" presStyleIdx="2" presStyleCnt="3">
        <dgm:presLayoutVars>
          <dgm:bulletEnabled val="1"/>
        </dgm:presLayoutVars>
      </dgm:prSet>
      <dgm:spPr/>
    </dgm:pt>
    <dgm:pt modelId="{B0656BF5-3AD9-4762-A74C-29A9B34E78FD}" type="pres">
      <dgm:prSet presAssocID="{D463654C-0C0F-43E8-B96F-D808F96121A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3BE9815-D4A2-4694-9F2D-B410A1118D31}" type="presOf" srcId="{7C463005-AFA4-4FC3-9C94-16BBAA843F15}" destId="{14D136BE-C6FE-4913-B2CF-5CD84AA7B930}" srcOrd="0" destOrd="0" presId="urn:microsoft.com/office/officeart/2005/8/layout/vProcess5"/>
    <dgm:cxn modelId="{34231146-8734-40FD-AB78-B072972A81F6}" srcId="{D463654C-0C0F-43E8-B96F-D808F96121AF}" destId="{BFA382CE-FE0E-4679-B3C9-FE4827863D5F}" srcOrd="0" destOrd="0" parTransId="{FDFFB556-6AE7-456D-AC8F-B01C18AA5757}" sibTransId="{7C463005-AFA4-4FC3-9C94-16BBAA843F15}"/>
    <dgm:cxn modelId="{E2D89369-5C2F-4541-B47D-49A2469ACC54}" type="presOf" srcId="{B06F5E50-2F98-42DD-875A-AFEFDE89D0D9}" destId="{CF25768B-DD69-4DCC-971E-005566D80BED}" srcOrd="0" destOrd="0" presId="urn:microsoft.com/office/officeart/2005/8/layout/vProcess5"/>
    <dgm:cxn modelId="{7E2E874E-A3B2-4AD3-BC83-906AF0DA107E}" type="presOf" srcId="{BFA382CE-FE0E-4679-B3C9-FE4827863D5F}" destId="{634A51A4-08E9-47E8-8BD4-CA990C1E0BE6}" srcOrd="0" destOrd="0" presId="urn:microsoft.com/office/officeart/2005/8/layout/vProcess5"/>
    <dgm:cxn modelId="{E111E551-CEE0-43BE-947B-9AEC107C7677}" srcId="{D463654C-0C0F-43E8-B96F-D808F96121AF}" destId="{4C1EC96E-1D53-4A6D-8722-FB6050EFD41A}" srcOrd="1" destOrd="0" parTransId="{BAEF1754-E20D-4F5D-ACCC-7F7F34EC2E76}" sibTransId="{B06F5E50-2F98-42DD-875A-AFEFDE89D0D9}"/>
    <dgm:cxn modelId="{01F9F981-7708-4642-AFFE-3144E805F8EF}" type="presOf" srcId="{4C1EC96E-1D53-4A6D-8722-FB6050EFD41A}" destId="{370A1407-D2AF-4B4D-A54E-BBB308A41BF2}" srcOrd="1" destOrd="0" presId="urn:microsoft.com/office/officeart/2005/8/layout/vProcess5"/>
    <dgm:cxn modelId="{C1EFCC9F-E128-473A-A53F-26B22FBA5EAE}" type="presOf" srcId="{D463654C-0C0F-43E8-B96F-D808F96121AF}" destId="{7655A6BF-79F5-4348-B876-7F3085C8187E}" srcOrd="0" destOrd="0" presId="urn:microsoft.com/office/officeart/2005/8/layout/vProcess5"/>
    <dgm:cxn modelId="{96DC59A9-8ABA-4E87-A25D-A14886ABFE09}" srcId="{D463654C-0C0F-43E8-B96F-D808F96121AF}" destId="{1006A9E9-4EEC-4C22-AF00-F15E62C74435}" srcOrd="2" destOrd="0" parTransId="{EC2B344D-8062-4253-9E8F-4EFBD75C486E}" sibTransId="{1661646B-5836-4E3F-93FF-079514848A3A}"/>
    <dgm:cxn modelId="{3428BFB9-82EF-409A-B942-29BFFDA0ADA9}" type="presOf" srcId="{BFA382CE-FE0E-4679-B3C9-FE4827863D5F}" destId="{7F7E3F55-DB51-4B44-ADEA-F91758344600}" srcOrd="1" destOrd="0" presId="urn:microsoft.com/office/officeart/2005/8/layout/vProcess5"/>
    <dgm:cxn modelId="{16A763BE-0CE3-49E8-9464-FEB8292943E8}" type="presOf" srcId="{4C1EC96E-1D53-4A6D-8722-FB6050EFD41A}" destId="{6CA0CCA1-A895-4F15-949D-83B49537787C}" srcOrd="0" destOrd="0" presId="urn:microsoft.com/office/officeart/2005/8/layout/vProcess5"/>
    <dgm:cxn modelId="{DD5AD3BE-F781-42E5-9EF0-0ED0E7627F1B}" type="presOf" srcId="{1006A9E9-4EEC-4C22-AF00-F15E62C74435}" destId="{894976BB-4952-42E5-A874-0EFA3A0592F1}" srcOrd="0" destOrd="0" presId="urn:microsoft.com/office/officeart/2005/8/layout/vProcess5"/>
    <dgm:cxn modelId="{3D3BADCC-1A57-41F7-9272-E63DE0C01023}" type="presOf" srcId="{1006A9E9-4EEC-4C22-AF00-F15E62C74435}" destId="{B0656BF5-3AD9-4762-A74C-29A9B34E78FD}" srcOrd="1" destOrd="0" presId="urn:microsoft.com/office/officeart/2005/8/layout/vProcess5"/>
    <dgm:cxn modelId="{AB163365-C759-4580-BECE-06D2AFB19A4A}" type="presParOf" srcId="{7655A6BF-79F5-4348-B876-7F3085C8187E}" destId="{4E1C0DAF-7152-4ADF-84DA-CB603995C53C}" srcOrd="0" destOrd="0" presId="urn:microsoft.com/office/officeart/2005/8/layout/vProcess5"/>
    <dgm:cxn modelId="{C14D6B5A-80B4-4EA4-98F6-417381A561DE}" type="presParOf" srcId="{7655A6BF-79F5-4348-B876-7F3085C8187E}" destId="{634A51A4-08E9-47E8-8BD4-CA990C1E0BE6}" srcOrd="1" destOrd="0" presId="urn:microsoft.com/office/officeart/2005/8/layout/vProcess5"/>
    <dgm:cxn modelId="{8BD6F029-A68C-4ACE-B9B6-85580EAFB536}" type="presParOf" srcId="{7655A6BF-79F5-4348-B876-7F3085C8187E}" destId="{6CA0CCA1-A895-4F15-949D-83B49537787C}" srcOrd="2" destOrd="0" presId="urn:microsoft.com/office/officeart/2005/8/layout/vProcess5"/>
    <dgm:cxn modelId="{3BBFBB88-31EB-44EB-B091-C627793C31F3}" type="presParOf" srcId="{7655A6BF-79F5-4348-B876-7F3085C8187E}" destId="{894976BB-4952-42E5-A874-0EFA3A0592F1}" srcOrd="3" destOrd="0" presId="urn:microsoft.com/office/officeart/2005/8/layout/vProcess5"/>
    <dgm:cxn modelId="{BB02A786-4E07-4128-9629-A00651F09CE5}" type="presParOf" srcId="{7655A6BF-79F5-4348-B876-7F3085C8187E}" destId="{14D136BE-C6FE-4913-B2CF-5CD84AA7B930}" srcOrd="4" destOrd="0" presId="urn:microsoft.com/office/officeart/2005/8/layout/vProcess5"/>
    <dgm:cxn modelId="{CBE352B1-04EB-4069-AAE6-253561551F78}" type="presParOf" srcId="{7655A6BF-79F5-4348-B876-7F3085C8187E}" destId="{CF25768B-DD69-4DCC-971E-005566D80BED}" srcOrd="5" destOrd="0" presId="urn:microsoft.com/office/officeart/2005/8/layout/vProcess5"/>
    <dgm:cxn modelId="{CBC79EB7-2109-4092-BCD7-955E1F87FB5F}" type="presParOf" srcId="{7655A6BF-79F5-4348-B876-7F3085C8187E}" destId="{7F7E3F55-DB51-4B44-ADEA-F91758344600}" srcOrd="6" destOrd="0" presId="urn:microsoft.com/office/officeart/2005/8/layout/vProcess5"/>
    <dgm:cxn modelId="{83B26801-EDD3-404E-A08E-42ECD7D799D4}" type="presParOf" srcId="{7655A6BF-79F5-4348-B876-7F3085C8187E}" destId="{370A1407-D2AF-4B4D-A54E-BBB308A41BF2}" srcOrd="7" destOrd="0" presId="urn:microsoft.com/office/officeart/2005/8/layout/vProcess5"/>
    <dgm:cxn modelId="{A006AF75-62E1-40E6-9DE8-4E8237C3F04E}" type="presParOf" srcId="{7655A6BF-79F5-4348-B876-7F3085C8187E}" destId="{B0656BF5-3AD9-4762-A74C-29A9B34E78F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C529E-97D9-481F-ABC2-B3C65ADD5F3D}">
      <dsp:nvSpPr>
        <dsp:cNvPr id="0" name=""/>
        <dsp:cNvSpPr/>
      </dsp:nvSpPr>
      <dsp:spPr>
        <a:xfrm>
          <a:off x="9451" y="1222554"/>
          <a:ext cx="2824815" cy="16948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Mezinárodní finance</a:t>
          </a:r>
          <a:endParaRPr lang="en-US" sz="18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je je možné chápat jako systém peněžních vztahů, jejichž prostřednictvím dochází k pohybu peněžních fondů v mezinárodním měřítku </a:t>
          </a:r>
          <a:endParaRPr lang="en-US" sz="1400" kern="1200"/>
        </a:p>
      </dsp:txBody>
      <dsp:txXfrm>
        <a:off x="59093" y="1272196"/>
        <a:ext cx="2725531" cy="1595605"/>
      </dsp:txXfrm>
    </dsp:sp>
    <dsp:sp modelId="{92149150-712A-485D-A336-911828EBFFB8}">
      <dsp:nvSpPr>
        <dsp:cNvPr id="0" name=""/>
        <dsp:cNvSpPr/>
      </dsp:nvSpPr>
      <dsp:spPr>
        <a:xfrm>
          <a:off x="3082850" y="1719721"/>
          <a:ext cx="598860" cy="7005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082850" y="1859832"/>
        <a:ext cx="419202" cy="420332"/>
      </dsp:txXfrm>
    </dsp:sp>
    <dsp:sp modelId="{5D36F62F-4092-43BB-BFD6-88766BE5227B}">
      <dsp:nvSpPr>
        <dsp:cNvPr id="0" name=""/>
        <dsp:cNvSpPr/>
      </dsp:nvSpPr>
      <dsp:spPr>
        <a:xfrm>
          <a:off x="3964192" y="1222554"/>
          <a:ext cx="2824815" cy="16948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Devizoví tuzemci</a:t>
          </a:r>
          <a:endParaRPr lang="en-US" sz="1800" kern="1200"/>
        </a:p>
      </dsp:txBody>
      <dsp:txXfrm>
        <a:off x="4013834" y="1272196"/>
        <a:ext cx="2725531" cy="1595605"/>
      </dsp:txXfrm>
    </dsp:sp>
    <dsp:sp modelId="{092BD202-6BA5-4E29-A9B9-1585EBEFFF27}">
      <dsp:nvSpPr>
        <dsp:cNvPr id="0" name=""/>
        <dsp:cNvSpPr/>
      </dsp:nvSpPr>
      <dsp:spPr>
        <a:xfrm>
          <a:off x="7037591" y="1719721"/>
          <a:ext cx="598860" cy="7005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7037591" y="1859832"/>
        <a:ext cx="419202" cy="420332"/>
      </dsp:txXfrm>
    </dsp:sp>
    <dsp:sp modelId="{1C1EE8C9-0885-48E4-9687-77CB37BF459F}">
      <dsp:nvSpPr>
        <dsp:cNvPr id="0" name=""/>
        <dsp:cNvSpPr/>
      </dsp:nvSpPr>
      <dsp:spPr>
        <a:xfrm>
          <a:off x="7918933" y="1222554"/>
          <a:ext cx="2824815" cy="16948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Devizoví cizozemci</a:t>
          </a:r>
          <a:endParaRPr lang="en-US" sz="1800" kern="1200"/>
        </a:p>
      </dsp:txBody>
      <dsp:txXfrm>
        <a:off x="7968575" y="1272196"/>
        <a:ext cx="2725531" cy="1595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5F8988-772D-484F-B885-063566B271E7}">
      <dsp:nvSpPr>
        <dsp:cNvPr id="0" name=""/>
        <dsp:cNvSpPr/>
      </dsp:nvSpPr>
      <dsp:spPr>
        <a:xfrm>
          <a:off x="0" y="505"/>
          <a:ext cx="10753200" cy="118256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D04118-C761-43E8-9BBC-C995E4DF35EB}">
      <dsp:nvSpPr>
        <dsp:cNvPr id="0" name=""/>
        <dsp:cNvSpPr/>
      </dsp:nvSpPr>
      <dsp:spPr>
        <a:xfrm>
          <a:off x="357726" y="266583"/>
          <a:ext cx="650412" cy="6504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1B658-71F7-40FE-A38B-72D4E0661539}">
      <dsp:nvSpPr>
        <dsp:cNvPr id="0" name=""/>
        <dsp:cNvSpPr/>
      </dsp:nvSpPr>
      <dsp:spPr>
        <a:xfrm>
          <a:off x="1365865" y="505"/>
          <a:ext cx="4838940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/>
            <a:t>Devizová (prostá) platební bilance</a:t>
          </a:r>
          <a:endParaRPr lang="en-US" sz="2500" kern="1200"/>
        </a:p>
      </dsp:txBody>
      <dsp:txXfrm>
        <a:off x="1365865" y="505"/>
        <a:ext cx="4838940" cy="1182567"/>
      </dsp:txXfrm>
    </dsp:sp>
    <dsp:sp modelId="{C4AD1E38-61D9-40E8-8B36-6039E63E8253}">
      <dsp:nvSpPr>
        <dsp:cNvPr id="0" name=""/>
        <dsp:cNvSpPr/>
      </dsp:nvSpPr>
      <dsp:spPr>
        <a:xfrm>
          <a:off x="6204805" y="505"/>
          <a:ext cx="4548394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„Systematický přehled devizových inkas a úhrad, které byly uskutečněny mezi devizovými tuzemci a devizovými cizozemci za určité zvolené období (zpravidla jeden rok).</a:t>
          </a:r>
          <a:endParaRPr lang="en-US" sz="1400" kern="1200"/>
        </a:p>
      </dsp:txBody>
      <dsp:txXfrm>
        <a:off x="6204805" y="505"/>
        <a:ext cx="4548394" cy="1182567"/>
      </dsp:txXfrm>
    </dsp:sp>
    <dsp:sp modelId="{E7694BA9-01D6-49DA-BCA0-A97400CE7A79}">
      <dsp:nvSpPr>
        <dsp:cNvPr id="0" name=""/>
        <dsp:cNvSpPr/>
      </dsp:nvSpPr>
      <dsp:spPr>
        <a:xfrm>
          <a:off x="0" y="1478715"/>
          <a:ext cx="10753200" cy="118256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81487D-6D9F-4C76-B07C-7C2E6AC11F27}">
      <dsp:nvSpPr>
        <dsp:cNvPr id="0" name=""/>
        <dsp:cNvSpPr/>
      </dsp:nvSpPr>
      <dsp:spPr>
        <a:xfrm>
          <a:off x="357726" y="1744792"/>
          <a:ext cx="650412" cy="6504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34E3DB-AD4C-45E6-8806-DE34089D0D0D}">
      <dsp:nvSpPr>
        <dsp:cNvPr id="0" name=""/>
        <dsp:cNvSpPr/>
      </dsp:nvSpPr>
      <dsp:spPr>
        <a:xfrm>
          <a:off x="1365865" y="1478715"/>
          <a:ext cx="4838940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Výhrady</a:t>
          </a:r>
          <a:endParaRPr lang="en-US" sz="2500" kern="1200"/>
        </a:p>
      </dsp:txBody>
      <dsp:txXfrm>
        <a:off x="1365865" y="1478715"/>
        <a:ext cx="4838940" cy="1182567"/>
      </dsp:txXfrm>
    </dsp:sp>
    <dsp:sp modelId="{1A803387-0694-4BCD-8F0D-3FE0E7A738E8}">
      <dsp:nvSpPr>
        <dsp:cNvPr id="0" name=""/>
        <dsp:cNvSpPr/>
      </dsp:nvSpPr>
      <dsp:spPr>
        <a:xfrm>
          <a:off x="6204805" y="1478715"/>
          <a:ext cx="4548394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Inkasa a úhrady neprobíhají pouze v devizách.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Nerespektuje možnost využití obchodního úvěru.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Nejsou zaznamenány hmotné toky (dary, barterové obchody, reálné investice).</a:t>
          </a:r>
          <a:endParaRPr lang="en-US" sz="1400" kern="1200"/>
        </a:p>
      </dsp:txBody>
      <dsp:txXfrm>
        <a:off x="6204805" y="1478715"/>
        <a:ext cx="4548394" cy="1182567"/>
      </dsp:txXfrm>
    </dsp:sp>
    <dsp:sp modelId="{7B6CFCAA-1C31-4CCE-B374-38D0246A6903}">
      <dsp:nvSpPr>
        <dsp:cNvPr id="0" name=""/>
        <dsp:cNvSpPr/>
      </dsp:nvSpPr>
      <dsp:spPr>
        <a:xfrm>
          <a:off x="0" y="2956924"/>
          <a:ext cx="10753200" cy="118256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B39049-29DB-4541-B67E-4DB09DB0D81B}">
      <dsp:nvSpPr>
        <dsp:cNvPr id="0" name=""/>
        <dsp:cNvSpPr/>
      </dsp:nvSpPr>
      <dsp:spPr>
        <a:xfrm>
          <a:off x="357726" y="3223002"/>
          <a:ext cx="650412" cy="6504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697BF-284E-4DCA-8BAA-EF57FE129B9A}">
      <dsp:nvSpPr>
        <dsp:cNvPr id="0" name=""/>
        <dsp:cNvSpPr/>
      </dsp:nvSpPr>
      <dsp:spPr>
        <a:xfrm>
          <a:off x="1365865" y="2956924"/>
          <a:ext cx="4838940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/>
            <a:t>Platební bilance (širší pojetí)</a:t>
          </a:r>
          <a:endParaRPr lang="en-US" sz="2500" kern="1200"/>
        </a:p>
      </dsp:txBody>
      <dsp:txXfrm>
        <a:off x="1365865" y="2956924"/>
        <a:ext cx="4838940" cy="1182567"/>
      </dsp:txXfrm>
    </dsp:sp>
    <dsp:sp modelId="{5EFA0035-C0E9-46A7-B2B8-F18B1B8B7EB8}">
      <dsp:nvSpPr>
        <dsp:cNvPr id="0" name=""/>
        <dsp:cNvSpPr/>
      </dsp:nvSpPr>
      <dsp:spPr>
        <a:xfrm>
          <a:off x="6204805" y="2956924"/>
          <a:ext cx="4548394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„Systematický statistický záznam všech ekonomických transakcí, které byly uskutečněny mezi devizovými tuzemci a cizozemci za určité zvolené období (zpravidla jeden rok).</a:t>
          </a:r>
          <a:endParaRPr lang="en-US" sz="1400" b="1" kern="1200" dirty="0"/>
        </a:p>
      </dsp:txBody>
      <dsp:txXfrm>
        <a:off x="6204805" y="2956924"/>
        <a:ext cx="4548394" cy="11825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9DBF2-38C3-49B4-9E5D-CA41B959BEC9}">
      <dsp:nvSpPr>
        <dsp:cNvPr id="0" name=""/>
        <dsp:cNvSpPr/>
      </dsp:nvSpPr>
      <dsp:spPr>
        <a:xfrm>
          <a:off x="0" y="117718"/>
          <a:ext cx="10753200" cy="8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Zásada podvojného účetnictví = každá transakce má dvě strany</a:t>
          </a:r>
          <a:endParaRPr lang="en-US" sz="2200" kern="1200"/>
        </a:p>
      </dsp:txBody>
      <dsp:txXfrm>
        <a:off x="40837" y="158555"/>
        <a:ext cx="10671526" cy="754876"/>
      </dsp:txXfrm>
    </dsp:sp>
    <dsp:sp modelId="{1522741A-A2FF-42FA-B067-AA56EFD81AC4}">
      <dsp:nvSpPr>
        <dsp:cNvPr id="0" name=""/>
        <dsp:cNvSpPr/>
      </dsp:nvSpPr>
      <dsp:spPr>
        <a:xfrm>
          <a:off x="0" y="954268"/>
          <a:ext cx="10753200" cy="2231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Export zboží (služeb)</a:t>
          </a:r>
          <a:endParaRPr lang="en-US" sz="1700" kern="120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na jedné straně úbytek zboží (vyjádřeno částkou peněz)</a:t>
          </a:r>
          <a:endParaRPr lang="en-US" sz="1700" kern="120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na straně druhé příjem platby za zboží</a:t>
          </a:r>
          <a:endParaRPr lang="en-US" sz="1700" kern="120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Ve výsledku se obě strany účtu ,,vynulují</a:t>
          </a:r>
          <a:r>
            <a:rPr lang="en-US" sz="1700" kern="1200"/>
            <a:t>”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Import </a:t>
          </a:r>
          <a:r>
            <a:rPr lang="cs-CZ" sz="1700" kern="1200"/>
            <a:t>zboží (služeb)</a:t>
          </a:r>
          <a:endParaRPr lang="en-US" sz="1700" kern="120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na jedné straně nárůst zboží (vyjádřeno částkou peněz)</a:t>
          </a:r>
          <a:endParaRPr lang="en-US" sz="1700" kern="120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na straně druhé odešlá platba za zboží</a:t>
          </a:r>
          <a:endParaRPr lang="en-US" sz="1700" kern="120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Ve výsledku se obě strany účtu ,,vynulují</a:t>
          </a:r>
          <a:r>
            <a:rPr lang="en-US" sz="1700" kern="1200"/>
            <a:t>” </a:t>
          </a:r>
        </a:p>
      </dsp:txBody>
      <dsp:txXfrm>
        <a:off x="0" y="954268"/>
        <a:ext cx="10753200" cy="2231460"/>
      </dsp:txXfrm>
    </dsp:sp>
    <dsp:sp modelId="{6147C6CA-6D6C-4415-9898-3A2E20902D44}">
      <dsp:nvSpPr>
        <dsp:cNvPr id="0" name=""/>
        <dsp:cNvSpPr/>
      </dsp:nvSpPr>
      <dsp:spPr>
        <a:xfrm>
          <a:off x="0" y="3185728"/>
          <a:ext cx="10753200" cy="8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Důsledkem tohoto principu je skutečnost, že platební bilance musí být vyrovnaná, nebo-li celkový zůstatek (tzv. saldo) platební bilance musí být roven nule.</a:t>
          </a:r>
          <a:endParaRPr lang="en-US" sz="2200" kern="1200"/>
        </a:p>
      </dsp:txBody>
      <dsp:txXfrm>
        <a:off x="40837" y="3226565"/>
        <a:ext cx="10671526" cy="7548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C027A-69F6-4DFF-BE2A-8D31C6BCB276}">
      <dsp:nvSpPr>
        <dsp:cNvPr id="0" name=""/>
        <dsp:cNvSpPr/>
      </dsp:nvSpPr>
      <dsp:spPr>
        <a:xfrm>
          <a:off x="0" y="0"/>
          <a:ext cx="8279964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I</a:t>
          </a:r>
          <a:r>
            <a:rPr lang="cs-CZ" sz="2000" b="1" kern="1200"/>
            <a:t>. BĚŽNÝ ÚČET (Current Account)</a:t>
          </a:r>
          <a:endParaRPr lang="en-US" sz="2000" kern="1200"/>
        </a:p>
      </dsp:txBody>
      <dsp:txXfrm>
        <a:off x="21826" y="21826"/>
        <a:ext cx="7388647" cy="701547"/>
      </dsp:txXfrm>
    </dsp:sp>
    <dsp:sp modelId="{7ED4853B-5ABB-461C-8D26-9CA0C87B3A02}">
      <dsp:nvSpPr>
        <dsp:cNvPr id="0" name=""/>
        <dsp:cNvSpPr/>
      </dsp:nvSpPr>
      <dsp:spPr>
        <a:xfrm>
          <a:off x="618309" y="848699"/>
          <a:ext cx="8279964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II. KAPITÁLOVÝ ÚČET (Capital Account)</a:t>
          </a:r>
          <a:endParaRPr lang="en-US" sz="2000" kern="1200"/>
        </a:p>
      </dsp:txBody>
      <dsp:txXfrm>
        <a:off x="640135" y="870525"/>
        <a:ext cx="7133623" cy="701547"/>
      </dsp:txXfrm>
    </dsp:sp>
    <dsp:sp modelId="{60C8F51E-AB1A-4D0A-B125-67F9EA12016B}">
      <dsp:nvSpPr>
        <dsp:cNvPr id="0" name=""/>
        <dsp:cNvSpPr/>
      </dsp:nvSpPr>
      <dsp:spPr>
        <a:xfrm>
          <a:off x="1236617" y="1697399"/>
          <a:ext cx="8279964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III. FINANČNÍ ÚČET (Financial Account)</a:t>
          </a:r>
          <a:endParaRPr lang="en-US" sz="2000" kern="1200"/>
        </a:p>
      </dsp:txBody>
      <dsp:txXfrm>
        <a:off x="1258443" y="1719225"/>
        <a:ext cx="7133623" cy="701547"/>
      </dsp:txXfrm>
    </dsp:sp>
    <dsp:sp modelId="{1100B7FE-D463-433A-A45F-F4065D8C97B5}">
      <dsp:nvSpPr>
        <dsp:cNvPr id="0" name=""/>
        <dsp:cNvSpPr/>
      </dsp:nvSpPr>
      <dsp:spPr>
        <a:xfrm>
          <a:off x="1854927" y="2546098"/>
          <a:ext cx="8279964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IV. CHYBY A OPOMENUTÍ (Errors and Ommissions)</a:t>
          </a:r>
          <a:endParaRPr lang="en-US" sz="2000" kern="1200"/>
        </a:p>
      </dsp:txBody>
      <dsp:txXfrm>
        <a:off x="1876753" y="2567924"/>
        <a:ext cx="7133623" cy="701547"/>
      </dsp:txXfrm>
    </dsp:sp>
    <dsp:sp modelId="{B27FA390-FDD0-41D8-B88B-02A9122AEB50}">
      <dsp:nvSpPr>
        <dsp:cNvPr id="0" name=""/>
        <dsp:cNvSpPr/>
      </dsp:nvSpPr>
      <dsp:spPr>
        <a:xfrm>
          <a:off x="2473235" y="3394798"/>
          <a:ext cx="8279964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V. ZMĚNA DEVIZOVÝCH REZERV (Total Change in Reserves)</a:t>
          </a:r>
          <a:endParaRPr lang="en-US" sz="2000" kern="1200"/>
        </a:p>
      </dsp:txBody>
      <dsp:txXfrm>
        <a:off x="2495061" y="3416624"/>
        <a:ext cx="7133623" cy="701547"/>
      </dsp:txXfrm>
    </dsp:sp>
    <dsp:sp modelId="{6573E6E6-33D1-45CC-859B-1C4E8743ABBB}">
      <dsp:nvSpPr>
        <dsp:cNvPr id="0" name=""/>
        <dsp:cNvSpPr/>
      </dsp:nvSpPr>
      <dsp:spPr>
        <a:xfrm>
          <a:off x="7795584" y="544409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7904569" y="544409"/>
        <a:ext cx="266409" cy="364495"/>
      </dsp:txXfrm>
    </dsp:sp>
    <dsp:sp modelId="{19176855-9FFC-4FE7-AFC6-C59399D13DB8}">
      <dsp:nvSpPr>
        <dsp:cNvPr id="0" name=""/>
        <dsp:cNvSpPr/>
      </dsp:nvSpPr>
      <dsp:spPr>
        <a:xfrm>
          <a:off x="8413893" y="1393109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8522878" y="1393109"/>
        <a:ext cx="266409" cy="364495"/>
      </dsp:txXfrm>
    </dsp:sp>
    <dsp:sp modelId="{C829C9D6-02C5-42E4-8BC3-B2F281EE12F6}">
      <dsp:nvSpPr>
        <dsp:cNvPr id="0" name=""/>
        <dsp:cNvSpPr/>
      </dsp:nvSpPr>
      <dsp:spPr>
        <a:xfrm>
          <a:off x="9032202" y="2229388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9141187" y="2229388"/>
        <a:ext cx="266409" cy="364495"/>
      </dsp:txXfrm>
    </dsp:sp>
    <dsp:sp modelId="{726A2FE7-CD24-4DCB-9024-86F1F1F03B7A}">
      <dsp:nvSpPr>
        <dsp:cNvPr id="0" name=""/>
        <dsp:cNvSpPr/>
      </dsp:nvSpPr>
      <dsp:spPr>
        <a:xfrm>
          <a:off x="9650511" y="3086368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9759496" y="3086368"/>
        <a:ext cx="266409" cy="3644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A51A4-08E9-47E8-8BD4-CA990C1E0BE6}">
      <dsp:nvSpPr>
        <dsp:cNvPr id="0" name=""/>
        <dsp:cNvSpPr/>
      </dsp:nvSpPr>
      <dsp:spPr>
        <a:xfrm>
          <a:off x="0" y="0"/>
          <a:ext cx="9140220" cy="1241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Apreciace, depreciace</a:t>
          </a:r>
          <a:endParaRPr lang="en-US" sz="3100" kern="1200" dirty="0"/>
        </a:p>
      </dsp:txBody>
      <dsp:txXfrm>
        <a:off x="36377" y="36377"/>
        <a:ext cx="7800005" cy="1169245"/>
      </dsp:txXfrm>
    </dsp:sp>
    <dsp:sp modelId="{6CA0CCA1-A895-4F15-949D-83B49537787C}">
      <dsp:nvSpPr>
        <dsp:cNvPr id="0" name=""/>
        <dsp:cNvSpPr/>
      </dsp:nvSpPr>
      <dsp:spPr>
        <a:xfrm>
          <a:off x="806489" y="1448999"/>
          <a:ext cx="9140220" cy="1241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Revalvace, devalvace</a:t>
          </a:r>
          <a:endParaRPr lang="en-US" sz="3100" kern="1200"/>
        </a:p>
      </dsp:txBody>
      <dsp:txXfrm>
        <a:off x="842866" y="1485376"/>
        <a:ext cx="7453676" cy="1169245"/>
      </dsp:txXfrm>
    </dsp:sp>
    <dsp:sp modelId="{894976BB-4952-42E5-A874-0EFA3A0592F1}">
      <dsp:nvSpPr>
        <dsp:cNvPr id="0" name=""/>
        <dsp:cNvSpPr/>
      </dsp:nvSpPr>
      <dsp:spPr>
        <a:xfrm>
          <a:off x="1612979" y="2897998"/>
          <a:ext cx="9140220" cy="1241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V obou případech se jedná o posilování či oslabování měny, tak v čem je rozdíl??</a:t>
          </a:r>
          <a:endParaRPr lang="en-US" sz="3100" kern="1200"/>
        </a:p>
      </dsp:txBody>
      <dsp:txXfrm>
        <a:off x="1649356" y="2934375"/>
        <a:ext cx="7453676" cy="1169245"/>
      </dsp:txXfrm>
    </dsp:sp>
    <dsp:sp modelId="{14D136BE-C6FE-4913-B2CF-5CD84AA7B930}">
      <dsp:nvSpPr>
        <dsp:cNvPr id="0" name=""/>
        <dsp:cNvSpPr/>
      </dsp:nvSpPr>
      <dsp:spPr>
        <a:xfrm>
          <a:off x="8332920" y="941849"/>
          <a:ext cx="807299" cy="8072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514562" y="941849"/>
        <a:ext cx="444015" cy="607492"/>
      </dsp:txXfrm>
    </dsp:sp>
    <dsp:sp modelId="{CF25768B-DD69-4DCC-971E-005566D80BED}">
      <dsp:nvSpPr>
        <dsp:cNvPr id="0" name=""/>
        <dsp:cNvSpPr/>
      </dsp:nvSpPr>
      <dsp:spPr>
        <a:xfrm>
          <a:off x="9139410" y="2382568"/>
          <a:ext cx="807299" cy="8072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321052" y="2382568"/>
        <a:ext cx="444015" cy="6074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Cenov%C3%A1_hladina" TargetMode="External"/><Relationship Id="rId2" Type="http://schemas.openxmlformats.org/officeDocument/2006/relationships/hyperlink" Target="http://cs.wikipedia.org/w/index.php?title=Z%C3%A1kon_jedin%C3%A9_ceny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Inflace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tria.cz/zpravodajstvi/3796920/pred-rokem-skoncily-devizove-intervence-cnb-trvaly-41-mesicu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ezin%C3%A1rodn%C3%AD_m%C4%9Bnov%C3%BD_fond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altLang="cs-CZ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 altLang="cs-CZ"/>
              <a:t>MEZINÁRODNÍ FINANCE</a:t>
            </a:r>
            <a:br>
              <a:rPr lang="cs-CZ" altLang="cs-CZ"/>
            </a:br>
            <a:endParaRPr lang="cs-CZ" dirty="0"/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9D7C782A-61C8-2DC0-EBEF-00BC91AEB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Jednotlivé položky platební bilance (IV)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000" b="1" dirty="0">
                <a:cs typeface="Times New Roman" panose="02020603050405020304" pitchFamily="18" charset="0"/>
              </a:rPr>
              <a:t>V. Změna devizových rezerv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Úzce souvisí s intervencí CB na devizových trzích</a:t>
            </a:r>
          </a:p>
          <a:p>
            <a:pPr lvl="1"/>
            <a:endParaRPr lang="cs-CZ" altLang="cs-CZ" sz="1600" dirty="0">
              <a:cs typeface="Times New Roman" panose="02020603050405020304" pitchFamily="18" charset="0"/>
            </a:endParaRP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Nákup a prodej deviz za účelem ovlivnění devizové nabídky a poptávky a tedy i devizového kurzu 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Snížení devizových rezerv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CB se zbavuje zásoby deviz → růst nabídky deviz → vliv na kreditní stranu PB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Prodává devizy výměnou za CZK → posílení CZK → implikace pro reálnou ekonomiku?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Nastává, když je zbytek bilance v deficitu – „více se přivezlo než vyvezlo“</a:t>
            </a:r>
          </a:p>
          <a:p>
            <a:pPr lvl="3"/>
            <a:r>
              <a:rPr lang="cs-CZ" altLang="cs-CZ" sz="1600" dirty="0">
                <a:cs typeface="Times New Roman" panose="02020603050405020304" pitchFamily="18" charset="0"/>
              </a:rPr>
              <a:t>→ Ze země odteklo více deviz než do ní přiteklo – je tedy logické, že chybějící devizy se musí někde vzít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Zvýšení devizových rezerv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CB nakupuje devizy → růst poptávky po devizách → vliv na debetní stranu PB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Nakupuje devizy výměnou za CZK → oslabení CZK → implikace pro reálnou ekonomiku?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Nastává, když je zbytek bilance v přebytku – „více se vyvezlo než přivezlo“</a:t>
            </a:r>
          </a:p>
          <a:p>
            <a:pPr lvl="3"/>
            <a:r>
              <a:rPr lang="cs-CZ" altLang="cs-CZ" sz="1600" dirty="0">
                <a:cs typeface="Times New Roman" panose="02020603050405020304" pitchFamily="18" charset="0"/>
              </a:rPr>
              <a:t>→ Do země přiteklo více deviz než z ní odteklo – co dělají subjekty s přebytkem deviz? → prodají je CB (odliv deviz z trhu)</a:t>
            </a: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37229E-5F1F-BCAE-9E53-EE38C1ED3E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3716776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Měnový (směnný) kurz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Devizový kurz udává, kolik domácích peněžních jednotek (např. CZK) je potřeba zaplatit za jednu zahraniční peněžní jednotku (např. USD) a nebo naopak.</a:t>
            </a:r>
          </a:p>
          <a:p>
            <a:endParaRPr lang="cs-CZ" altLang="cs-CZ" sz="1800" dirty="0"/>
          </a:p>
          <a:p>
            <a:r>
              <a:rPr lang="cs-CZ" altLang="cs-CZ" sz="1800" dirty="0"/>
              <a:t>Hned na úvod jedna malá komplikace:</a:t>
            </a:r>
          </a:p>
          <a:p>
            <a:pPr lvl="1"/>
            <a:r>
              <a:rPr lang="cs-CZ" altLang="cs-CZ" sz="1800" b="1" dirty="0"/>
              <a:t>Přímý kurzový záznam (též přímá kotace)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1800" dirty="0"/>
              <a:t>				VS.</a:t>
            </a:r>
          </a:p>
          <a:p>
            <a:pPr lvl="1"/>
            <a:r>
              <a:rPr lang="cs-CZ" altLang="cs-CZ" sz="1800" b="1" dirty="0"/>
              <a:t>Nepřímý kurzovní záznam (též nepřímá kotace)</a:t>
            </a:r>
          </a:p>
          <a:p>
            <a:pPr lvl="1"/>
            <a:endParaRPr lang="cs-CZ" altLang="cs-CZ" sz="1800" dirty="0"/>
          </a:p>
          <a:p>
            <a:pPr lvl="1"/>
            <a:r>
              <a:rPr lang="cs-CZ" altLang="cs-CZ" sz="1800" dirty="0"/>
              <a:t>Co je co?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2"/>
            <a:r>
              <a:rPr lang="cs-CZ" altLang="cs-CZ" sz="1800" b="1" dirty="0"/>
              <a:t>1 USD = 22,220 CZK</a:t>
            </a:r>
          </a:p>
          <a:p>
            <a:pPr lvl="2"/>
            <a:r>
              <a:rPr lang="cs-CZ" altLang="cs-CZ" sz="1800" b="1" dirty="0"/>
              <a:t>1 CZK = 0,045 USD</a:t>
            </a:r>
          </a:p>
          <a:p>
            <a:pPr lvl="2"/>
            <a:endParaRPr lang="cs-CZ" altLang="cs-CZ" sz="1800" dirty="0"/>
          </a:p>
          <a:p>
            <a:pPr lvl="2"/>
            <a:r>
              <a:rPr lang="cs-CZ" altLang="cs-CZ" sz="1800" dirty="0"/>
              <a:t>Pozn. co je pro jednu zemi nepřímá kotace, to je pro partnera přímá kotace a naopak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7ACE13E-0338-D73B-13BF-AAD0C87A98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898338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E6C139-B9F3-7BD4-1F18-8BBCD55F07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altLang="cs-CZ" sz="2200"/>
              <a:t>Pojmy</a:t>
            </a:r>
            <a:endParaRPr lang="cs-CZ" sz="2200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7A58E01D-E8CA-AF7A-6560-8D162A7BE8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40526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4121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ovlivňuje měnový kurz (I)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sz="2000" b="1" dirty="0">
                <a:cs typeface="Times New Roman" pitchFamily="18" charset="0"/>
              </a:rPr>
              <a:t>Vývoj platební bilance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cs-CZ" sz="2000" dirty="0">
              <a:cs typeface="Times New Roman" pitchFamily="18" charset="0"/>
            </a:endParaRPr>
          </a:p>
          <a:p>
            <a:pPr marL="857250" lvl="1" indent="-457200">
              <a:defRPr/>
            </a:pPr>
            <a:r>
              <a:rPr lang="cs-CZ" dirty="0">
                <a:cs typeface="Times New Roman" pitchFamily="18" charset="0"/>
              </a:rPr>
              <a:t>Aktivní saldo některého z účtů (</a:t>
            </a:r>
            <a:r>
              <a:rPr lang="en-US" dirty="0">
                <a:cs typeface="Times New Roman" pitchFamily="18" charset="0"/>
              </a:rPr>
              <a:t>“</a:t>
            </a:r>
            <a:r>
              <a:rPr lang="cs-CZ" dirty="0">
                <a:cs typeface="Times New Roman" pitchFamily="18" charset="0"/>
              </a:rPr>
              <a:t>více se vyvezlo než přivezlo</a:t>
            </a:r>
            <a:r>
              <a:rPr lang="en-US" dirty="0">
                <a:cs typeface="Times New Roman" pitchFamily="18" charset="0"/>
              </a:rPr>
              <a:t>”</a:t>
            </a:r>
            <a:r>
              <a:rPr lang="cs-CZ" dirty="0">
                <a:cs typeface="Times New Roman" pitchFamily="18" charset="0"/>
              </a:rPr>
              <a:t>) → zvýšení nabídky deviz → </a:t>
            </a:r>
            <a:r>
              <a:rPr lang="cs-CZ" dirty="0" err="1">
                <a:cs typeface="Times New Roman" pitchFamily="18" charset="0"/>
              </a:rPr>
              <a:t>apreciace</a:t>
            </a:r>
            <a:r>
              <a:rPr lang="cs-CZ" dirty="0">
                <a:cs typeface="Times New Roman" pitchFamily="18" charset="0"/>
              </a:rPr>
              <a:t> (posílení) domácí měny</a:t>
            </a:r>
          </a:p>
          <a:p>
            <a:pPr marL="857250" lvl="1" indent="-457200">
              <a:defRPr/>
            </a:pPr>
            <a:endParaRPr lang="cs-CZ" dirty="0">
              <a:cs typeface="Times New Roman" pitchFamily="18" charset="0"/>
            </a:endParaRPr>
          </a:p>
          <a:p>
            <a:pPr marL="857250" lvl="1" indent="-457200">
              <a:defRPr/>
            </a:pPr>
            <a:r>
              <a:rPr lang="cs-CZ" dirty="0">
                <a:cs typeface="Times New Roman" pitchFamily="18" charset="0"/>
              </a:rPr>
              <a:t>Pasivní saldo některého z účtů (</a:t>
            </a:r>
            <a:r>
              <a:rPr lang="en-US" dirty="0">
                <a:cs typeface="Times New Roman" pitchFamily="18" charset="0"/>
              </a:rPr>
              <a:t>“</a:t>
            </a:r>
            <a:r>
              <a:rPr lang="cs-CZ" dirty="0">
                <a:cs typeface="Times New Roman" pitchFamily="18" charset="0"/>
              </a:rPr>
              <a:t>více se přivezlo než vyvezlo</a:t>
            </a:r>
            <a:r>
              <a:rPr lang="en-US" dirty="0">
                <a:cs typeface="Times New Roman" pitchFamily="18" charset="0"/>
              </a:rPr>
              <a:t>”</a:t>
            </a:r>
            <a:r>
              <a:rPr lang="cs-CZ" dirty="0">
                <a:cs typeface="Times New Roman" pitchFamily="18" charset="0"/>
              </a:rPr>
              <a:t>) → zvýšení poptávky po devizách → depreciace (oslabení) domácí měny</a:t>
            </a: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ACE9E1-FD8C-E41E-66B4-BD6FF97938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2052737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Grafy – </a:t>
            </a:r>
            <a:r>
              <a:rPr lang="cs-CZ" altLang="cs-CZ" dirty="0" err="1"/>
              <a:t>apreciace</a:t>
            </a:r>
            <a:r>
              <a:rPr lang="cs-CZ" altLang="cs-CZ" dirty="0"/>
              <a:t> a depreciace</a:t>
            </a:r>
            <a:endParaRPr lang="cs-CZ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1681" y="1258011"/>
            <a:ext cx="4807242" cy="547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74707D-4D56-FF2E-5738-F400C75C76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3002032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ovlivňuje měnový kurz (II)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>
              <a:buFont typeface="+mj-lt"/>
              <a:buAutoNum type="arabicPeriod" startAt="2"/>
              <a:defRPr/>
            </a:pPr>
            <a:r>
              <a:rPr lang="cs-CZ" sz="2000" b="1" dirty="0">
                <a:cs typeface="Times New Roman" pitchFamily="18" charset="0"/>
              </a:rPr>
              <a:t>   Parita kupní síly (PPP)</a:t>
            </a:r>
          </a:p>
          <a:p>
            <a:pPr marL="857250" lvl="1" indent="-457200" algn="just">
              <a:defRPr/>
            </a:pPr>
            <a:r>
              <a:rPr lang="cs-CZ" sz="1400" dirty="0">
                <a:cs typeface="Times New Roman" pitchFamily="18" charset="0"/>
              </a:rPr>
              <a:t>vychází ze </a:t>
            </a:r>
            <a:r>
              <a:rPr lang="cs-CZ" sz="1400" dirty="0">
                <a:cs typeface="Times New Roman" pitchFamily="18" charset="0"/>
                <a:hlinkClick r:id="rId2" tooltip="Zákon jediné ceny (stránka neexistuje)"/>
              </a:rPr>
              <a:t>zákona jediné ceny</a:t>
            </a:r>
            <a:r>
              <a:rPr lang="cs-CZ" sz="1400" dirty="0">
                <a:cs typeface="Times New Roman" pitchFamily="18" charset="0"/>
              </a:rPr>
              <a:t>, který říká, že cena zboží po přepočtení na stejnou měnu musí být stejná. </a:t>
            </a:r>
            <a:r>
              <a:rPr lang="cs-CZ" sz="1400" dirty="0"/>
              <a:t>Protože však existují překážky mezinárodního obchodu (je nutno hradit dopravní náklady; některé statky – zejména služby – jsou neobchodovatelné), měnové ceny si neodpovídají.</a:t>
            </a:r>
            <a:endParaRPr lang="cs-CZ" sz="1400" dirty="0">
              <a:cs typeface="Times New Roman" pitchFamily="18" charset="0"/>
            </a:endParaRPr>
          </a:p>
          <a:p>
            <a:pPr marL="857250" lvl="1" indent="-457200">
              <a:defRPr/>
            </a:pPr>
            <a:endParaRPr lang="cs-CZ" sz="1400" b="1" dirty="0">
              <a:cs typeface="Times New Roman" pitchFamily="18" charset="0"/>
            </a:endParaRPr>
          </a:p>
          <a:p>
            <a:pPr marL="857250" lvl="1" indent="-457200">
              <a:defRPr/>
            </a:pPr>
            <a:r>
              <a:rPr lang="cs-CZ" sz="1800" b="1" dirty="0">
                <a:cs typeface="Times New Roman" pitchFamily="18" charset="0"/>
              </a:rPr>
              <a:t>DVĚ VERZE</a:t>
            </a:r>
          </a:p>
          <a:p>
            <a:pPr marL="857250" lvl="1" indent="-457200">
              <a:defRPr/>
            </a:pPr>
            <a:endParaRPr lang="cs-CZ" sz="1400" b="1" dirty="0">
              <a:cs typeface="Times New Roman" pitchFamily="18" charset="0"/>
            </a:endParaRPr>
          </a:p>
          <a:p>
            <a:pPr marL="857250" lvl="1" indent="-457200">
              <a:defRPr/>
            </a:pPr>
            <a:r>
              <a:rPr lang="cs-CZ" sz="1800" b="1" dirty="0">
                <a:cs typeface="Times New Roman" pitchFamily="18" charset="0"/>
              </a:rPr>
              <a:t>Absolutní - </a:t>
            </a:r>
            <a:r>
              <a:rPr lang="cs-CZ" sz="1800" dirty="0"/>
              <a:t>nominální měnový kurz je vyjádřen jako poměr </a:t>
            </a:r>
            <a:r>
              <a:rPr lang="cs-CZ" sz="1800" dirty="0">
                <a:hlinkClick r:id="rId3"/>
              </a:rPr>
              <a:t>cenových hladin</a:t>
            </a:r>
            <a:endParaRPr lang="cs-CZ" sz="1800" dirty="0"/>
          </a:p>
          <a:p>
            <a:pPr marL="400050" lvl="1" indent="0">
              <a:buNone/>
              <a:defRPr/>
            </a:pPr>
            <a:r>
              <a:rPr lang="cs-CZ" sz="1400" b="1" dirty="0">
                <a:cs typeface="Times New Roman" pitchFamily="18" charset="0"/>
              </a:rPr>
              <a:t>	nominální kurz = cenová hladina doma/cenová hladina v zahraničí</a:t>
            </a:r>
          </a:p>
          <a:p>
            <a:pPr marL="1257300" lvl="2" indent="-457200">
              <a:lnSpc>
                <a:spcPct val="100000"/>
              </a:lnSpc>
              <a:defRPr/>
            </a:pPr>
            <a:r>
              <a:rPr lang="cs-CZ" sz="1400" dirty="0">
                <a:cs typeface="Times New Roman" pitchFamily="18" charset="0"/>
              </a:rPr>
              <a:t>  Např. 	</a:t>
            </a:r>
            <a:r>
              <a:rPr lang="cs-CZ" sz="1400" dirty="0" err="1">
                <a:cs typeface="Times New Roman" pitchFamily="18" charset="0"/>
              </a:rPr>
              <a:t>nom</a:t>
            </a:r>
            <a:r>
              <a:rPr lang="cs-CZ" sz="1400" dirty="0">
                <a:cs typeface="Times New Roman" pitchFamily="18" charset="0"/>
              </a:rPr>
              <a:t>. kurz CZK/PLN = 7</a:t>
            </a:r>
          </a:p>
          <a:p>
            <a:pPr marL="857250" lvl="1" indent="-457200">
              <a:defRPr/>
            </a:pPr>
            <a:endParaRPr lang="cs-CZ" sz="1400" b="1" dirty="0">
              <a:cs typeface="Times New Roman" pitchFamily="18" charset="0"/>
            </a:endParaRPr>
          </a:p>
          <a:p>
            <a:pPr marL="857250" lvl="1" indent="-457200">
              <a:defRPr/>
            </a:pPr>
            <a:r>
              <a:rPr lang="cs-CZ" sz="1800" b="1" dirty="0">
                <a:cs typeface="Times New Roman" pitchFamily="18" charset="0"/>
              </a:rPr>
              <a:t>Relativní - </a:t>
            </a:r>
            <a:r>
              <a:rPr lang="cs-CZ" sz="1800" dirty="0"/>
              <a:t>procentní změna měnového kurzu odpovídá rozdílu změn cenových hladin (tzn. rozdílu </a:t>
            </a:r>
            <a:r>
              <a:rPr lang="cs-CZ" sz="1800" dirty="0">
                <a:hlinkClick r:id="rId4" tooltip="Inflace"/>
              </a:rPr>
              <a:t>měr inflací</a:t>
            </a:r>
            <a:r>
              <a:rPr lang="cs-CZ" sz="1800" dirty="0"/>
              <a:t>)</a:t>
            </a:r>
            <a:endParaRPr lang="cs-CZ" sz="1800" b="1" dirty="0"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cs-CZ" sz="1400" b="1" dirty="0">
                <a:cs typeface="Times New Roman" pitchFamily="18" charset="0"/>
              </a:rPr>
              <a:t>	</a:t>
            </a:r>
            <a:r>
              <a:rPr lang="el-GR" sz="1400" b="1" dirty="0">
                <a:cs typeface="Times New Roman" pitchFamily="18" charset="0"/>
              </a:rPr>
              <a:t>Δ</a:t>
            </a:r>
            <a:r>
              <a:rPr lang="cs-CZ" sz="1400" b="1" dirty="0">
                <a:cs typeface="Times New Roman" pitchFamily="18" charset="0"/>
              </a:rPr>
              <a:t> nominálního kurzu = </a:t>
            </a:r>
            <a:r>
              <a:rPr lang="el-GR" sz="1400" b="1" dirty="0">
                <a:cs typeface="Times New Roman" pitchFamily="18" charset="0"/>
              </a:rPr>
              <a:t>Δᴨ</a:t>
            </a:r>
            <a:r>
              <a:rPr lang="cs-CZ" sz="1400" b="1" dirty="0">
                <a:cs typeface="Times New Roman" pitchFamily="18" charset="0"/>
              </a:rPr>
              <a:t>CZK - </a:t>
            </a:r>
            <a:r>
              <a:rPr lang="el-GR" sz="1400" b="1" dirty="0">
                <a:cs typeface="Times New Roman" pitchFamily="18" charset="0"/>
              </a:rPr>
              <a:t>Δᴨ</a:t>
            </a:r>
            <a:r>
              <a:rPr lang="cs-CZ" sz="1400" b="1" dirty="0">
                <a:cs typeface="Times New Roman" pitchFamily="18" charset="0"/>
              </a:rPr>
              <a:t>PLN</a:t>
            </a:r>
          </a:p>
          <a:p>
            <a:pPr marL="1028700" lvl="2" indent="-457200">
              <a:defRPr/>
            </a:pPr>
            <a:r>
              <a:rPr lang="cs-CZ" sz="1400" dirty="0">
                <a:cs typeface="Times New Roman" pitchFamily="18" charset="0"/>
              </a:rPr>
              <a:t>	Pokud </a:t>
            </a:r>
            <a:r>
              <a:rPr lang="el-GR" sz="1400" dirty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PLN vzroste o 5% a </a:t>
            </a:r>
            <a:r>
              <a:rPr lang="el-GR" sz="1400" dirty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CZK pouze o 2%, potom se nominální kurz sníží o 3% (</a:t>
            </a:r>
            <a:r>
              <a:rPr lang="en-US" sz="1400" dirty="0">
                <a:cs typeface="Times New Roman" pitchFamily="18" charset="0"/>
              </a:rPr>
              <a:t>“</a:t>
            </a:r>
            <a:r>
              <a:rPr lang="cs-CZ" sz="1400" dirty="0">
                <a:cs typeface="Times New Roman" pitchFamily="18" charset="0"/>
              </a:rPr>
              <a:t>snížení kurzu“ znamená </a:t>
            </a:r>
            <a:r>
              <a:rPr lang="cs-CZ" sz="1400" dirty="0" err="1">
                <a:cs typeface="Times New Roman" pitchFamily="18" charset="0"/>
              </a:rPr>
              <a:t>apreciaci</a:t>
            </a:r>
            <a:r>
              <a:rPr lang="cs-CZ" sz="1400" dirty="0">
                <a:cs typeface="Times New Roman" pitchFamily="18" charset="0"/>
              </a:rPr>
              <a:t> (posílení)</a:t>
            </a:r>
            <a:r>
              <a:rPr lang="en-US" sz="1400" dirty="0">
                <a:cs typeface="Times New Roman" pitchFamily="18" charset="0"/>
              </a:rPr>
              <a:t> C</a:t>
            </a:r>
            <a:r>
              <a:rPr lang="cs-CZ" sz="1400" dirty="0">
                <a:cs typeface="Times New Roman" pitchFamily="18" charset="0"/>
              </a:rPr>
              <a:t>ZK - např. 7 CZK/PLN → 6 CZK/PLN)</a:t>
            </a:r>
          </a:p>
          <a:p>
            <a:pPr marL="1028700" lvl="2" indent="-457200">
              <a:defRPr/>
            </a:pPr>
            <a:r>
              <a:rPr lang="cs-CZ" sz="1400" dirty="0">
                <a:cs typeface="Times New Roman" pitchFamily="18" charset="0"/>
              </a:rPr>
              <a:t>	Proč? </a:t>
            </a:r>
          </a:p>
          <a:p>
            <a:pPr marL="1028700" lvl="2" indent="-457200">
              <a:defRPr/>
            </a:pPr>
            <a:r>
              <a:rPr lang="cs-CZ" sz="1400" dirty="0">
                <a:cs typeface="Times New Roman" pitchFamily="18" charset="0"/>
              </a:rPr>
              <a:t>	</a:t>
            </a:r>
            <a:r>
              <a:rPr lang="el-GR" sz="1400" dirty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CZK roste pomaleji než </a:t>
            </a:r>
            <a:r>
              <a:rPr lang="el-GR" sz="1400" dirty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PLN → české zboží levnější → pokles poptávky po zlotém → zhodnocení koruny (znehodnocení zlotého)</a:t>
            </a:r>
          </a:p>
          <a:p>
            <a:pPr marL="400050" lvl="1" indent="0">
              <a:buNone/>
              <a:defRPr/>
            </a:pPr>
            <a:r>
              <a:rPr lang="cs-CZ" sz="1400" dirty="0">
                <a:cs typeface="Times New Roman" pitchFamily="18" charset="0"/>
              </a:rPr>
              <a:t>Toto je ve skriptech zmíněný INFLAČNÍ DIFERENCIÁL (rozdíl změn cenových hladin)</a:t>
            </a:r>
          </a:p>
          <a:p>
            <a:endParaRPr lang="cs-CZ" sz="14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C44054-2091-A44C-EBA0-30541A2B60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3643619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ovlivňuje měnový kurz (III)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rebuchet MS" panose="020B0603020202020204" pitchFamily="34" charset="0"/>
              <a:buAutoNum type="arabicPeriod" startAt="3"/>
            </a:pPr>
            <a:r>
              <a:rPr lang="cs-CZ" altLang="cs-CZ" sz="2000" b="1" dirty="0">
                <a:cs typeface="Times New Roman" panose="02020603050405020304" pitchFamily="18" charset="0"/>
              </a:rPr>
              <a:t>   Úrokový diferenciál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vztahuje se k finančnímu účtu platební bilance (vývoz a dovoz kapitálu)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Na čem závisí dovoz kapitálu (nákup domácích aktiv devizovými cizozemci, poskytování půjček domácím subjektům,…)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A naopak na čem závisí ochota domácích subjektů investovat v zahraničí a poskytovat půjčky cizím subjektům?</a:t>
            </a:r>
          </a:p>
          <a:p>
            <a:pPr marL="457200" lvl="1" indent="0">
              <a:buNone/>
            </a:pPr>
            <a:r>
              <a:rPr lang="cs-CZ" altLang="cs-CZ" sz="1600" b="1" dirty="0">
                <a:cs typeface="Times New Roman" panose="02020603050405020304" pitchFamily="18" charset="0"/>
              </a:rPr>
              <a:t>na úrokovém diferenciálu </a:t>
            </a:r>
          </a:p>
          <a:p>
            <a:pPr marL="457200" lvl="1" indent="0">
              <a:buNone/>
            </a:pPr>
            <a:r>
              <a:rPr lang="cs-CZ" altLang="cs-CZ" sz="1600" b="1" dirty="0">
                <a:cs typeface="Times New Roman" panose="02020603050405020304" pitchFamily="18" charset="0"/>
              </a:rPr>
              <a:t>= rozdíl mezi úrokovou mírou v domácí zemi a v zahraničí</a:t>
            </a:r>
          </a:p>
          <a:p>
            <a:pPr marL="457200" lvl="1" indent="0">
              <a:buNone/>
            </a:pPr>
            <a:endParaRPr lang="cs-CZ" altLang="cs-CZ" sz="1600" b="1" dirty="0"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cs typeface="Times New Roman" panose="02020603050405020304" pitchFamily="18" charset="0"/>
              </a:rPr>
              <a:t>Krátkodobě: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Vyšší úroková míra </a:t>
            </a:r>
            <a:r>
              <a:rPr lang="en-US" altLang="cs-CZ" sz="1600" dirty="0">
                <a:cs typeface="Times New Roman" panose="02020603050405020304" pitchFamily="18" charset="0"/>
              </a:rPr>
              <a:t>“</a:t>
            </a:r>
            <a:r>
              <a:rPr lang="en-US" altLang="cs-CZ" sz="1600" dirty="0" err="1">
                <a:cs typeface="Times New Roman" panose="02020603050405020304" pitchFamily="18" charset="0"/>
              </a:rPr>
              <a:t>doma</a:t>
            </a:r>
            <a:r>
              <a:rPr lang="en-US" altLang="cs-CZ" sz="1600" dirty="0">
                <a:cs typeface="Times New Roman" panose="02020603050405020304" pitchFamily="18" charset="0"/>
              </a:rPr>
              <a:t>” ne</a:t>
            </a:r>
            <a:r>
              <a:rPr lang="cs-CZ" altLang="cs-CZ" sz="1600" dirty="0">
                <a:cs typeface="Times New Roman" panose="02020603050405020304" pitchFamily="18" charset="0"/>
              </a:rPr>
              <a:t>ž v zahraničí → kladný úrokový diferenciál → příliv zahraničního kapitálu → růst poptávky po CZK, růst nabídky např. EUR → zhodnocování CZK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Naopak nižší úroková míra </a:t>
            </a:r>
            <a:r>
              <a:rPr lang="en-US" altLang="cs-CZ" sz="1600" dirty="0">
                <a:cs typeface="Times New Roman" panose="02020603050405020304" pitchFamily="18" charset="0"/>
              </a:rPr>
              <a:t>“</a:t>
            </a:r>
            <a:r>
              <a:rPr lang="en-US" altLang="cs-CZ" sz="1600" dirty="0" err="1">
                <a:cs typeface="Times New Roman" panose="02020603050405020304" pitchFamily="18" charset="0"/>
              </a:rPr>
              <a:t>doma</a:t>
            </a:r>
            <a:r>
              <a:rPr lang="en-US" altLang="cs-CZ" sz="1600" dirty="0">
                <a:cs typeface="Times New Roman" panose="02020603050405020304" pitchFamily="18" charset="0"/>
              </a:rPr>
              <a:t>” ne</a:t>
            </a:r>
            <a:r>
              <a:rPr lang="cs-CZ" altLang="cs-CZ" sz="1600" dirty="0">
                <a:cs typeface="Times New Roman" panose="02020603050405020304" pitchFamily="18" charset="0"/>
              </a:rPr>
              <a:t>ž v zahraničí → záporný úrokový diferenciál → odliv zahraničního kapitálu → pokles poptávky po CZK, prodej méně výnosných českých aktiv (růst nabídky CZK), růst poptávky po např. EUR → znehodnocování CZK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B19FA4-D0A9-AF84-07A8-57665773A9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3719240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ovlivňuje měnový kurz (IV)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b="1" dirty="0">
                <a:cs typeface="Times New Roman" panose="02020603050405020304" pitchFamily="18" charset="0"/>
              </a:rPr>
              <a:t>Dlouhodobě: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Změny nominálních úrokových měr jsou doprovázeny změnou cenové hladiny (↑i ↑</a:t>
            </a:r>
            <a:r>
              <a:rPr lang="el-GR" altLang="cs-CZ" sz="1600" dirty="0">
                <a:cs typeface="Times New Roman" panose="02020603050405020304" pitchFamily="18" charset="0"/>
              </a:rPr>
              <a:t>ᴨ</a:t>
            </a:r>
            <a:r>
              <a:rPr lang="cs-CZ" altLang="cs-CZ" sz="1600" dirty="0">
                <a:cs typeface="Times New Roman" panose="02020603050405020304" pitchFamily="18" charset="0"/>
              </a:rPr>
              <a:t>, ↓i ↓</a:t>
            </a:r>
            <a:r>
              <a:rPr lang="el-GR" altLang="cs-CZ" sz="1600" dirty="0">
                <a:cs typeface="Times New Roman" panose="02020603050405020304" pitchFamily="18" charset="0"/>
              </a:rPr>
              <a:t>ᴨ</a:t>
            </a:r>
            <a:r>
              <a:rPr lang="cs-CZ" altLang="cs-CZ" sz="1600" dirty="0"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Již víme, že ↑</a:t>
            </a:r>
            <a:r>
              <a:rPr lang="el-GR" altLang="cs-CZ" sz="1600" dirty="0">
                <a:cs typeface="Times New Roman" panose="02020603050405020304" pitchFamily="18" charset="0"/>
              </a:rPr>
              <a:t>ᴨ</a:t>
            </a:r>
            <a:r>
              <a:rPr lang="cs-CZ" altLang="cs-CZ" sz="1600" dirty="0">
                <a:cs typeface="Times New Roman" panose="02020603050405020304" pitchFamily="18" charset="0"/>
              </a:rPr>
              <a:t> znamená oslabení měny a ↓</a:t>
            </a:r>
            <a:r>
              <a:rPr lang="el-GR" altLang="cs-CZ" sz="1600" dirty="0">
                <a:cs typeface="Times New Roman" panose="02020603050405020304" pitchFamily="18" charset="0"/>
              </a:rPr>
              <a:t>ᴨ</a:t>
            </a:r>
            <a:r>
              <a:rPr lang="cs-CZ" altLang="cs-CZ" sz="1600" dirty="0">
                <a:cs typeface="Times New Roman" panose="02020603050405020304" pitchFamily="18" charset="0"/>
              </a:rPr>
              <a:t> posílení měny (viz inflační diferenciál)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V dlouhodobém období investoři zahrnují do svého rozhodování inflační očekávání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Země s vysokými </a:t>
            </a:r>
            <a:r>
              <a:rPr lang="cs-CZ" altLang="cs-CZ" sz="1600" dirty="0" err="1">
                <a:cs typeface="Times New Roman" panose="02020603050405020304" pitchFamily="18" charset="0"/>
              </a:rPr>
              <a:t>nom</a:t>
            </a:r>
            <a:r>
              <a:rPr lang="cs-CZ" altLang="cs-CZ" sz="1600" dirty="0">
                <a:cs typeface="Times New Roman" panose="02020603050405020304" pitchFamily="18" charset="0"/>
              </a:rPr>
              <a:t>. úrokovými sazbami mají vyšší cenovou hladinu → tlaky na oslabení měny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Země s nízkými </a:t>
            </a:r>
            <a:r>
              <a:rPr lang="cs-CZ" altLang="cs-CZ" sz="1600" dirty="0" err="1">
                <a:cs typeface="Times New Roman" panose="02020603050405020304" pitchFamily="18" charset="0"/>
              </a:rPr>
              <a:t>nom</a:t>
            </a:r>
            <a:r>
              <a:rPr lang="cs-CZ" altLang="cs-CZ" sz="1600" dirty="0">
                <a:cs typeface="Times New Roman" panose="02020603050405020304" pitchFamily="18" charset="0"/>
              </a:rPr>
              <a:t>. úrokovými sazbami mají nižší cenovou hladinu → tlaky na posílení měny</a:t>
            </a:r>
          </a:p>
          <a:p>
            <a:pPr>
              <a:buFont typeface="Trebuchet MS" panose="020B0603020202020204" pitchFamily="34" charset="0"/>
              <a:buAutoNum type="arabicPeriod" startAt="4"/>
            </a:pPr>
            <a:endParaRPr lang="cs-CZ" altLang="cs-CZ" sz="1800" dirty="0">
              <a:cs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 startAt="4"/>
            </a:pPr>
            <a:r>
              <a:rPr lang="cs-CZ" altLang="cs-CZ" sz="1800" dirty="0">
                <a:cs typeface="Times New Roman" panose="02020603050405020304" pitchFamily="18" charset="0"/>
              </a:rPr>
              <a:t>Rozdílná úroveň zdanění</a:t>
            </a:r>
          </a:p>
          <a:p>
            <a:pPr>
              <a:buFont typeface="Trebuchet MS" panose="020B0603020202020204" pitchFamily="34" charset="0"/>
              <a:buAutoNum type="arabicPeriod" startAt="4"/>
            </a:pPr>
            <a:r>
              <a:rPr lang="cs-CZ" altLang="cs-CZ" sz="1800" dirty="0">
                <a:cs typeface="Times New Roman" panose="02020603050405020304" pitchFamily="18" charset="0"/>
              </a:rPr>
              <a:t>Politická a ekonomická rizika</a:t>
            </a:r>
          </a:p>
          <a:p>
            <a:pPr>
              <a:buFont typeface="Trebuchet MS" panose="020B0603020202020204" pitchFamily="34" charset="0"/>
              <a:buAutoNum type="arabicPeriod" startAt="4"/>
            </a:pPr>
            <a:r>
              <a:rPr lang="cs-CZ" altLang="cs-CZ" sz="1800" dirty="0">
                <a:cs typeface="Times New Roman" panose="02020603050405020304" pitchFamily="18" charset="0"/>
              </a:rPr>
              <a:t>Transakční náklady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cs typeface="Times New Roman" panose="02020603050405020304" pitchFamily="18" charset="0"/>
              </a:rPr>
              <a:t>Pozn. Jestliže se salda jednotlivých účtů PB nerovnají (jeden účet má aktivní saldo, druhý pasivní), potom dochází ke změně devizových rezerv, což má vliv na měnový kurz.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endParaRPr lang="cs-CZ" altLang="cs-CZ" sz="16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57717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Systémy měnového kurzu (I)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400" dirty="0">
                <a:cs typeface="Times New Roman" panose="02020603050405020304" pitchFamily="18" charset="0"/>
              </a:rPr>
              <a:t>ve skriptech rozepsáno podrobněji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3 základní druhy (pro potřeby tohoto semináře více než dostačující):</a:t>
            </a:r>
          </a:p>
          <a:p>
            <a:endParaRPr lang="cs-CZ" altLang="cs-CZ" sz="1400" dirty="0">
              <a:cs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cs-CZ" altLang="cs-CZ" sz="1800" b="1" dirty="0">
                <a:cs typeface="Times New Roman" panose="02020603050405020304" pitchFamily="18" charset="0"/>
              </a:rPr>
              <a:t>   Systém fixního (pevného) kurzu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= pevně stanovený nominální měnový kurz vůči jiné měně či koši cizích měn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je stanoven ústřední kurz a povolená pásma oscilace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jestliže hrozí vychýlení kurzu z oscilačních pásem, potom CB intervenuje na devizových trzích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Ústřední kurz se může měnit – záleží na vývoji platební bilance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Výhoda</a:t>
            </a:r>
          </a:p>
          <a:p>
            <a:pPr lvl="1"/>
            <a:r>
              <a:rPr lang="cs-CZ" altLang="cs-CZ" sz="1400" dirty="0">
                <a:cs typeface="Times New Roman" panose="02020603050405020304" pitchFamily="18" charset="0"/>
              </a:rPr>
              <a:t>Snížení kurzového rizika – odstranění překážek mezinárodního obchodu a investic</a:t>
            </a:r>
          </a:p>
          <a:p>
            <a:r>
              <a:rPr lang="cs-CZ" altLang="cs-CZ" sz="1400" dirty="0">
                <a:cs typeface="Times New Roman" panose="02020603050405020304" pitchFamily="18" charset="0"/>
                <a:sym typeface="Wingdings" panose="05000000000000000000" pitchFamily="2" charset="2"/>
              </a:rPr>
              <a:t>Nevýhody</a:t>
            </a:r>
          </a:p>
          <a:p>
            <a:pPr lvl="1"/>
            <a:r>
              <a:rPr lang="cs-CZ" altLang="cs-CZ" sz="1400" dirty="0">
                <a:cs typeface="Times New Roman" panose="02020603050405020304" pitchFamily="18" charset="0"/>
              </a:rPr>
              <a:t>dochází ke ztrátě autonomní měnové politiky, protože centrální banka musí svými devizovými intervencemi kurz neustále udržovat na oficiálně stanovené úrovni.</a:t>
            </a:r>
          </a:p>
          <a:p>
            <a:pPr lvl="1"/>
            <a:r>
              <a:rPr lang="cs-CZ" altLang="cs-CZ" sz="1400" dirty="0">
                <a:cs typeface="Times New Roman" panose="02020603050405020304" pitchFamily="18" charset="0"/>
              </a:rPr>
              <a:t>Náročné na rozsah devizových intervencí (CB nemá nekonečně mnoho deviz)</a:t>
            </a:r>
          </a:p>
          <a:p>
            <a:pPr lvl="1"/>
            <a:r>
              <a:rPr lang="cs-CZ" altLang="cs-CZ" sz="1400" dirty="0">
                <a:cs typeface="Times New Roman" panose="02020603050405020304" pitchFamily="18" charset="0"/>
              </a:rPr>
              <a:t>Snižuje se tak prostor pro manévrování – CB nemůže razantně měnit peněžní zásobu a úrokové sazby (již víme, že tímto by se měnil měnový kurz) → CB nemůže reagovat na hospodářský cyklus</a:t>
            </a:r>
          </a:p>
          <a:p>
            <a:pPr lvl="1"/>
            <a:endParaRPr lang="cs-CZ" alt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89C120-110A-1323-AAF2-57C82102B2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1960363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Systémy měnového kurzu (II)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rebuchet MS" panose="020B0603020202020204" pitchFamily="34" charset="0"/>
              <a:buAutoNum type="arabicPeriod" startAt="2"/>
            </a:pPr>
            <a:r>
              <a:rPr lang="cs-CZ" altLang="cs-CZ" sz="2000" b="1" dirty="0">
                <a:cs typeface="Times New Roman" panose="02020603050405020304" pitchFamily="18" charset="0"/>
              </a:rPr>
              <a:t>   Volně pohyblivý kurz (čistý </a:t>
            </a:r>
            <a:r>
              <a:rPr lang="cs-CZ" altLang="cs-CZ" sz="2000" b="1" dirty="0" err="1">
                <a:cs typeface="Times New Roman" panose="02020603050405020304" pitchFamily="18" charset="0"/>
              </a:rPr>
              <a:t>floating</a:t>
            </a:r>
            <a:r>
              <a:rPr lang="cs-CZ" altLang="cs-CZ" sz="2000" b="1" dirty="0"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Alternativa k fixnímu kurzu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Kritika fixu: přenos inflace mezi zeměmi a omezení nezávislosti měnové politiky CB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CB neprovádějí žádné devizové intervence – kurz je určován čistě trhem a operacemi soukromých subjektů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Kurz reaguje na změny D a S na devizovém trhu, na vývoj inflace a úrokových sazeb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Tento model se ukázal jako nevhodný, protože: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Neomezený pohyb devizových kurzů světových měn destabilizoval světovou ekonomiku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Nerovnováha účtů platebních bilancí se ještě více prohloubila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Omezit inflaci se také nepovedlo – depreciace měn vedla ke zdražení importů (docházelo k tzv. importované inflaci)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CB se snažily situaci stabilizovat devizovými intervencemi v obrovském rozsahu – další cíl v podobě snížení potřeby devizových rezerv tedy také selhal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Je náchylný k pohybům spekulativního kapitálu v obrovském množství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Velká výhoda: nezávislost měnové politiky CB (zejména volba míry inflace nezávisle na jejím vývoji v zahraničí) </a:t>
            </a:r>
          </a:p>
          <a:p>
            <a:pPr lvl="1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D626B8-F529-AEE8-01E4-C1D38B80B6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348838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je dnes na programu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>
                <a:sym typeface="Wingdings" panose="05000000000000000000" pitchFamily="2" charset="2"/>
              </a:rPr>
              <a:t>Mezinárodní finance – úvod</a:t>
            </a:r>
          </a:p>
          <a:p>
            <a:r>
              <a:rPr lang="cs-CZ" altLang="cs-CZ" sz="2000" dirty="0">
                <a:sym typeface="Wingdings" panose="05000000000000000000" pitchFamily="2" charset="2"/>
              </a:rPr>
              <a:t>Platební bilance</a:t>
            </a:r>
          </a:p>
          <a:p>
            <a:r>
              <a:rPr lang="cs-CZ" altLang="cs-CZ" sz="2000" dirty="0">
                <a:sym typeface="Wingdings" panose="05000000000000000000" pitchFamily="2" charset="2"/>
              </a:rPr>
              <a:t>Měnový kurz</a:t>
            </a:r>
          </a:p>
          <a:p>
            <a:r>
              <a:rPr lang="cs-CZ" altLang="cs-CZ" sz="2000" dirty="0">
                <a:sym typeface="Wingdings" panose="05000000000000000000" pitchFamily="2" charset="2"/>
              </a:rPr>
              <a:t>Determinanty měnového kurzu</a:t>
            </a:r>
          </a:p>
          <a:p>
            <a:r>
              <a:rPr lang="cs-CZ" altLang="cs-CZ" sz="2000" dirty="0">
                <a:sym typeface="Wingdings" panose="05000000000000000000" pitchFamily="2" charset="2"/>
              </a:rPr>
              <a:t>Systémy měnového kurzu</a:t>
            </a:r>
          </a:p>
          <a:p>
            <a:r>
              <a:rPr lang="cs-CZ" altLang="cs-CZ" sz="2000" dirty="0">
                <a:sym typeface="Wingdings" panose="05000000000000000000" pitchFamily="2" charset="2"/>
              </a:rPr>
              <a:t>Pár příkladů</a:t>
            </a:r>
          </a:p>
        </p:txBody>
      </p:sp>
    </p:spTree>
    <p:extLst>
      <p:ext uri="{BB962C8B-B14F-4D97-AF65-F5344CB8AC3E}">
        <p14:creationId xmlns:p14="http://schemas.microsoft.com/office/powerpoint/2010/main" val="3540602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Systémy měnového kurzu (III)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Trebuchet MS" panose="020B0603020202020204" pitchFamily="34" charset="0"/>
              <a:buAutoNum type="arabicPeriod" startAt="3"/>
            </a:pPr>
            <a:r>
              <a:rPr lang="cs-CZ" altLang="cs-CZ" sz="2000" b="1" dirty="0">
                <a:cs typeface="Times New Roman" panose="02020603050405020304" pitchFamily="18" charset="0"/>
              </a:rPr>
              <a:t>   Systém kurzů s řízenou pohyblivostí (řízený </a:t>
            </a:r>
            <a:r>
              <a:rPr lang="cs-CZ" altLang="cs-CZ" sz="2000" b="1" dirty="0" err="1">
                <a:cs typeface="Times New Roman" panose="02020603050405020304" pitchFamily="18" charset="0"/>
              </a:rPr>
              <a:t>floating</a:t>
            </a:r>
            <a:r>
              <a:rPr lang="cs-CZ" altLang="cs-CZ" sz="2000" b="1" dirty="0">
                <a:cs typeface="Times New Roman" panose="02020603050405020304" pitchFamily="18" charset="0"/>
              </a:rPr>
              <a:t>)</a:t>
            </a:r>
          </a:p>
          <a:p>
            <a:pPr algn="just"/>
            <a:endParaRPr lang="cs-CZ" altLang="cs-CZ" sz="1800" dirty="0">
              <a:cs typeface="Times New Roman" panose="02020603050405020304" pitchFamily="18" charset="0"/>
            </a:endParaRPr>
          </a:p>
          <a:p>
            <a:pPr algn="just"/>
            <a:r>
              <a:rPr lang="cs-CZ" altLang="cs-CZ" sz="1800" dirty="0">
                <a:cs typeface="Times New Roman" panose="02020603050405020304" pitchFamily="18" charset="0"/>
              </a:rPr>
              <a:t>CB banka si vyhrazuje právo zasáhnout do vývoje kurzu devizovými intervencemi, jestliže hrozí destabilizace ekonomiky pohybem spekulativního kapitálu</a:t>
            </a:r>
          </a:p>
          <a:p>
            <a:pPr algn="just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F5A3E2-2FBA-F57A-4738-6B8E8F33F6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4191494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92480"/>
            <a:ext cx="10753200" cy="5039520"/>
          </a:xfrm>
        </p:spPr>
        <p:txBody>
          <a:bodyPr/>
          <a:lstStyle/>
          <a:p>
            <a:pPr algn="just"/>
            <a:r>
              <a:rPr lang="cs-CZ" altLang="cs-CZ" sz="1600" u="sng" dirty="0">
                <a:cs typeface="Times New Roman" panose="02020603050405020304" pitchFamily="18" charset="0"/>
              </a:rPr>
              <a:t>Problém (nebo spíše zajímavost </a:t>
            </a:r>
            <a:r>
              <a:rPr lang="cs-CZ" altLang="cs-CZ" sz="1600" u="sng" dirty="0">
                <a:cs typeface="Times New Roman" panose="02020603050405020304" pitchFamily="18" charset="0"/>
                <a:sym typeface="Wingdings" panose="05000000000000000000" pitchFamily="2" charset="2"/>
              </a:rPr>
              <a:t>)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Jak poznat, kdy se jedná o fix a kdy o řízený </a:t>
            </a:r>
            <a:r>
              <a:rPr lang="cs-CZ" altLang="cs-CZ" sz="1600" dirty="0" err="1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?? </a:t>
            </a:r>
            <a:r>
              <a:rPr lang="cs-CZ" altLang="cs-CZ" sz="1600" b="1" dirty="0">
                <a:cs typeface="Times New Roman" panose="02020603050405020304" pitchFamily="18" charset="0"/>
                <a:sym typeface="Wingdings" panose="05000000000000000000" pitchFamily="2" charset="2"/>
              </a:rPr>
              <a:t>APLIKACE NA ČR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ČNB uvádí, že praktikuje řízený </a:t>
            </a:r>
            <a:r>
              <a:rPr lang="cs-CZ" altLang="cs-CZ" sz="1600" dirty="0" err="1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 (do roku 1996 se praktikoval fix) – k výraznějším intervencím došlo za posledních 18 let cca dvakrát (včetně těch současných)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Skutečnost je však taková, že za poslední rok žádný příliv nebo odliv spekulativního kapitálu nehrozil (tedy dle výše uvedené definice se o řízený </a:t>
            </a:r>
            <a:r>
              <a:rPr lang="cs-CZ" altLang="cs-CZ" sz="1600" dirty="0" err="1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 nejedná)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Sama ČNB si řízený </a:t>
            </a:r>
            <a:r>
              <a:rPr lang="cs-CZ" altLang="cs-CZ" sz="1600" dirty="0" err="1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 definuje následovně: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600" i="1" dirty="0">
                <a:cs typeface="Times New Roman" panose="02020603050405020304" pitchFamily="18" charset="0"/>
              </a:rPr>
              <a:t>kurz je plovoucí, ale centrální banka může přistoupit k intervencím, aby zabránila jeho extrémním výkyvům</a:t>
            </a:r>
            <a:r>
              <a:rPr lang="cs-CZ" altLang="cs-CZ" sz="1600" dirty="0">
                <a:cs typeface="Times New Roman" panose="02020603050405020304" pitchFamily="18" charset="0"/>
              </a:rPr>
              <a:t>.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</a:rPr>
              <a:t>A opět: žádný extrémní výkyv kurzu nehrozil – naopak koruna dlouhodobě odrážela svou skutečnou hodnotu, která se tvořila na devizovém trhu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</a:rPr>
              <a:t>Skutečný motiv: ČNB se z důvodu vyčerpání či nepoužitelnosti svých ostatních nástrojů rozhodla měnového kurzu využít k zapůsobení na reálnou ekonomiku – zda toto rozhodnutí bylo oprávněné či ne, efektivní či ne, to nechám na každém z vás… </a:t>
            </a: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altLang="cs-CZ" sz="1600" dirty="0"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</a:rPr>
              <a:t>Tedy ČNB tvrdí, že provozuje řízený </a:t>
            </a:r>
            <a:r>
              <a:rPr lang="cs-CZ" altLang="cs-CZ" sz="1600" dirty="0" err="1">
                <a:cs typeface="Times New Roman" panose="02020603050405020304" pitchFamily="18" charset="0"/>
              </a:rPr>
              <a:t>floating</a:t>
            </a:r>
            <a:r>
              <a:rPr lang="cs-CZ" altLang="cs-CZ" sz="1600" dirty="0">
                <a:cs typeface="Times New Roman" panose="02020603050405020304" pitchFamily="18" charset="0"/>
              </a:rPr>
              <a:t>, skutečnost však je taková, že to co provádí, neodpovídá jeho definici – naopak kurz koruny se pohyboval v poměrně úzkém oscilačním pásmu typickém pro fix</a:t>
            </a:r>
          </a:p>
          <a:p>
            <a:pPr marL="324000" lvl="1" indent="0" algn="just">
              <a:lnSpc>
                <a:spcPct val="150000"/>
              </a:lnSpc>
              <a:buNone/>
            </a:pPr>
            <a:r>
              <a:rPr lang="cs-CZ" altLang="cs-CZ" sz="1600" dirty="0">
                <a:cs typeface="Times New Roman" panose="02020603050405020304" pitchFamily="18" charset="0"/>
                <a:hlinkClick r:id="rId2"/>
              </a:rPr>
              <a:t>https://www.patria.cz/zpravodajstvi/3796920/pred-rokem-skoncily-devizove-intervence-cnb-trvaly-41-mesicu.html</a:t>
            </a:r>
            <a:endParaRPr lang="cs-CZ" altLang="cs-CZ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61589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Cross</a:t>
            </a:r>
            <a:r>
              <a:rPr lang="cs-CZ" altLang="cs-CZ" dirty="0"/>
              <a:t> </a:t>
            </a:r>
            <a:r>
              <a:rPr lang="cs-CZ" altLang="cs-CZ" dirty="0" err="1"/>
              <a:t>rates</a:t>
            </a:r>
            <a:r>
              <a:rPr lang="cs-CZ" altLang="cs-CZ" dirty="0"/>
              <a:t> + jednoduchý příklad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 err="1"/>
              <a:t>Cross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rates</a:t>
            </a:r>
            <a:r>
              <a:rPr lang="cs-CZ" altLang="cs-CZ" sz="1800" b="1" dirty="0"/>
              <a:t> </a:t>
            </a:r>
            <a:r>
              <a:rPr lang="cs-CZ" altLang="cs-CZ" sz="1800" dirty="0"/>
              <a:t>(křížové směnné kurzy)</a:t>
            </a:r>
          </a:p>
          <a:p>
            <a:r>
              <a:rPr lang="cs-CZ" altLang="cs-CZ" sz="1800" dirty="0"/>
              <a:t>vyjádření kurzu jedné měny v jednotkách jiné měny v prostoru třetí země (tedy země, kde se platí jinou měnou).</a:t>
            </a:r>
          </a:p>
          <a:p>
            <a:r>
              <a:rPr lang="cs-CZ" altLang="cs-CZ" sz="1800" dirty="0"/>
              <a:t>Mějme kurzy dvou měn vyjádřené přímou kotací v CZK:</a:t>
            </a:r>
          </a:p>
          <a:p>
            <a:pPr lvl="1"/>
            <a:r>
              <a:rPr lang="cs-CZ" altLang="cs-CZ" sz="1600" dirty="0"/>
              <a:t>CZK/EUR = 24,41</a:t>
            </a:r>
          </a:p>
          <a:p>
            <a:pPr lvl="1"/>
            <a:r>
              <a:rPr lang="cs-CZ" altLang="cs-CZ" sz="1600" dirty="0"/>
              <a:t>CZK/USD = 22,37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/>
            <a:r>
              <a:rPr lang="cs-CZ" altLang="cs-CZ" sz="1600" b="1" dirty="0"/>
              <a:t>EUR/USD = ?</a:t>
            </a:r>
          </a:p>
          <a:p>
            <a:pPr lvl="1"/>
            <a:endParaRPr lang="cs-CZ" altLang="cs-CZ" sz="1600" dirty="0"/>
          </a:p>
          <a:p>
            <a:pPr lvl="1"/>
            <a:r>
              <a:rPr lang="en-US" altLang="cs-CZ" sz="1600" dirty="0"/>
              <a:t>[</a:t>
            </a:r>
            <a:r>
              <a:rPr lang="cs-CZ" altLang="cs-CZ" sz="1600" dirty="0"/>
              <a:t>CZK/EUR</a:t>
            </a:r>
            <a:r>
              <a:rPr lang="en-US" altLang="cs-CZ" sz="1600" dirty="0"/>
              <a:t>] / [</a:t>
            </a:r>
            <a:r>
              <a:rPr lang="cs-CZ" altLang="cs-CZ" sz="1600" dirty="0"/>
              <a:t>CZK/USD</a:t>
            </a:r>
            <a:r>
              <a:rPr lang="en-US" altLang="cs-CZ" sz="1600" dirty="0"/>
              <a:t>] </a:t>
            </a:r>
            <a:r>
              <a:rPr lang="cs-CZ" altLang="cs-CZ" sz="1600" dirty="0"/>
              <a:t>= 24,41/22,37 = </a:t>
            </a:r>
            <a:r>
              <a:rPr lang="cs-CZ" altLang="cs-CZ" sz="1600" b="1" dirty="0"/>
              <a:t>1,091 EUR/USD</a:t>
            </a:r>
          </a:p>
          <a:p>
            <a:pPr lvl="2"/>
            <a:r>
              <a:rPr lang="cs-CZ" altLang="cs-CZ" sz="1600" b="1" dirty="0"/>
              <a:t>						(přímá kotace)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1600" dirty="0"/>
              <a:t>						NEBO </a:t>
            </a:r>
          </a:p>
          <a:p>
            <a:pPr lvl="1"/>
            <a:r>
              <a:rPr lang="en-US" altLang="cs-CZ" sz="1600" dirty="0"/>
              <a:t>[</a:t>
            </a:r>
            <a:r>
              <a:rPr lang="cs-CZ" altLang="cs-CZ" sz="1600" dirty="0"/>
              <a:t>CZK/USD</a:t>
            </a:r>
            <a:r>
              <a:rPr lang="en-US" altLang="cs-CZ" sz="1600" dirty="0"/>
              <a:t>] </a:t>
            </a:r>
            <a:r>
              <a:rPr lang="cs-CZ" altLang="cs-CZ" sz="1600" dirty="0"/>
              <a:t>/ </a:t>
            </a:r>
            <a:r>
              <a:rPr lang="en-US" altLang="cs-CZ" sz="1600" dirty="0"/>
              <a:t>[</a:t>
            </a:r>
            <a:r>
              <a:rPr lang="cs-CZ" altLang="cs-CZ" sz="1600" dirty="0"/>
              <a:t>CZK/EUR</a:t>
            </a:r>
            <a:r>
              <a:rPr lang="en-US" altLang="cs-CZ" sz="1600" dirty="0"/>
              <a:t>] </a:t>
            </a:r>
            <a:r>
              <a:rPr lang="cs-CZ" altLang="cs-CZ" sz="1600" dirty="0"/>
              <a:t> = 22,37/24,41 = </a:t>
            </a:r>
            <a:r>
              <a:rPr lang="cs-CZ" altLang="cs-CZ" sz="1600" b="1" dirty="0"/>
              <a:t>0,916 USD/EUR</a:t>
            </a:r>
          </a:p>
          <a:p>
            <a:pPr lvl="2"/>
            <a:r>
              <a:rPr lang="cs-CZ" altLang="cs-CZ" sz="1600" b="1" dirty="0"/>
              <a:t>				           (nepřímá kotace)</a:t>
            </a:r>
          </a:p>
          <a:p>
            <a:endParaRPr lang="cs-CZ" altLang="cs-CZ" sz="20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E5DBA3-6540-D0AC-C732-B2BFBA8B7A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117925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Cross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– příklady k procvičení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Mějme následující směnné kurzy</a:t>
            </a:r>
          </a:p>
          <a:p>
            <a:endParaRPr lang="cs-CZ" sz="2400" dirty="0"/>
          </a:p>
          <a:p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Vypočítejte křížové směnné kurzy</a:t>
            </a:r>
          </a:p>
          <a:p>
            <a:endParaRPr lang="cs-CZ" sz="24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45678"/>
              </p:ext>
            </p:extLst>
          </p:nvPr>
        </p:nvGraphicFramePr>
        <p:xfrm>
          <a:off x="1112631" y="2242041"/>
          <a:ext cx="1925514" cy="1683283"/>
        </p:xfrm>
        <a:graphic>
          <a:graphicData uri="http://schemas.openxmlformats.org/drawingml/2006/table">
            <a:tbl>
              <a:tblPr firstRow="1" firstCol="1" bandRow="1"/>
              <a:tblGrid>
                <a:gridCol w="1003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25,935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CZK/USD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22,857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CZK/GBP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29,791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CZK/JPY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0,2006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CZK/CAD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17,325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CZK/CHF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22,721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CZK/XDR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31,726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715143"/>
              </p:ext>
            </p:extLst>
          </p:nvPr>
        </p:nvGraphicFramePr>
        <p:xfrm>
          <a:off x="1112631" y="4445750"/>
          <a:ext cx="7868016" cy="2138112"/>
        </p:xfrm>
        <a:graphic>
          <a:graphicData uri="http://schemas.openxmlformats.org/drawingml/2006/table">
            <a:tbl>
              <a:tblPr firstRow="1" firstCol="1" bandRow="1"/>
              <a:tblGrid>
                <a:gridCol w="98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3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3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39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USD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GBP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JPY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XDR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USD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GBP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JPY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XDR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11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Košový měnový kurz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Vyjádření ústředního devizového kurzu měny vůči koši měn.</a:t>
            </a:r>
          </a:p>
          <a:p>
            <a:r>
              <a:rPr lang="cs-CZ" sz="2000" dirty="0"/>
              <a:t>Příkladem jednotka </a:t>
            </a:r>
            <a:r>
              <a:rPr lang="cs-CZ" sz="2000" b="1" dirty="0"/>
              <a:t>SDR – </a:t>
            </a:r>
            <a:r>
              <a:rPr lang="cs-CZ" sz="2000" b="1" dirty="0" err="1"/>
              <a:t>Special</a:t>
            </a:r>
            <a:r>
              <a:rPr lang="cs-CZ" sz="2000" b="1" dirty="0"/>
              <a:t> </a:t>
            </a:r>
            <a:r>
              <a:rPr lang="cs-CZ" sz="2000" b="1" dirty="0" err="1"/>
              <a:t>Drawing</a:t>
            </a:r>
            <a:r>
              <a:rPr lang="cs-CZ" sz="2000" b="1" dirty="0"/>
              <a:t> </a:t>
            </a:r>
            <a:r>
              <a:rPr lang="cs-CZ" sz="2000" b="1" dirty="0" err="1"/>
              <a:t>Rights</a:t>
            </a:r>
            <a:r>
              <a:rPr lang="cs-CZ" sz="2000" b="1" dirty="0"/>
              <a:t> </a:t>
            </a:r>
            <a:r>
              <a:rPr lang="cs-CZ" sz="2000" dirty="0"/>
              <a:t>– nadnárodní měnová jednotka Mezinárodního měnového fondu.</a:t>
            </a: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D81BA2-F3FE-57A7-DBAE-AFCEE00E47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903079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Zvláštní práva čerpání (</a:t>
            </a:r>
            <a:r>
              <a:rPr lang="cs-CZ" sz="3200" dirty="0" err="1"/>
              <a:t>Special</a:t>
            </a:r>
            <a:r>
              <a:rPr lang="cs-CZ" sz="3200" dirty="0"/>
              <a:t> </a:t>
            </a:r>
            <a:r>
              <a:rPr lang="cs-CZ" sz="3200" dirty="0" err="1"/>
              <a:t>Drawing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, SDR)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jednotkou měnovou a účetní </a:t>
            </a:r>
          </a:p>
          <a:p>
            <a:r>
              <a:rPr lang="cs-CZ" sz="1800" dirty="0"/>
              <a:t>jednotkou užívanou v rámci </a:t>
            </a:r>
            <a:r>
              <a:rPr lang="cs-CZ" sz="1800" dirty="0">
                <a:hlinkClick r:id="rId2" tooltip="Mezinárodní měnový fond"/>
              </a:rPr>
              <a:t>Mezinárodního měnového fondu</a:t>
            </a:r>
            <a:r>
              <a:rPr lang="cs-CZ" sz="1800" dirty="0"/>
              <a:t> a při některých složitějších transakcích i v soukromém sektoru. </a:t>
            </a:r>
          </a:p>
          <a:p>
            <a:r>
              <a:rPr lang="cs-CZ" sz="1800" dirty="0"/>
              <a:t>SDR tvoří hlavní rezervní aktivum MMF a odvozují se od průměrné hodnoty měn USDA, Evropské měnové unie, Japonska, Velké Británie a Číny – zemí nejvíce zapojených do globálního obchodního systému. </a:t>
            </a:r>
          </a:p>
          <a:p>
            <a:r>
              <a:rPr lang="cs-CZ" sz="1800" dirty="0"/>
              <a:t>MMF přiděluje SDR svým členům na základě výše jejich členských kvót.</a:t>
            </a:r>
          </a:p>
          <a:p>
            <a:r>
              <a:rPr lang="cs-CZ" sz="1800" dirty="0"/>
              <a:t>Kód měny </a:t>
            </a:r>
            <a:r>
              <a:rPr lang="cs-CZ" sz="1800" b="1" dirty="0"/>
              <a:t>XDR</a:t>
            </a:r>
          </a:p>
          <a:p>
            <a:r>
              <a:rPr lang="cs-CZ" sz="1800" dirty="0"/>
              <a:t>Každý člen MMF přispívá do společné pokladny určitým obnosem.</a:t>
            </a:r>
          </a:p>
          <a:p>
            <a:r>
              <a:rPr lang="cs-CZ" sz="1800" dirty="0"/>
              <a:t>Členské kvóty tvoří základ celkového finančního obnosu, ze kterého MMF poskytuje půjčky jednotlivým zemím, a určují výši půjček pro jednotlivé země. </a:t>
            </a:r>
          </a:p>
          <a:p>
            <a:endParaRPr lang="cs-CZ" altLang="cs-CZ" sz="18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E2D3A51-E73A-77AD-F31C-B3A56E0A3E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7031137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buClrTx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Berte prosím na vědomí, že k dnešní látce se vztahuje i kapitola 9 – </a:t>
            </a:r>
            <a:r>
              <a:rPr lang="cs-CZ" altLang="cs-CZ" sz="2000" b="1" dirty="0">
                <a:latin typeface="Arial" panose="020B0604020202020204" pitchFamily="34" charset="0"/>
              </a:rPr>
              <a:t>Mezinárodní měnový systém</a:t>
            </a:r>
            <a:r>
              <a:rPr lang="cs-CZ" altLang="cs-CZ" sz="2000" dirty="0">
                <a:latin typeface="Arial" panose="020B0604020202020204" pitchFamily="34" charset="0"/>
              </a:rPr>
              <a:t>. Ta je určena k samostudiu. Podívejte se zejména na:</a:t>
            </a:r>
          </a:p>
          <a:p>
            <a:pPr algn="just">
              <a:spcBef>
                <a:spcPct val="0"/>
              </a:spcBef>
              <a:buClrTx/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000" dirty="0" err="1">
                <a:latin typeface="Arial" panose="020B0604020202020204" pitchFamily="34" charset="0"/>
              </a:rPr>
              <a:t>Bretton-woodský</a:t>
            </a:r>
            <a:r>
              <a:rPr lang="cs-CZ" altLang="cs-CZ" sz="2000" dirty="0">
                <a:latin typeface="Arial" panose="020B0604020202020204" pitchFamily="34" charset="0"/>
              </a:rPr>
              <a:t> systém</a:t>
            </a:r>
          </a:p>
          <a:p>
            <a:pPr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BIS</a:t>
            </a:r>
          </a:p>
          <a:p>
            <a:pPr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MMF</a:t>
            </a:r>
          </a:p>
          <a:p>
            <a:pPr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Podkapitola 9.4</a:t>
            </a:r>
          </a:p>
          <a:p>
            <a:pPr algn="just"/>
            <a:endParaRPr lang="cs-CZ" altLang="cs-CZ" sz="20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36ECAC-6E4D-1C8D-6555-670965E889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138239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67E20DFD-8AA0-124A-987A-E176B4F116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altLang="cs-CZ" sz="2200"/>
              <a:t>Úvod</a:t>
            </a:r>
            <a:endParaRPr lang="cs-CZ" sz="2200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B643703C-BB78-51B1-71EF-048BD48E3B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67298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788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13745318-8047-EC74-66F4-959511453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altLang="cs-CZ" sz="2200"/>
              <a:t>Platební bilance</a:t>
            </a:r>
            <a:endParaRPr lang="cs-CZ" sz="2200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7B8187B3-6782-7B91-8CE4-CC188121FC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87880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468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C383E107-1BBA-5A15-4AB7-1F2AF5F360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Platební bilance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BB1F1F01-260C-EB3D-89AC-F19BA30E98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3111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96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F7CCEBB-9FB6-EC61-279E-5B3F6F8358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Horizontální struktura platební bilance</a:t>
            </a:r>
          </a:p>
        </p:txBody>
      </p:sp>
      <p:graphicFrame>
        <p:nvGraphicFramePr>
          <p:cNvPr id="9" name="Zástupný obsah 4">
            <a:extLst>
              <a:ext uri="{FF2B5EF4-FFF2-40B4-BE49-F238E27FC236}">
                <a16:creationId xmlns:a16="http://schemas.microsoft.com/office/drawing/2014/main" id="{3867C95D-C64F-D125-FDA6-8C14FE5B61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41966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7973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Jednotlivé položky platební bilance (I)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000" b="1" dirty="0"/>
              <a:t>I. Běžný účet</a:t>
            </a:r>
          </a:p>
          <a:p>
            <a:pPr lvl="1"/>
            <a:r>
              <a:rPr lang="cs-CZ" altLang="cs-CZ" sz="1800" dirty="0"/>
              <a:t>Obchodní bilance (bilance vývozu a dovozu zboží)</a:t>
            </a:r>
          </a:p>
          <a:p>
            <a:pPr lvl="2"/>
            <a:r>
              <a:rPr lang="cs-CZ" altLang="cs-CZ" dirty="0"/>
              <a:t>Přebytek vs. Deficit</a:t>
            </a:r>
          </a:p>
          <a:p>
            <a:pPr lvl="2"/>
            <a:endParaRPr lang="cs-CZ" altLang="cs-CZ" dirty="0"/>
          </a:p>
          <a:p>
            <a:pPr lvl="1"/>
            <a:r>
              <a:rPr lang="cs-CZ" altLang="cs-CZ" sz="1800" dirty="0"/>
              <a:t>Bilance služeb</a:t>
            </a:r>
          </a:p>
          <a:p>
            <a:pPr lvl="2"/>
            <a:r>
              <a:rPr lang="cs-CZ" altLang="cs-CZ" dirty="0"/>
              <a:t>Mezinárodní doprava, zahraniční cestovní ruch, diplomatické, obchodní a vojenské zastoupení,...</a:t>
            </a:r>
          </a:p>
          <a:p>
            <a:pPr lvl="2"/>
            <a:r>
              <a:rPr lang="cs-CZ" altLang="cs-CZ" dirty="0"/>
              <a:t>Tato složka je tradičně významná v turistických „rájích“</a:t>
            </a:r>
          </a:p>
          <a:p>
            <a:pPr lvl="2"/>
            <a:endParaRPr lang="cs-CZ" altLang="cs-CZ" dirty="0"/>
          </a:p>
          <a:p>
            <a:pPr lvl="1"/>
            <a:r>
              <a:rPr lang="cs-CZ" altLang="cs-CZ" sz="1800" dirty="0"/>
              <a:t>Bilance výnosů</a:t>
            </a:r>
          </a:p>
          <a:p>
            <a:pPr lvl="2"/>
            <a:r>
              <a:rPr lang="cs-CZ" altLang="cs-CZ" dirty="0"/>
              <a:t>Platby a výnosy z kapitálových investic (POZOR – pohyb kapitálu je registrován na finančním účtu – viz dále)</a:t>
            </a:r>
          </a:p>
          <a:p>
            <a:pPr lvl="2"/>
            <a:r>
              <a:rPr lang="cs-CZ" altLang="cs-CZ" dirty="0"/>
              <a:t>Kreditní položky: výnosy z finančních aktiv a investování v zahraničí, příjmy rezidentů ze zaměstnání v cizině (zisky, úroky, dividendy, renty)</a:t>
            </a:r>
          </a:p>
          <a:p>
            <a:pPr lvl="2"/>
            <a:r>
              <a:rPr lang="cs-CZ" altLang="cs-CZ" dirty="0"/>
              <a:t>Debetní položky: úroky placené domácími podniky do zahraničí z úvěrů od zahraničních bank, příjmy nerezidentů zaměstnaných v domácí ekonomice</a:t>
            </a:r>
          </a:p>
          <a:p>
            <a:pPr lvl="2"/>
            <a:endParaRPr lang="cs-CZ" altLang="cs-CZ" dirty="0"/>
          </a:p>
          <a:p>
            <a:pPr lvl="1"/>
            <a:r>
              <a:rPr lang="cs-CZ" altLang="cs-CZ" sz="1800" dirty="0"/>
              <a:t>Transfery neboli jednostranné platby</a:t>
            </a:r>
          </a:p>
          <a:p>
            <a:pPr lvl="2"/>
            <a:r>
              <a:rPr lang="cs-CZ" altLang="cs-CZ" dirty="0"/>
              <a:t>hospodářská pomoc, dary a příspěvky nadnárodním institucím, alimenty, zahraniční penze…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BFB8EE-3669-DABA-16C9-DCC4DF4396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203008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Jednotlivé položky platební bilance (II)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000" b="1" dirty="0"/>
              <a:t>II. Kapitálový účet</a:t>
            </a:r>
          </a:p>
          <a:p>
            <a:pPr lvl="1"/>
            <a:r>
              <a:rPr lang="cs-CZ" altLang="cs-CZ" sz="1800" dirty="0"/>
              <a:t>Kapitálové transfery (součástí běžného účtu byly transfery nekapitálové)</a:t>
            </a:r>
          </a:p>
          <a:p>
            <a:pPr lvl="1"/>
            <a:endParaRPr lang="cs-CZ" altLang="cs-CZ" sz="1800" dirty="0"/>
          </a:p>
          <a:p>
            <a:pPr lvl="2"/>
            <a:r>
              <a:rPr lang="cs-CZ" altLang="cs-CZ" dirty="0"/>
              <a:t>Čerpání zdrojů EU, převody majetku migrujícího obyvatelstva, promíjení dluhů</a:t>
            </a:r>
          </a:p>
          <a:p>
            <a:pPr lvl="2"/>
            <a:r>
              <a:rPr lang="cs-CZ" altLang="cs-CZ" dirty="0"/>
              <a:t>Zjednodušeně řečeno: patří sem všechny transfery, které se „nehodí“ do bilance běžných převodů </a:t>
            </a:r>
            <a:r>
              <a:rPr lang="cs-CZ" altLang="cs-CZ" dirty="0">
                <a:sym typeface="Wingdings" panose="05000000000000000000" pitchFamily="2" charset="2"/>
              </a:rPr>
              <a:t></a:t>
            </a: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Převody nevýrobních nefinančních hmotných aktiv (podzemní bohatství) a nehmotných práv – patenty, autorská práva,…</a:t>
            </a:r>
          </a:p>
          <a:p>
            <a:endParaRPr lang="cs-CZ" altLang="cs-CZ" sz="2000" b="1" dirty="0">
              <a:sym typeface="Wingdings" panose="05000000000000000000" pitchFamily="2" charset="2"/>
            </a:endParaRPr>
          </a:p>
          <a:p>
            <a:pPr marL="72000" indent="0">
              <a:buNone/>
            </a:pPr>
            <a:r>
              <a:rPr lang="cs-CZ" altLang="cs-CZ" sz="2000" b="1" dirty="0">
                <a:sym typeface="Wingdings" panose="05000000000000000000" pitchFamily="2" charset="2"/>
              </a:rPr>
              <a:t>III. Finanční účet</a:t>
            </a:r>
          </a:p>
          <a:p>
            <a:pPr lvl="1"/>
            <a:r>
              <a:rPr lang="cs-CZ" altLang="cs-CZ" sz="1800" dirty="0">
                <a:sym typeface="Wingdings" panose="05000000000000000000" pitchFamily="2" charset="2"/>
              </a:rPr>
              <a:t>Ostatní kapitálové transakce - investiční toky</a:t>
            </a:r>
          </a:p>
          <a:p>
            <a:pPr lvl="1"/>
            <a:endParaRPr lang="cs-CZ" altLang="cs-CZ" sz="1800" dirty="0">
              <a:sym typeface="Wingdings" panose="05000000000000000000" pitchFamily="2" charset="2"/>
            </a:endParaRP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Přímé investice (minimálně 10% kontrola zahraničního podniku) – nákup akcií, reálné investování</a:t>
            </a: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Portfoliové investice (nepřímé investice) – prodej (kreditní položka) nebo nákup (debetní položka) akcií nebo jiných majetkových CP a účastí, pokud není splněna 10% podmínka kontroly podniku + nákup a prodej dluhopisů</a:t>
            </a: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Finanční deriváty</a:t>
            </a: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Ostatní – dlouhodobé a krátkodobé poskytnuté a přijaté úvěry (podniky, obchodní banky, vlády, CB)</a:t>
            </a:r>
          </a:p>
          <a:p>
            <a:pPr lvl="1"/>
            <a:endParaRPr lang="cs-CZ" altLang="cs-CZ" sz="18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242D405-0E10-5239-2EF4-EEE6139EDA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75841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Jednotlivé položky platební bilance (III)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2000" b="1" dirty="0">
                <a:cs typeface="Times New Roman" panose="02020603050405020304" pitchFamily="18" charset="0"/>
              </a:rPr>
              <a:t>IV. Chyby a opomenutí</a:t>
            </a:r>
          </a:p>
          <a:p>
            <a:pPr algn="just"/>
            <a:endParaRPr lang="cs-CZ" altLang="cs-CZ" sz="2000" b="1" dirty="0"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1800" dirty="0">
                <a:cs typeface="Times New Roman" panose="02020603050405020304" pitchFamily="18" charset="0"/>
              </a:rPr>
              <a:t>Vznikají z důvodu nezaúčtování některých mezinárodních transakcí – např. z důvodu nedostatku dat</a:t>
            </a:r>
          </a:p>
          <a:p>
            <a:pPr lvl="1" algn="just"/>
            <a:endParaRPr lang="cs-CZ" altLang="cs-CZ" sz="1800" dirty="0"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1800" dirty="0">
                <a:cs typeface="Times New Roman" panose="02020603050405020304" pitchFamily="18" charset="0"/>
              </a:rPr>
              <a:t>Tato položka dále odráží často rozdílnou metodiku používanou v různých zemích při statistickém zjišťování položek PB – výše položky se tak může lišit na debetní a kreditní straně účtu</a:t>
            </a:r>
          </a:p>
          <a:p>
            <a:pPr lvl="1" algn="just"/>
            <a:endParaRPr lang="cs-CZ" altLang="cs-CZ" sz="1800" dirty="0"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1800" dirty="0">
                <a:cs typeface="Times New Roman" panose="02020603050405020304" pitchFamily="18" charset="0"/>
              </a:rPr>
              <a:t>Devizové intervence a chyby a opomenutí patří k tzv. vyrovnávacím položkám platební bilance – zajišťují, aby se kreditní strana rovnala debetní, tedy aby byla PB vyrovnaná.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BAB7019-9F42-B90F-D6D6-83BDB47F50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BPF_CZAF Mezinárodní finance</a:t>
            </a:r>
          </a:p>
        </p:txBody>
      </p:sp>
    </p:spTree>
    <p:extLst>
      <p:ext uri="{BB962C8B-B14F-4D97-AF65-F5344CB8AC3E}">
        <p14:creationId xmlns:p14="http://schemas.microsoft.com/office/powerpoint/2010/main" val="52504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384</TotalTime>
  <Words>2646</Words>
  <Application>Microsoft Office PowerPoint</Application>
  <PresentationFormat>Širokoúhlá obrazovka</PresentationFormat>
  <Paragraphs>374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Tahoma</vt:lpstr>
      <vt:lpstr>Times New Roman</vt:lpstr>
      <vt:lpstr>Trebuchet MS</vt:lpstr>
      <vt:lpstr>Wingdings</vt:lpstr>
      <vt:lpstr>Prezentace_MU_CZ</vt:lpstr>
      <vt:lpstr>MEZINÁRODNÍ FINANCE </vt:lpstr>
      <vt:lpstr>Co je dnes na programu</vt:lpstr>
      <vt:lpstr>Úvod</vt:lpstr>
      <vt:lpstr>Platební bilance</vt:lpstr>
      <vt:lpstr>Platební bilance</vt:lpstr>
      <vt:lpstr>Horizontální struktura platební bilance</vt:lpstr>
      <vt:lpstr>Jednotlivé položky platební bilance (I)</vt:lpstr>
      <vt:lpstr>Jednotlivé položky platební bilance (II)</vt:lpstr>
      <vt:lpstr>Jednotlivé položky platební bilance (III)</vt:lpstr>
      <vt:lpstr>Jednotlivé položky platební bilance (IV)</vt:lpstr>
      <vt:lpstr>Měnový (směnný) kurz</vt:lpstr>
      <vt:lpstr>Pojmy</vt:lpstr>
      <vt:lpstr>Co ovlivňuje měnový kurz (I)</vt:lpstr>
      <vt:lpstr>Grafy – apreciace a depreciace</vt:lpstr>
      <vt:lpstr>Co ovlivňuje měnový kurz (II)</vt:lpstr>
      <vt:lpstr>Co ovlivňuje měnový kurz (III)</vt:lpstr>
      <vt:lpstr>Co ovlivňuje měnový kurz (IV)</vt:lpstr>
      <vt:lpstr>Systémy měnového kurzu (I)</vt:lpstr>
      <vt:lpstr>Systémy měnového kurzu (II)</vt:lpstr>
      <vt:lpstr>Systémy měnového kurzu (III)</vt:lpstr>
      <vt:lpstr>Prezentace aplikace PowerPoint</vt:lpstr>
      <vt:lpstr>Cross rates + jednoduchý příklad </vt:lpstr>
      <vt:lpstr>Cross rates – příklady k procvičení</vt:lpstr>
      <vt:lpstr>Košový měnový kurz</vt:lpstr>
      <vt:lpstr>Zvláštní práva čerpání (Special Drawing Rights, SDR)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9</cp:revision>
  <cp:lastPrinted>1601-01-01T00:00:00Z</cp:lastPrinted>
  <dcterms:created xsi:type="dcterms:W3CDTF">2019-10-20T17:16:57Z</dcterms:created>
  <dcterms:modified xsi:type="dcterms:W3CDTF">2023-11-26T18:08:16Z</dcterms:modified>
</cp:coreProperties>
</file>