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6" d="100"/>
          <a:sy n="66" d="100"/>
        </p:scale>
        <p:origin x="5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402CE-46E8-4A18-89FF-5CB790FC3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CA64DC-B6D0-40D7-A2C8-EED246964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222253-9086-41A1-B46A-A19C46FF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B196C1-21B8-46DF-AF17-9ECB15A1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3A14CE-A774-46DD-8A76-A68F48037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8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73A75-F510-4B8E-980C-B33C2B1DF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FBDF15-F6F2-481F-A35A-ADAEEACE8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4A9BB-C848-4083-95DE-F7B63C04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817B31-7187-4E04-9FA9-9835BCD12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22E303-72D0-433C-8BC5-A3BEE4BB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2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8EE428-8C27-47FA-B621-A78257D89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51B840-7FC9-459C-94AE-6D4E60682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CE1A00-E4A5-4609-97CE-4C81E5F2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F33336-F208-438E-9D4E-BF8E4994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082AD-9CFA-4D21-90AA-52E6D384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03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507DC-72A0-4C6C-B6AF-BD7152A05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D29CF0-DB1C-496E-9FC8-26C49A48A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057CF-B3DF-4D18-8493-FCF50003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CE55B1-BE68-47F4-8E50-3CDCD2BFB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681B28-7EC1-4763-BDBF-814FAF02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18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C8893-91FD-40AB-B283-960882D48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369AC3-DFDE-4930-B689-FC874B0BB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BA301C-50CC-467F-B9CD-3056B762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D1B507-8F92-46F1-8FDF-13632A2A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639F7F-78E3-4533-820B-1CBE7156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6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71938-83BE-49DD-A3D1-A44D0D10C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ACA8C-5316-4503-B096-329D81F8B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BD6CD1-77DD-4D4A-9FE1-2C2F99F01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DF4B50-452C-4143-8D2D-9BE1F108E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D24697-A4A9-4E94-8C49-81E7A3685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B6D450-B772-4752-A892-62B65CB2F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0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C6E36-7762-4315-BCCF-46640F9F6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ACCE2F-EC75-4A1E-AA3D-F5EBCA28D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F1999A-E7FF-4550-A8E8-2873E3A05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42BBF9-9C15-4843-A400-EAD17FD67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88167F-3D99-4BA6-B8BC-55C4C15AA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B6BE37-5049-4673-BF9F-625E6562D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5216269-2071-4A06-8E96-1522A61B7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EBB61F-699C-4312-B622-AAF8AABD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07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48C89-070A-47F5-9E75-D4914715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1134B62-71D7-4CA8-9FD7-F5CDC8E18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D2369B-7701-4322-A368-6D212202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54B11-F6DD-44EA-B948-F006E093F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23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18A690-943F-4DC7-BEBC-07AC885E5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AA6E85-3512-49CC-8553-06C99015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42D3C7-40D9-4278-BF33-4C89BE65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38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B0D04D-1428-4C48-9602-4CD91B98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D0121F-74DB-49F6-850A-644F0420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746A63-8475-432E-8FDD-B9BD9A23E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A2A18A-D036-4414-9014-2F4A3A151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48C6C8-2446-4FDC-B468-6F936C3C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709D31-31D5-481A-AE06-854A3BF3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25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3DA3F-5235-43CD-8DC3-C124463DD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0E636C5-0905-427F-A169-8216CFEA17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EBDE75-C862-4D00-A198-0ECE1DBB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A14682-6310-4FCD-BAC0-3B51A6D1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3D3AAA-A582-48D8-8FF2-778A0DBB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B74C89-09AA-4B40-BAE1-65DDCC61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45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AD0F9A-E055-4EB5-BF08-5BE516BBE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2947B6-1A6A-443C-9B41-DC7C22F7B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6A3A91-E4DA-4900-9EE8-582A9353C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62E4-7239-4596-B04E-D35A9525E6EF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9582E-208E-40A9-9F3C-58FD1726B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80F9D3-871B-479D-9F9E-9F6C72293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985B-5D5F-46D6-9BD4-AE064666B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39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AD9F4-C993-4752-8098-D8D95F8FD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0849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(NO) ME GUSTA/ MOLESTA/ IMPORTA/ FASTIDIA…(QUE) +</a:t>
            </a:r>
            <a:br>
              <a:rPr lang="cs-CZ" b="1" dirty="0">
                <a:solidFill>
                  <a:srgbClr val="FF0000"/>
                </a:solidFill>
              </a:rPr>
            </a:b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 INFINITIVO o SUBJUNTIVO</a:t>
            </a:r>
          </a:p>
        </p:txBody>
      </p:sp>
    </p:spTree>
    <p:extLst>
      <p:ext uri="{BB962C8B-B14F-4D97-AF65-F5344CB8AC3E}">
        <p14:creationId xmlns:p14="http://schemas.microsoft.com/office/powerpoint/2010/main" val="187876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B8A77-9675-4CBE-833C-3EA652E29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¿Te </a:t>
            </a:r>
            <a:r>
              <a:rPr lang="cs-CZ" dirty="0" err="1"/>
              <a:t>importa</a:t>
            </a:r>
            <a:r>
              <a:rPr lang="cs-CZ" dirty="0"/>
              <a:t> </a:t>
            </a:r>
            <a:r>
              <a:rPr lang="cs-CZ" b="1" dirty="0" err="1">
                <a:solidFill>
                  <a:schemeClr val="accent2"/>
                </a:solidFill>
              </a:rPr>
              <a:t>prestarme</a:t>
            </a:r>
            <a:r>
              <a:rPr lang="cs-CZ" dirty="0"/>
              <a:t> 6 </a:t>
            </a:r>
            <a:r>
              <a:rPr lang="cs-CZ" dirty="0" err="1"/>
              <a:t>euros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Mamá, ¿</a:t>
            </a:r>
            <a:r>
              <a:rPr lang="cs-CZ" dirty="0" err="1">
                <a:solidFill>
                  <a:schemeClr val="accent2"/>
                </a:solidFill>
              </a:rPr>
              <a:t>te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importa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que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Misi </a:t>
            </a:r>
            <a:r>
              <a:rPr lang="cs-CZ" dirty="0">
                <a:solidFill>
                  <a:schemeClr val="accent2"/>
                </a:solidFill>
              </a:rPr>
              <a:t>pase</a:t>
            </a:r>
            <a:r>
              <a:rPr lang="cs-CZ" dirty="0"/>
              <a:t> la </a:t>
            </a:r>
            <a:r>
              <a:rPr lang="cs-CZ" dirty="0" err="1"/>
              <a:t>noche</a:t>
            </a:r>
            <a:r>
              <a:rPr lang="cs-CZ" dirty="0"/>
              <a:t> en </a:t>
            </a:r>
            <a:r>
              <a:rPr lang="cs-CZ" dirty="0" err="1"/>
              <a:t>casa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Mediterranean natural | 10 trucos para acostumbrar a tu perro a quedarse  solo en casa">
            <a:extLst>
              <a:ext uri="{FF2B5EF4-FFF2-40B4-BE49-F238E27FC236}">
                <a16:creationId xmlns:a16="http://schemas.microsoft.com/office/drawing/2014/main" id="{F8FB748D-3E68-4928-ADB6-59B2470365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656" b="-1"/>
          <a:stretch/>
        </p:blipFill>
        <p:spPr bwMode="auto"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Arc 103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ómo reaccionar ante alguien que te pide dinero prestado?">
            <a:extLst>
              <a:ext uri="{FF2B5EF4-FFF2-40B4-BE49-F238E27FC236}">
                <a16:creationId xmlns:a16="http://schemas.microsoft.com/office/drawing/2014/main" id="{F0638A8C-556B-4FE6-B42E-20AA83C36E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45" b="-4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67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D5EF91-877A-4BE4-8864-8B71BBD4B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648"/>
            <a:ext cx="10515600" cy="55643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INFINITIVO</a:t>
            </a:r>
          </a:p>
          <a:p>
            <a:pPr marL="0" indent="0">
              <a:buNone/>
            </a:pPr>
            <a:r>
              <a:rPr lang="cs-CZ" i="1" dirty="0" err="1"/>
              <a:t>Cuando</a:t>
            </a:r>
            <a:r>
              <a:rPr lang="cs-CZ" i="1" dirty="0"/>
              <a:t> el </a:t>
            </a:r>
            <a:r>
              <a:rPr lang="cs-CZ" i="1" dirty="0" err="1"/>
              <a:t>sujeto</a:t>
            </a:r>
            <a:r>
              <a:rPr lang="cs-CZ" i="1" dirty="0"/>
              <a:t> </a:t>
            </a:r>
            <a:r>
              <a:rPr lang="cs-CZ" i="1" dirty="0" err="1"/>
              <a:t>lógico</a:t>
            </a:r>
            <a:r>
              <a:rPr lang="cs-CZ" i="1" dirty="0"/>
              <a:t> de los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verbos</a:t>
            </a:r>
            <a:r>
              <a:rPr lang="cs-CZ" i="1" dirty="0"/>
              <a:t> es el </a:t>
            </a:r>
            <a:r>
              <a:rPr lang="cs-CZ" i="1" dirty="0" err="1"/>
              <a:t>mismo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No </a:t>
            </a:r>
            <a:r>
              <a:rPr lang="cs-CZ" dirty="0" err="1"/>
              <a:t>le</a:t>
            </a:r>
            <a:r>
              <a:rPr lang="cs-CZ" dirty="0"/>
              <a:t> gusta ni </a:t>
            </a:r>
            <a:r>
              <a:rPr lang="cs-CZ" b="1" dirty="0" err="1"/>
              <a:t>esquiar</a:t>
            </a:r>
            <a:r>
              <a:rPr lang="cs-CZ" dirty="0"/>
              <a:t> ni </a:t>
            </a:r>
            <a:r>
              <a:rPr lang="cs-CZ" b="1" dirty="0" err="1"/>
              <a:t>nadar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A mí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fastidia</a:t>
            </a:r>
            <a:r>
              <a:rPr lang="cs-CZ" dirty="0"/>
              <a:t> </a:t>
            </a:r>
            <a:r>
              <a:rPr lang="cs-CZ" b="1" dirty="0" err="1"/>
              <a:t>llegar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SUBJUNTIVO</a:t>
            </a:r>
          </a:p>
          <a:p>
            <a:pPr marL="0" indent="0">
              <a:buNone/>
            </a:pPr>
            <a:r>
              <a:rPr lang="cs-CZ" i="1" dirty="0" err="1"/>
              <a:t>Cuando</a:t>
            </a:r>
            <a:r>
              <a:rPr lang="cs-CZ" i="1" dirty="0"/>
              <a:t> el </a:t>
            </a:r>
            <a:r>
              <a:rPr lang="cs-CZ" i="1" dirty="0" err="1"/>
              <a:t>sujeto</a:t>
            </a:r>
            <a:r>
              <a:rPr lang="cs-CZ" i="1" dirty="0"/>
              <a:t> </a:t>
            </a:r>
            <a:r>
              <a:rPr lang="cs-CZ" i="1" dirty="0" err="1"/>
              <a:t>lógico</a:t>
            </a:r>
            <a:r>
              <a:rPr lang="cs-CZ" i="1" dirty="0"/>
              <a:t> de los </a:t>
            </a:r>
            <a:r>
              <a:rPr lang="cs-CZ" i="1" dirty="0" err="1"/>
              <a:t>verbos</a:t>
            </a:r>
            <a:r>
              <a:rPr lang="cs-CZ" i="1" dirty="0"/>
              <a:t> no es el </a:t>
            </a:r>
            <a:r>
              <a:rPr lang="cs-CZ" i="1" dirty="0" err="1"/>
              <a:t>mismo</a:t>
            </a:r>
            <a:r>
              <a:rPr lang="cs-CZ" i="1" dirty="0"/>
              <a:t>:</a:t>
            </a:r>
          </a:p>
          <a:p>
            <a:pPr marL="0" indent="0">
              <a:buNone/>
            </a:pPr>
            <a:r>
              <a:rPr lang="cs-CZ" dirty="0"/>
              <a:t>A mi </a:t>
            </a:r>
            <a:r>
              <a:rPr lang="cs-CZ" dirty="0" err="1"/>
              <a:t>madre</a:t>
            </a:r>
            <a:r>
              <a:rPr lang="cs-CZ" dirty="0"/>
              <a:t> no </a:t>
            </a:r>
            <a:r>
              <a:rPr lang="cs-CZ" dirty="0" err="1"/>
              <a:t>le</a:t>
            </a:r>
            <a:r>
              <a:rPr lang="cs-CZ" dirty="0"/>
              <a:t> gusta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yo</a:t>
            </a:r>
            <a:r>
              <a:rPr lang="cs-CZ" dirty="0"/>
              <a:t> </a:t>
            </a:r>
            <a:r>
              <a:rPr lang="cs-CZ" b="1" dirty="0" err="1"/>
              <a:t>esquíe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dirty="0"/>
              <a:t>        </a:t>
            </a:r>
            <a:r>
              <a:rPr lang="cs-CZ" i="1" dirty="0">
                <a:highlight>
                  <a:srgbClr val="FFFF00"/>
                </a:highlight>
              </a:rPr>
              <a:t>(</a:t>
            </a:r>
            <a:r>
              <a:rPr lang="cs-CZ" i="1" dirty="0" err="1">
                <a:highlight>
                  <a:srgbClr val="FFFF00"/>
                </a:highlight>
              </a:rPr>
              <a:t>ella</a:t>
            </a:r>
            <a:r>
              <a:rPr lang="cs-CZ" i="1" dirty="0">
                <a:highlight>
                  <a:srgbClr val="FFFF00"/>
                </a:highlight>
              </a:rPr>
              <a:t>)                              (</a:t>
            </a:r>
            <a:r>
              <a:rPr lang="cs-CZ" i="1" dirty="0" err="1">
                <a:highlight>
                  <a:srgbClr val="FFFF00"/>
                </a:highlight>
              </a:rPr>
              <a:t>yo</a:t>
            </a:r>
            <a:r>
              <a:rPr lang="cs-CZ" i="1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cs-CZ" dirty="0"/>
              <a:t>A mí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fastidia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siempre</a:t>
            </a:r>
            <a:r>
              <a:rPr lang="cs-CZ" dirty="0"/>
              <a:t> </a:t>
            </a:r>
            <a:r>
              <a:rPr lang="cs-CZ" b="1" dirty="0" err="1"/>
              <a:t>llegues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       </a:t>
            </a:r>
            <a:r>
              <a:rPr lang="cs-CZ" i="1" dirty="0">
                <a:highlight>
                  <a:srgbClr val="FFFF00"/>
                </a:highlight>
              </a:rPr>
              <a:t>(</a:t>
            </a:r>
            <a:r>
              <a:rPr lang="cs-CZ" i="1" dirty="0" err="1">
                <a:highlight>
                  <a:srgbClr val="FFFF00"/>
                </a:highlight>
              </a:rPr>
              <a:t>yo</a:t>
            </a:r>
            <a:r>
              <a:rPr lang="cs-CZ" i="1" dirty="0">
                <a:highlight>
                  <a:srgbClr val="FFFF00"/>
                </a:highlight>
              </a:rPr>
              <a:t>)                                (</a:t>
            </a:r>
            <a:r>
              <a:rPr lang="cs-CZ" i="1" dirty="0" err="1">
                <a:highlight>
                  <a:srgbClr val="FFFF00"/>
                </a:highlight>
              </a:rPr>
              <a:t>tú</a:t>
            </a:r>
            <a:r>
              <a:rPr lang="cs-CZ" i="1" dirty="0">
                <a:highlight>
                  <a:srgbClr val="FFFF0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76087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(NO) ME GUSTA/ MOLESTA/ IMPORTA/ FASTIDIA…(QUE) +   INFINITIVO o SUBJUNTIVO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(NO) ME GUSTA/ MOLESTA/ IMPORTA…(QUE) + INFINITIVO o SUBJUNTIVO</dc:title>
  <dc:creator>Veronika De Azevedo Camacho</dc:creator>
  <cp:lastModifiedBy>Veronika De Azevedo Camacho</cp:lastModifiedBy>
  <cp:revision>3</cp:revision>
  <cp:lastPrinted>2023-10-05T09:12:21Z</cp:lastPrinted>
  <dcterms:created xsi:type="dcterms:W3CDTF">2023-10-05T08:57:53Z</dcterms:created>
  <dcterms:modified xsi:type="dcterms:W3CDTF">2023-10-05T11:39:49Z</dcterms:modified>
</cp:coreProperties>
</file>