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heme/theme19.xml" ContentType="application/vnd.openxmlformats-officedocument.theme+xml"/>
  <Override PartName="/ppt/theme/theme20.xml" ContentType="application/vnd.openxmlformats-officedocument.theme+xml"/>
  <Override PartName="/ppt/tags/tag233.xml" ContentType="application/vnd.openxmlformats-officedocument.presentationml.tags+xml"/>
  <Override PartName="/ppt/notesSlides/notesSlide1.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6.xml" ContentType="application/vnd.openxmlformats-officedocument.presentationml.tags+xml"/>
  <Override PartName="/ppt/notesSlides/notesSlide4.xml" ContentType="application/vnd.openxmlformats-officedocument.presentationml.notesSlide+xml"/>
  <Override PartName="/ppt/tags/tag23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20"/>
    <p:sldMasterId id="2147483694" r:id="rId21"/>
    <p:sldMasterId id="2147483785" r:id="rId22"/>
    <p:sldMasterId id="2147483800" r:id="rId23"/>
    <p:sldMasterId id="2147483819" r:id="rId24"/>
    <p:sldMasterId id="2147483832" r:id="rId25"/>
    <p:sldMasterId id="2147483846" r:id="rId26"/>
    <p:sldMasterId id="2147483864" r:id="rId27"/>
    <p:sldMasterId id="2147483879" r:id="rId28"/>
    <p:sldMasterId id="2147483895" r:id="rId29"/>
    <p:sldMasterId id="2147483910" r:id="rId30"/>
    <p:sldMasterId id="2147483927" r:id="rId31"/>
    <p:sldMasterId id="2147483940" r:id="rId32"/>
    <p:sldMasterId id="2147483954" r:id="rId33"/>
    <p:sldMasterId id="2147483965" r:id="rId34"/>
    <p:sldMasterId id="2147483977" r:id="rId35"/>
    <p:sldMasterId id="2147483991" r:id="rId36"/>
    <p:sldMasterId id="2147484007" r:id="rId37"/>
  </p:sldMasterIdLst>
  <p:notesMasterIdLst>
    <p:notesMasterId r:id="rId90"/>
  </p:notesMasterIdLst>
  <p:handoutMasterIdLst>
    <p:handoutMasterId r:id="rId91"/>
  </p:handoutMasterIdLst>
  <p:sldIdLst>
    <p:sldId id="557" r:id="rId38"/>
    <p:sldId id="442" r:id="rId39"/>
    <p:sldId id="1137" r:id="rId40"/>
    <p:sldId id="1198" r:id="rId41"/>
    <p:sldId id="1200" r:id="rId42"/>
    <p:sldId id="1113" r:id="rId43"/>
    <p:sldId id="957" r:id="rId44"/>
    <p:sldId id="1111" r:id="rId45"/>
    <p:sldId id="1114" r:id="rId46"/>
    <p:sldId id="1108" r:id="rId47"/>
    <p:sldId id="1127" r:id="rId48"/>
    <p:sldId id="1117" r:id="rId49"/>
    <p:sldId id="1204" r:id="rId50"/>
    <p:sldId id="1116" r:id="rId51"/>
    <p:sldId id="1120" r:id="rId52"/>
    <p:sldId id="1121" r:id="rId53"/>
    <p:sldId id="1138" r:id="rId54"/>
    <p:sldId id="1126" r:id="rId55"/>
    <p:sldId id="1133" r:id="rId56"/>
    <p:sldId id="1202" r:id="rId57"/>
    <p:sldId id="1134" r:id="rId58"/>
    <p:sldId id="1124" r:id="rId59"/>
    <p:sldId id="1125" r:id="rId60"/>
    <p:sldId id="1203" r:id="rId61"/>
    <p:sldId id="1122" r:id="rId62"/>
    <p:sldId id="1201" r:id="rId63"/>
    <p:sldId id="1183" r:id="rId64"/>
    <p:sldId id="1186" r:id="rId65"/>
    <p:sldId id="1050" r:id="rId66"/>
    <p:sldId id="1185" r:id="rId67"/>
    <p:sldId id="990" r:id="rId68"/>
    <p:sldId id="1187" r:id="rId69"/>
    <p:sldId id="1188" r:id="rId70"/>
    <p:sldId id="699" r:id="rId71"/>
    <p:sldId id="1158" r:id="rId72"/>
    <p:sldId id="1100" r:id="rId73"/>
    <p:sldId id="1189" r:id="rId74"/>
    <p:sldId id="1190" r:id="rId75"/>
    <p:sldId id="1194" r:id="rId76"/>
    <p:sldId id="1191" r:id="rId77"/>
    <p:sldId id="1192" r:id="rId78"/>
    <p:sldId id="1195" r:id="rId79"/>
    <p:sldId id="1193" r:id="rId80"/>
    <p:sldId id="1205" r:id="rId81"/>
    <p:sldId id="1206" r:id="rId82"/>
    <p:sldId id="1207" r:id="rId83"/>
    <p:sldId id="1208" r:id="rId84"/>
    <p:sldId id="1209" r:id="rId85"/>
    <p:sldId id="1210" r:id="rId86"/>
    <p:sldId id="1211" r:id="rId87"/>
    <p:sldId id="1212" r:id="rId88"/>
    <p:sldId id="439" r:id="rId89"/>
  </p:sldIdLst>
  <p:sldSz cx="12192000" cy="6858000"/>
  <p:notesSz cx="7023100" cy="9309100"/>
  <p:custDataLst>
    <p:tags r:id="rId92"/>
  </p:custDataLst>
  <p:defaultTextStyle>
    <a:defPPr>
      <a:defRPr lang="it-IT"/>
    </a:defPPr>
    <a:lvl1pPr algn="l" rtl="0" fontAlgn="base">
      <a:spcBef>
        <a:spcPct val="0"/>
      </a:spcBef>
      <a:spcAft>
        <a:spcPct val="0"/>
      </a:spcAft>
      <a:defRPr kern="1200">
        <a:solidFill>
          <a:schemeClr val="tx1"/>
        </a:solidFill>
        <a:latin typeface="Arial" charset="0"/>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p:defaultTextStyle>
  <p:extLst>
    <p:ext uri="{EFAFB233-063F-42B5-8137-9DF3F51BA10A}">
      <p15:sldGuideLst xmlns:p15="http://schemas.microsoft.com/office/powerpoint/2012/main">
        <p15:guide id="1" orient="horz" pos="1570" userDrawn="1">
          <p15:clr>
            <a:srgbClr val="A4A3A4"/>
          </p15:clr>
        </p15:guide>
        <p15:guide id="2" pos="390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 Zahradnik" initials="PZ" lastIdx="2" clrIdx="0">
    <p:extLst>
      <p:ext uri="{19B8F6BF-5375-455C-9EA6-DF929625EA0E}">
        <p15:presenceInfo xmlns:p15="http://schemas.microsoft.com/office/powerpoint/2012/main" userId="927a6eac4cdd77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C1D"/>
    <a:srgbClr val="8B8E8F"/>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23C51-8611-44CC-A5E2-8230BBEBA0CD}" v="1" dt="2023-01-23T14:06:59.211"/>
    <p1510:client id="{0E69BDC6-8AED-4029-8AB9-CA1B97FD5676}" v="725" dt="2023-01-04T11:54:48.50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Tmavý sty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0" autoAdjust="0"/>
    <p:restoredTop sz="96058" autoAdjust="0"/>
  </p:normalViewPr>
  <p:slideViewPr>
    <p:cSldViewPr>
      <p:cViewPr varScale="1">
        <p:scale>
          <a:sx n="103" d="100"/>
          <a:sy n="103" d="100"/>
        </p:scale>
        <p:origin x="115" y="86"/>
      </p:cViewPr>
      <p:guideLst>
        <p:guide orient="horz" pos="1570"/>
        <p:guide pos="39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5" d="100"/>
          <a:sy n="95" d="100"/>
        </p:scale>
        <p:origin x="3672" y="20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7.xml"/><Relationship Id="rId21" Type="http://schemas.openxmlformats.org/officeDocument/2006/relationships/slideMaster" Target="slideMasters/slideMaster2.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Master" Target="slideMasters/slideMaster13.xml"/><Relationship Id="rId37" Type="http://schemas.openxmlformats.org/officeDocument/2006/relationships/slideMaster" Target="slideMasters/slideMaster18.xml"/><Relationship Id="rId53" Type="http://schemas.openxmlformats.org/officeDocument/2006/relationships/slide" Target="slides/slide16.xml"/><Relationship Id="rId58" Type="http://schemas.openxmlformats.org/officeDocument/2006/relationships/slide" Target="slides/slide21.xml"/><Relationship Id="rId74" Type="http://schemas.openxmlformats.org/officeDocument/2006/relationships/slide" Target="slides/slide37.xml"/><Relationship Id="rId79" Type="http://schemas.openxmlformats.org/officeDocument/2006/relationships/slide" Target="slides/slide42.xml"/><Relationship Id="rId5" Type="http://schemas.openxmlformats.org/officeDocument/2006/relationships/customXml" Target="../customXml/item5.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Master" Target="slideMasters/slideMaster3.xml"/><Relationship Id="rId27" Type="http://schemas.openxmlformats.org/officeDocument/2006/relationships/slideMaster" Target="slideMasters/slideMaster8.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80" Type="http://schemas.openxmlformats.org/officeDocument/2006/relationships/slide" Target="slides/slide43.xml"/><Relationship Id="rId85" Type="http://schemas.openxmlformats.org/officeDocument/2006/relationships/slide" Target="slides/slide4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6.xml"/><Relationship Id="rId33" Type="http://schemas.openxmlformats.org/officeDocument/2006/relationships/slideMaster" Target="slideMasters/slideMaster14.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1.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4.xml"/><Relationship Id="rId28" Type="http://schemas.openxmlformats.org/officeDocument/2006/relationships/slideMaster" Target="slideMasters/slideMaster9.xml"/><Relationship Id="rId36" Type="http://schemas.openxmlformats.org/officeDocument/2006/relationships/slideMaster" Target="slideMasters/slideMaster17.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slideMaster" Target="slideMasters/slideMaster12.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 Id="rId34" Type="http://schemas.openxmlformats.org/officeDocument/2006/relationships/slideMaster" Target="slideMasters/slideMaster15.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34.xml"/><Relationship Id="rId92"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Master" Target="slideMasters/slideMaster10.xml"/><Relationship Id="rId24" Type="http://schemas.openxmlformats.org/officeDocument/2006/relationships/slideMaster" Target="slideMasters/slideMaster5.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61" Type="http://schemas.openxmlformats.org/officeDocument/2006/relationships/slide" Target="slides/slide24.xml"/><Relationship Id="rId82" Type="http://schemas.openxmlformats.org/officeDocument/2006/relationships/slide" Target="slides/slide4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slideMaster" Target="slideMasters/slideMaster11.xml"/><Relationship Id="rId35" Type="http://schemas.openxmlformats.org/officeDocument/2006/relationships/slideMaster" Target="slideMasters/slideMaster16.xml"/><Relationship Id="rId56" Type="http://schemas.openxmlformats.org/officeDocument/2006/relationships/slide" Target="slides/slide19.xml"/><Relationship Id="rId77" Type="http://schemas.openxmlformats.org/officeDocument/2006/relationships/slide" Target="slides/slide40.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ich Petr" userId="S::pelibich@cpas.cz::1ea1e17e-02c9-429d-a89a-facd14924cf4" providerId="AD" clId="Web-{01423C51-8611-44CC-A5E2-8230BBEBA0CD}"/>
    <pc:docChg chg="modSld">
      <pc:chgData name="Libich Petr" userId="S::pelibich@cpas.cz::1ea1e17e-02c9-429d-a89a-facd14924cf4" providerId="AD" clId="Web-{01423C51-8611-44CC-A5E2-8230BBEBA0CD}" dt="2023-01-23T14:06:59.211" v="0" actId="1076"/>
      <pc:docMkLst>
        <pc:docMk/>
      </pc:docMkLst>
      <pc:sldChg chg="modSp">
        <pc:chgData name="Libich Petr" userId="S::pelibich@cpas.cz::1ea1e17e-02c9-429d-a89a-facd14924cf4" providerId="AD" clId="Web-{01423C51-8611-44CC-A5E2-8230BBEBA0CD}" dt="2023-01-23T14:06:59.211" v="0" actId="1076"/>
        <pc:sldMkLst>
          <pc:docMk/>
          <pc:sldMk cId="2714973633" sldId="1133"/>
        </pc:sldMkLst>
        <pc:spChg chg="mod">
          <ac:chgData name="Libich Petr" userId="S::pelibich@cpas.cz::1ea1e17e-02c9-429d-a89a-facd14924cf4" providerId="AD" clId="Web-{01423C51-8611-44CC-A5E2-8230BBEBA0CD}" dt="2023-01-23T14:06:59.211" v="0" actId="1076"/>
          <ac:spMkLst>
            <pc:docMk/>
            <pc:sldMk cId="2714973633" sldId="1133"/>
            <ac:spMk id="11" creationId="{E75E2F23-829B-DA6D-DCBF-C5F15C022BB3}"/>
          </ac:spMkLst>
        </pc:spChg>
      </pc:sldChg>
    </pc:docChg>
  </pc:docChgLst>
  <pc:docChgLst>
    <pc:chgData name="Libich Petr" userId="S::pelibich@cpas.cz::1ea1e17e-02c9-429d-a89a-facd14924cf4" providerId="AD" clId="Web-{0E69BDC6-8AED-4029-8AB9-CA1B97FD5676}"/>
    <pc:docChg chg="mod addSld delSld modSld modMainMaster">
      <pc:chgData name="Libich Petr" userId="S::pelibich@cpas.cz::1ea1e17e-02c9-429d-a89a-facd14924cf4" providerId="AD" clId="Web-{0E69BDC6-8AED-4029-8AB9-CA1B97FD5676}" dt="2023-01-04T11:54:48.243" v="555" actId="14100"/>
      <pc:docMkLst>
        <pc:docMk/>
      </pc:docMkLst>
      <pc:sldChg chg="modSp modNotes">
        <pc:chgData name="Libich Petr" userId="S::pelibich@cpas.cz::1ea1e17e-02c9-429d-a89a-facd14924cf4" providerId="AD" clId="Web-{0E69BDC6-8AED-4029-8AB9-CA1B97FD5676}" dt="2023-01-04T11:50:31.906" v="443"/>
        <pc:sldMkLst>
          <pc:docMk/>
          <pc:sldMk cId="3561369443" sldId="439"/>
        </pc:sldMkLst>
        <pc:spChg chg="mod">
          <ac:chgData name="Libich Petr" userId="S::pelibich@cpas.cz::1ea1e17e-02c9-429d-a89a-facd14924cf4" providerId="AD" clId="Web-{0E69BDC6-8AED-4029-8AB9-CA1B97FD5676}" dt="2023-01-04T11:49:02.997" v="411" actId="20577"/>
          <ac:spMkLst>
            <pc:docMk/>
            <pc:sldMk cId="3561369443" sldId="439"/>
            <ac:spMk id="2" creationId="{00000000-0000-0000-0000-000000000000}"/>
          </ac:spMkLst>
        </pc:spChg>
        <pc:spChg chg="mod">
          <ac:chgData name="Libich Petr" userId="S::pelibich@cpas.cz::1ea1e17e-02c9-429d-a89a-facd14924cf4" providerId="AD" clId="Web-{0E69BDC6-8AED-4029-8AB9-CA1B97FD5676}" dt="2023-01-04T11:49:20.419" v="424" actId="20577"/>
          <ac:spMkLst>
            <pc:docMk/>
            <pc:sldMk cId="3561369443" sldId="439"/>
            <ac:spMk id="23" creationId="{00000000-0000-0000-0000-000000000000}"/>
          </ac:spMkLst>
        </pc:spChg>
        <pc:spChg chg="mod">
          <ac:chgData name="Libich Petr" userId="S::pelibich@cpas.cz::1ea1e17e-02c9-429d-a89a-facd14924cf4" providerId="AD" clId="Web-{0E69BDC6-8AED-4029-8AB9-CA1B97FD5676}" dt="2023-01-04T11:49:34.764" v="440" actId="20577"/>
          <ac:spMkLst>
            <pc:docMk/>
            <pc:sldMk cId="3561369443" sldId="439"/>
            <ac:spMk id="25" creationId="{00000000-0000-0000-0000-000000000000}"/>
          </ac:spMkLst>
        </pc:spChg>
      </pc:sldChg>
      <pc:sldChg chg="addSp delSp modSp add replId delAnim modNotes">
        <pc:chgData name="Libich Petr" userId="S::pelibich@cpas.cz::1ea1e17e-02c9-429d-a89a-facd14924cf4" providerId="AD" clId="Web-{0E69BDC6-8AED-4029-8AB9-CA1B97FD5676}" dt="2023-01-04T11:50:45.594" v="445"/>
        <pc:sldMkLst>
          <pc:docMk/>
          <pc:sldMk cId="746303919" sldId="1205"/>
        </pc:sldMkLst>
        <pc:spChg chg="mod">
          <ac:chgData name="Libich Petr" userId="S::pelibich@cpas.cz::1ea1e17e-02c9-429d-a89a-facd14924cf4" providerId="AD" clId="Web-{0E69BDC6-8AED-4029-8AB9-CA1B97FD5676}" dt="2023-01-04T10:35:24.222" v="11" actId="20577"/>
          <ac:spMkLst>
            <pc:docMk/>
            <pc:sldMk cId="746303919" sldId="1205"/>
            <ac:spMk id="2" creationId="{00000000-0000-0000-0000-000000000000}"/>
          </ac:spMkLst>
        </pc:spChg>
        <pc:spChg chg="add del mod">
          <ac:chgData name="Libich Petr" userId="S::pelibich@cpas.cz::1ea1e17e-02c9-429d-a89a-facd14924cf4" providerId="AD" clId="Web-{0E69BDC6-8AED-4029-8AB9-CA1B97FD5676}" dt="2023-01-04T10:35:44.739" v="20"/>
          <ac:spMkLst>
            <pc:docMk/>
            <pc:sldMk cId="746303919" sldId="1205"/>
            <ac:spMk id="6" creationId="{9506C3CA-1998-04AC-7AE0-0C61DA682B3A}"/>
          </ac:spMkLst>
        </pc:spChg>
        <pc:spChg chg="add mod">
          <ac:chgData name="Libich Petr" userId="S::pelibich@cpas.cz::1ea1e17e-02c9-429d-a89a-facd14924cf4" providerId="AD" clId="Web-{0E69BDC6-8AED-4029-8AB9-CA1B97FD5676}" dt="2023-01-04T11:38:55.805" v="327" actId="1076"/>
          <ac:spMkLst>
            <pc:docMk/>
            <pc:sldMk cId="746303919" sldId="1205"/>
            <ac:spMk id="7" creationId="{2DEB209D-4617-6B2C-952D-767D5CEE64E6}"/>
          </ac:spMkLst>
        </pc:spChg>
        <pc:spChg chg="add mod">
          <ac:chgData name="Libich Petr" userId="S::pelibich@cpas.cz::1ea1e17e-02c9-429d-a89a-facd14924cf4" providerId="AD" clId="Web-{0E69BDC6-8AED-4029-8AB9-CA1B97FD5676}" dt="2023-01-04T10:37:37.868" v="85" actId="1076"/>
          <ac:spMkLst>
            <pc:docMk/>
            <pc:sldMk cId="746303919" sldId="1205"/>
            <ac:spMk id="8" creationId="{47BAD65A-6049-3A66-D831-EFC77EBEBF9E}"/>
          </ac:spMkLst>
        </pc:spChg>
        <pc:spChg chg="add mod">
          <ac:chgData name="Libich Petr" userId="S::pelibich@cpas.cz::1ea1e17e-02c9-429d-a89a-facd14924cf4" providerId="AD" clId="Web-{0E69BDC6-8AED-4029-8AB9-CA1B97FD5676}" dt="2023-01-04T10:37:41.243" v="86" actId="1076"/>
          <ac:spMkLst>
            <pc:docMk/>
            <pc:sldMk cId="746303919" sldId="1205"/>
            <ac:spMk id="9" creationId="{71571A1E-FCE3-9C53-1913-3C9E50B26441}"/>
          </ac:spMkLst>
        </pc:spChg>
        <pc:spChg chg="mod">
          <ac:chgData name="Libich Petr" userId="S::pelibich@cpas.cz::1ea1e17e-02c9-429d-a89a-facd14924cf4" providerId="AD" clId="Web-{0E69BDC6-8AED-4029-8AB9-CA1B97FD5676}" dt="2023-01-04T11:37:30.255" v="323" actId="20577"/>
          <ac:spMkLst>
            <pc:docMk/>
            <pc:sldMk cId="746303919" sldId="1205"/>
            <ac:spMk id="10" creationId="{87689998-C7B2-4A0D-8DE1-A539C90847B5}"/>
          </ac:spMkLst>
        </pc:spChg>
        <pc:spChg chg="del">
          <ac:chgData name="Libich Petr" userId="S::pelibich@cpas.cz::1ea1e17e-02c9-429d-a89a-facd14924cf4" providerId="AD" clId="Web-{0E69BDC6-8AED-4029-8AB9-CA1B97FD5676}" dt="2023-01-04T10:35:31.473" v="12"/>
          <ac:spMkLst>
            <pc:docMk/>
            <pc:sldMk cId="746303919" sldId="1205"/>
            <ac:spMk id="24" creationId="{00000000-0000-0000-0000-000000000000}"/>
          </ac:spMkLst>
        </pc:spChg>
        <pc:picChg chg="del">
          <ac:chgData name="Libich Petr" userId="S::pelibich@cpas.cz::1ea1e17e-02c9-429d-a89a-facd14924cf4" providerId="AD" clId="Web-{0E69BDC6-8AED-4029-8AB9-CA1B97FD5676}" dt="2023-01-04T10:35:37.176" v="13"/>
          <ac:picMkLst>
            <pc:docMk/>
            <pc:sldMk cId="746303919" sldId="1205"/>
            <ac:picMk id="4" creationId="{C4DF2FAE-A0C4-4AA8-A961-C102773F9E19}"/>
          </ac:picMkLst>
        </pc:picChg>
        <pc:picChg chg="add mod">
          <ac:chgData name="Libich Petr" userId="S::pelibich@cpas.cz::1ea1e17e-02c9-429d-a89a-facd14924cf4" providerId="AD" clId="Web-{0E69BDC6-8AED-4029-8AB9-CA1B97FD5676}" dt="2023-01-04T11:38:50.304" v="326" actId="1076"/>
          <ac:picMkLst>
            <pc:docMk/>
            <pc:sldMk cId="746303919" sldId="1205"/>
            <ac:picMk id="13" creationId="{C298B5A3-E4DF-11E7-69FE-E0F5836F105C}"/>
          </ac:picMkLst>
        </pc:picChg>
        <pc:picChg chg="add mod">
          <ac:chgData name="Libich Petr" userId="S::pelibich@cpas.cz::1ea1e17e-02c9-429d-a89a-facd14924cf4" providerId="AD" clId="Web-{0E69BDC6-8AED-4029-8AB9-CA1B97FD5676}" dt="2023-01-04T11:40:38.777" v="329" actId="1076"/>
          <ac:picMkLst>
            <pc:docMk/>
            <pc:sldMk cId="746303919" sldId="1205"/>
            <ac:picMk id="14" creationId="{E7FD94F0-FD0C-30A8-B94F-D80D16D1879B}"/>
          </ac:picMkLst>
        </pc:picChg>
        <pc:picChg chg="add mod">
          <ac:chgData name="Libich Petr" userId="S::pelibich@cpas.cz::1ea1e17e-02c9-429d-a89a-facd14924cf4" providerId="AD" clId="Web-{0E69BDC6-8AED-4029-8AB9-CA1B97FD5676}" dt="2023-01-04T11:41:16.825" v="332" actId="1076"/>
          <ac:picMkLst>
            <pc:docMk/>
            <pc:sldMk cId="746303919" sldId="1205"/>
            <ac:picMk id="15" creationId="{E641949A-A354-243A-C1F5-BE5459BC3012}"/>
          </ac:picMkLst>
        </pc:picChg>
      </pc:sldChg>
      <pc:sldChg chg="add del replId">
        <pc:chgData name="Libich Petr" userId="S::pelibich@cpas.cz::1ea1e17e-02c9-429d-a89a-facd14924cf4" providerId="AD" clId="Web-{0E69BDC6-8AED-4029-8AB9-CA1B97FD5676}" dt="2023-01-04T10:36:16.693" v="36"/>
        <pc:sldMkLst>
          <pc:docMk/>
          <pc:sldMk cId="1053071583" sldId="1206"/>
        </pc:sldMkLst>
      </pc:sldChg>
      <pc:sldChg chg="addSp delSp modSp add replId delAnim modNotes">
        <pc:chgData name="Libich Petr" userId="S::pelibich@cpas.cz::1ea1e17e-02c9-429d-a89a-facd14924cf4" providerId="AD" clId="Web-{0E69BDC6-8AED-4029-8AB9-CA1B97FD5676}" dt="2023-01-04T11:51:47.393" v="464" actId="14100"/>
        <pc:sldMkLst>
          <pc:docMk/>
          <pc:sldMk cId="3551309372" sldId="1206"/>
        </pc:sldMkLst>
        <pc:spChg chg="mod">
          <ac:chgData name="Libich Petr" userId="S::pelibich@cpas.cz::1ea1e17e-02c9-429d-a89a-facd14924cf4" providerId="AD" clId="Web-{0E69BDC6-8AED-4029-8AB9-CA1B97FD5676}" dt="2023-01-04T10:38:35.713" v="105" actId="20577"/>
          <ac:spMkLst>
            <pc:docMk/>
            <pc:sldMk cId="3551309372" sldId="1206"/>
            <ac:spMk id="2" creationId="{00000000-0000-0000-0000-000000000000}"/>
          </ac:spMkLst>
        </pc:spChg>
        <pc:spChg chg="add del mod">
          <ac:chgData name="Libich Petr" userId="S::pelibich@cpas.cz::1ea1e17e-02c9-429d-a89a-facd14924cf4" providerId="AD" clId="Web-{0E69BDC6-8AED-4029-8AB9-CA1B97FD5676}" dt="2023-01-04T10:45:11.446" v="111"/>
          <ac:spMkLst>
            <pc:docMk/>
            <pc:sldMk cId="3551309372" sldId="1206"/>
            <ac:spMk id="6" creationId="{3BDA8D5B-F35C-E46B-CCF2-2AF636DE9DCF}"/>
          </ac:spMkLst>
        </pc:spChg>
        <pc:spChg chg="add del mod">
          <ac:chgData name="Libich Petr" userId="S::pelibich@cpas.cz::1ea1e17e-02c9-429d-a89a-facd14924cf4" providerId="AD" clId="Web-{0E69BDC6-8AED-4029-8AB9-CA1B97FD5676}" dt="2023-01-04T10:46:15.854" v="114"/>
          <ac:spMkLst>
            <pc:docMk/>
            <pc:sldMk cId="3551309372" sldId="1206"/>
            <ac:spMk id="7" creationId="{28C75DBE-23A6-C588-DBFF-A0608A7CC6B4}"/>
          </ac:spMkLst>
        </pc:spChg>
        <pc:spChg chg="add del mod">
          <ac:chgData name="Libich Petr" userId="S::pelibich@cpas.cz::1ea1e17e-02c9-429d-a89a-facd14924cf4" providerId="AD" clId="Web-{0E69BDC6-8AED-4029-8AB9-CA1B97FD5676}" dt="2023-01-04T10:47:29.091" v="120"/>
          <ac:spMkLst>
            <pc:docMk/>
            <pc:sldMk cId="3551309372" sldId="1206"/>
            <ac:spMk id="8" creationId="{CBE39F46-3825-2C69-867B-BF6A1DFED8DB}"/>
          </ac:spMkLst>
        </pc:spChg>
        <pc:spChg chg="mod">
          <ac:chgData name="Libich Petr" userId="S::pelibich@cpas.cz::1ea1e17e-02c9-429d-a89a-facd14924cf4" providerId="AD" clId="Web-{0E69BDC6-8AED-4029-8AB9-CA1B97FD5676}" dt="2023-01-04T11:37:24.270" v="321" actId="20577"/>
          <ac:spMkLst>
            <pc:docMk/>
            <pc:sldMk cId="3551309372" sldId="1206"/>
            <ac:spMk id="10" creationId="{87689998-C7B2-4A0D-8DE1-A539C90847B5}"/>
          </ac:spMkLst>
        </pc:spChg>
        <pc:spChg chg="add">
          <ac:chgData name="Libich Petr" userId="S::pelibich@cpas.cz::1ea1e17e-02c9-429d-a89a-facd14924cf4" providerId="AD" clId="Web-{0E69BDC6-8AED-4029-8AB9-CA1B97FD5676}" dt="2023-01-04T11:07:16.272" v="200"/>
          <ac:spMkLst>
            <pc:docMk/>
            <pc:sldMk cId="3551309372" sldId="1206"/>
            <ac:spMk id="16" creationId="{A2401432-B446-53D3-7439-C595C950C8A1}"/>
          </ac:spMkLst>
        </pc:spChg>
        <pc:spChg chg="add mod">
          <ac:chgData name="Libich Petr" userId="S::pelibich@cpas.cz::1ea1e17e-02c9-429d-a89a-facd14924cf4" providerId="AD" clId="Web-{0E69BDC6-8AED-4029-8AB9-CA1B97FD5676}" dt="2023-01-04T11:51:47.393" v="464" actId="14100"/>
          <ac:spMkLst>
            <pc:docMk/>
            <pc:sldMk cId="3551309372" sldId="1206"/>
            <ac:spMk id="17" creationId="{26ECFE7D-71D9-77CB-6148-DCB8D947F6EF}"/>
          </ac:spMkLst>
        </pc:spChg>
        <pc:spChg chg="del">
          <ac:chgData name="Libich Petr" userId="S::pelibich@cpas.cz::1ea1e17e-02c9-429d-a89a-facd14924cf4" providerId="AD" clId="Web-{0E69BDC6-8AED-4029-8AB9-CA1B97FD5676}" dt="2023-01-04T10:38:45.807" v="106"/>
          <ac:spMkLst>
            <pc:docMk/>
            <pc:sldMk cId="3551309372" sldId="1206"/>
            <ac:spMk id="24" creationId="{00000000-0000-0000-0000-000000000000}"/>
          </ac:spMkLst>
        </pc:spChg>
        <pc:picChg chg="del">
          <ac:chgData name="Libich Petr" userId="S::pelibich@cpas.cz::1ea1e17e-02c9-429d-a89a-facd14924cf4" providerId="AD" clId="Web-{0E69BDC6-8AED-4029-8AB9-CA1B97FD5676}" dt="2023-01-04T10:38:49.776" v="107"/>
          <ac:picMkLst>
            <pc:docMk/>
            <pc:sldMk cId="3551309372" sldId="1206"/>
            <ac:picMk id="4" creationId="{C4DF2FAE-A0C4-4AA8-A961-C102773F9E19}"/>
          </ac:picMkLst>
        </pc:picChg>
        <pc:picChg chg="add mod">
          <ac:chgData name="Libich Petr" userId="S::pelibich@cpas.cz::1ea1e17e-02c9-429d-a89a-facd14924cf4" providerId="AD" clId="Web-{0E69BDC6-8AED-4029-8AB9-CA1B97FD5676}" dt="2023-01-04T10:59:07.490" v="159" actId="1076"/>
          <ac:picMkLst>
            <pc:docMk/>
            <pc:sldMk cId="3551309372" sldId="1206"/>
            <ac:picMk id="9" creationId="{B86FFAE4-A4D3-E044-511F-B486857C8C76}"/>
          </ac:picMkLst>
        </pc:picChg>
        <pc:picChg chg="add del mod">
          <ac:chgData name="Libich Petr" userId="S::pelibich@cpas.cz::1ea1e17e-02c9-429d-a89a-facd14924cf4" providerId="AD" clId="Web-{0E69BDC6-8AED-4029-8AB9-CA1B97FD5676}" dt="2023-01-04T10:52:20.945" v="126"/>
          <ac:picMkLst>
            <pc:docMk/>
            <pc:sldMk cId="3551309372" sldId="1206"/>
            <ac:picMk id="13" creationId="{955BDFFA-E7D0-2289-7739-915284C443E7}"/>
          </ac:picMkLst>
        </pc:picChg>
        <pc:picChg chg="add mod">
          <ac:chgData name="Libich Petr" userId="S::pelibich@cpas.cz::1ea1e17e-02c9-429d-a89a-facd14924cf4" providerId="AD" clId="Web-{0E69BDC6-8AED-4029-8AB9-CA1B97FD5676}" dt="2023-01-04T11:00:18.211" v="164" actId="1076"/>
          <ac:picMkLst>
            <pc:docMk/>
            <pc:sldMk cId="3551309372" sldId="1206"/>
            <ac:picMk id="14" creationId="{0540988C-D0DB-30AC-3808-9F230FC41337}"/>
          </ac:picMkLst>
        </pc:picChg>
      </pc:sldChg>
      <pc:sldChg chg="addSp delSp modSp add replId modNotes">
        <pc:chgData name="Libich Petr" userId="S::pelibich@cpas.cz::1ea1e17e-02c9-429d-a89a-facd14924cf4" providerId="AD" clId="Web-{0E69BDC6-8AED-4029-8AB9-CA1B97FD5676}" dt="2023-01-04T11:54:09.039" v="509" actId="20577"/>
        <pc:sldMkLst>
          <pc:docMk/>
          <pc:sldMk cId="921686712" sldId="1207"/>
        </pc:sldMkLst>
        <pc:spChg chg="mod">
          <ac:chgData name="Libich Petr" userId="S::pelibich@cpas.cz::1ea1e17e-02c9-429d-a89a-facd14924cf4" providerId="AD" clId="Web-{0E69BDC6-8AED-4029-8AB9-CA1B97FD5676}" dt="2023-01-04T11:15:28.679" v="238" actId="20577"/>
          <ac:spMkLst>
            <pc:docMk/>
            <pc:sldMk cId="921686712" sldId="1207"/>
            <ac:spMk id="2" creationId="{00000000-0000-0000-0000-000000000000}"/>
          </ac:spMkLst>
        </pc:spChg>
        <pc:spChg chg="add mod">
          <ac:chgData name="Libich Petr" userId="S::pelibich@cpas.cz::1ea1e17e-02c9-429d-a89a-facd14924cf4" providerId="AD" clId="Web-{0E69BDC6-8AED-4029-8AB9-CA1B97FD5676}" dt="2023-01-04T11:07:28.303" v="201" actId="1076"/>
          <ac:spMkLst>
            <pc:docMk/>
            <pc:sldMk cId="921686712" sldId="1207"/>
            <ac:spMk id="6" creationId="{C18196BE-6F6E-A2B1-2007-9D84C4D59A2D}"/>
          </ac:spMkLst>
        </pc:spChg>
        <pc:spChg chg="add del">
          <ac:chgData name="Libich Petr" userId="S::pelibich@cpas.cz::1ea1e17e-02c9-429d-a89a-facd14924cf4" providerId="AD" clId="Web-{0E69BDC6-8AED-4029-8AB9-CA1B97FD5676}" dt="2023-01-04T11:07:40.866" v="203"/>
          <ac:spMkLst>
            <pc:docMk/>
            <pc:sldMk cId="921686712" sldId="1207"/>
            <ac:spMk id="7" creationId="{6E7AD912-77FD-AF37-02CA-022DDF620D91}"/>
          </ac:spMkLst>
        </pc:spChg>
        <pc:spChg chg="add del mod">
          <ac:chgData name="Libich Petr" userId="S::pelibich@cpas.cz::1ea1e17e-02c9-429d-a89a-facd14924cf4" providerId="AD" clId="Web-{0E69BDC6-8AED-4029-8AB9-CA1B97FD5676}" dt="2023-01-04T11:52:00.581" v="468"/>
          <ac:spMkLst>
            <pc:docMk/>
            <pc:sldMk cId="921686712" sldId="1207"/>
            <ac:spMk id="8" creationId="{092BDF3B-867C-3AE8-F569-DD77987716E7}"/>
          </ac:spMkLst>
        </pc:spChg>
        <pc:spChg chg="mod">
          <ac:chgData name="Libich Petr" userId="S::pelibich@cpas.cz::1ea1e17e-02c9-429d-a89a-facd14924cf4" providerId="AD" clId="Web-{0E69BDC6-8AED-4029-8AB9-CA1B97FD5676}" dt="2023-01-04T11:37:17.301" v="318" actId="20577"/>
          <ac:spMkLst>
            <pc:docMk/>
            <pc:sldMk cId="921686712" sldId="1207"/>
            <ac:spMk id="10" creationId="{87689998-C7B2-4A0D-8DE1-A539C90847B5}"/>
          </ac:spMkLst>
        </pc:spChg>
        <pc:spChg chg="add mod">
          <ac:chgData name="Libich Petr" userId="S::pelibich@cpas.cz::1ea1e17e-02c9-429d-a89a-facd14924cf4" providerId="AD" clId="Web-{0E69BDC6-8AED-4029-8AB9-CA1B97FD5676}" dt="2023-01-04T11:54:09.039" v="509" actId="20577"/>
          <ac:spMkLst>
            <pc:docMk/>
            <pc:sldMk cId="921686712" sldId="1207"/>
            <ac:spMk id="14" creationId="{B2DD033C-04F4-D0C4-E4EC-A2049D1ABF51}"/>
          </ac:spMkLst>
        </pc:spChg>
        <pc:picChg chg="add mod">
          <ac:chgData name="Libich Petr" userId="S::pelibich@cpas.cz::1ea1e17e-02c9-429d-a89a-facd14924cf4" providerId="AD" clId="Web-{0E69BDC6-8AED-4029-8AB9-CA1B97FD5676}" dt="2023-01-04T11:04:40.876" v="177" actId="14100"/>
          <ac:picMkLst>
            <pc:docMk/>
            <pc:sldMk cId="921686712" sldId="1207"/>
            <ac:picMk id="3" creationId="{85C1679B-1779-716F-9884-7A8C200B73B1}"/>
          </ac:picMkLst>
        </pc:picChg>
        <pc:picChg chg="add mod">
          <ac:chgData name="Libich Petr" userId="S::pelibich@cpas.cz::1ea1e17e-02c9-429d-a89a-facd14924cf4" providerId="AD" clId="Web-{0E69BDC6-8AED-4029-8AB9-CA1B97FD5676}" dt="2023-01-04T11:05:29.253" v="181" actId="1076"/>
          <ac:picMkLst>
            <pc:docMk/>
            <pc:sldMk cId="921686712" sldId="1207"/>
            <ac:picMk id="4" creationId="{22F15425-778D-8CF7-67C9-E7C5A5B27C93}"/>
          </ac:picMkLst>
        </pc:picChg>
        <pc:picChg chg="del">
          <ac:chgData name="Libich Petr" userId="S::pelibich@cpas.cz::1ea1e17e-02c9-429d-a89a-facd14924cf4" providerId="AD" clId="Web-{0E69BDC6-8AED-4029-8AB9-CA1B97FD5676}" dt="2023-01-04T10:53:04.962" v="149"/>
          <ac:picMkLst>
            <pc:docMk/>
            <pc:sldMk cId="921686712" sldId="1207"/>
            <ac:picMk id="9" creationId="{B86FFAE4-A4D3-E044-511F-B486857C8C76}"/>
          </ac:picMkLst>
        </pc:picChg>
      </pc:sldChg>
      <pc:sldChg chg="addSp delSp modSp add replId modNotes">
        <pc:chgData name="Libich Petr" userId="S::pelibich@cpas.cz::1ea1e17e-02c9-429d-a89a-facd14924cf4" providerId="AD" clId="Web-{0E69BDC6-8AED-4029-8AB9-CA1B97FD5676}" dt="2023-01-04T11:54:48.243" v="555" actId="14100"/>
        <pc:sldMkLst>
          <pc:docMk/>
          <pc:sldMk cId="3726952178" sldId="1208"/>
        </pc:sldMkLst>
        <pc:spChg chg="mod">
          <ac:chgData name="Libich Petr" userId="S::pelibich@cpas.cz::1ea1e17e-02c9-429d-a89a-facd14924cf4" providerId="AD" clId="Web-{0E69BDC6-8AED-4029-8AB9-CA1B97FD5676}" dt="2023-01-04T11:08:36.025" v="228" actId="20577"/>
          <ac:spMkLst>
            <pc:docMk/>
            <pc:sldMk cId="3726952178" sldId="1208"/>
            <ac:spMk id="2" creationId="{00000000-0000-0000-0000-000000000000}"/>
          </ac:spMkLst>
        </pc:spChg>
        <pc:spChg chg="del">
          <ac:chgData name="Libich Petr" userId="S::pelibich@cpas.cz::1ea1e17e-02c9-429d-a89a-facd14924cf4" providerId="AD" clId="Web-{0E69BDC6-8AED-4029-8AB9-CA1B97FD5676}" dt="2023-01-04T11:30:54.492" v="279"/>
          <ac:spMkLst>
            <pc:docMk/>
            <pc:sldMk cId="3726952178" sldId="1208"/>
            <ac:spMk id="6" creationId="{C18196BE-6F6E-A2B1-2007-9D84C4D59A2D}"/>
          </ac:spMkLst>
        </pc:spChg>
        <pc:spChg chg="add mod">
          <ac:chgData name="Libich Petr" userId="S::pelibich@cpas.cz::1ea1e17e-02c9-429d-a89a-facd14924cf4" providerId="AD" clId="Web-{0E69BDC6-8AED-4029-8AB9-CA1B97FD5676}" dt="2023-01-04T11:31:21.133" v="280" actId="14100"/>
          <ac:spMkLst>
            <pc:docMk/>
            <pc:sldMk cId="3726952178" sldId="1208"/>
            <ac:spMk id="7" creationId="{F4D5AF88-4D1B-FFB0-816A-86A949F6712F}"/>
          </ac:spMkLst>
        </pc:spChg>
        <pc:spChg chg="add mod">
          <ac:chgData name="Libich Petr" userId="S::pelibich@cpas.cz::1ea1e17e-02c9-429d-a89a-facd14924cf4" providerId="AD" clId="Web-{0E69BDC6-8AED-4029-8AB9-CA1B97FD5676}" dt="2023-01-04T11:17:54.340" v="269" actId="1076"/>
          <ac:spMkLst>
            <pc:docMk/>
            <pc:sldMk cId="3726952178" sldId="1208"/>
            <ac:spMk id="8" creationId="{FC10B743-9FFD-EFA5-9D03-14390B2AC1BF}"/>
          </ac:spMkLst>
        </pc:spChg>
        <pc:spChg chg="add del mod">
          <ac:chgData name="Libich Petr" userId="S::pelibich@cpas.cz::1ea1e17e-02c9-429d-a89a-facd14924cf4" providerId="AD" clId="Web-{0E69BDC6-8AED-4029-8AB9-CA1B97FD5676}" dt="2023-01-04T11:37:09.848" v="315" actId="20577"/>
          <ac:spMkLst>
            <pc:docMk/>
            <pc:sldMk cId="3726952178" sldId="1208"/>
            <ac:spMk id="10" creationId="{87689998-C7B2-4A0D-8DE1-A539C90847B5}"/>
          </ac:spMkLst>
        </pc:spChg>
        <pc:spChg chg="add mod">
          <ac:chgData name="Libich Petr" userId="S::pelibich@cpas.cz::1ea1e17e-02c9-429d-a89a-facd14924cf4" providerId="AD" clId="Web-{0E69BDC6-8AED-4029-8AB9-CA1B97FD5676}" dt="2023-01-04T11:54:48.243" v="555" actId="14100"/>
          <ac:spMkLst>
            <pc:docMk/>
            <pc:sldMk cId="3726952178" sldId="1208"/>
            <ac:spMk id="14" creationId="{71DA5EF8-C633-CDC6-182F-EE741CCC1179}"/>
          </ac:spMkLst>
        </pc:spChg>
        <pc:picChg chg="del">
          <ac:chgData name="Libich Petr" userId="S::pelibich@cpas.cz::1ea1e17e-02c9-429d-a89a-facd14924cf4" providerId="AD" clId="Web-{0E69BDC6-8AED-4029-8AB9-CA1B97FD5676}" dt="2023-01-04T11:08:38.431" v="229"/>
          <ac:picMkLst>
            <pc:docMk/>
            <pc:sldMk cId="3726952178" sldId="1208"/>
            <ac:picMk id="3" creationId="{85C1679B-1779-716F-9884-7A8C200B73B1}"/>
          </ac:picMkLst>
        </pc:picChg>
        <pc:picChg chg="del">
          <ac:chgData name="Libich Petr" userId="S::pelibich@cpas.cz::1ea1e17e-02c9-429d-a89a-facd14924cf4" providerId="AD" clId="Web-{0E69BDC6-8AED-4029-8AB9-CA1B97FD5676}" dt="2023-01-04T11:08:41.712" v="230"/>
          <ac:picMkLst>
            <pc:docMk/>
            <pc:sldMk cId="3726952178" sldId="1208"/>
            <ac:picMk id="4" creationId="{22F15425-778D-8CF7-67C9-E7C5A5B27C93}"/>
          </ac:picMkLst>
        </pc:picChg>
        <pc:picChg chg="add mod">
          <ac:chgData name="Libich Petr" userId="S::pelibich@cpas.cz::1ea1e17e-02c9-429d-a89a-facd14924cf4" providerId="AD" clId="Web-{0E69BDC6-8AED-4029-8AB9-CA1B97FD5676}" dt="2023-01-04T11:34:08.670" v="287" actId="1076"/>
          <ac:picMkLst>
            <pc:docMk/>
            <pc:sldMk cId="3726952178" sldId="1208"/>
            <ac:picMk id="9" creationId="{BD61C518-983C-D334-0EB2-5DB5F9291AF2}"/>
          </ac:picMkLst>
        </pc:picChg>
      </pc:sldChg>
      <pc:sldChg chg="addSp delSp modSp add replId modNotes">
        <pc:chgData name="Libich Petr" userId="S::pelibich@cpas.cz::1ea1e17e-02c9-429d-a89a-facd14924cf4" providerId="AD" clId="Web-{0E69BDC6-8AED-4029-8AB9-CA1B97FD5676}" dt="2023-01-04T11:44:51.489" v="345"/>
        <pc:sldMkLst>
          <pc:docMk/>
          <pc:sldMk cId="1641657172" sldId="1209"/>
        </pc:sldMkLst>
        <pc:spChg chg="mod">
          <ac:chgData name="Libich Petr" userId="S::pelibich@cpas.cz::1ea1e17e-02c9-429d-a89a-facd14924cf4" providerId="AD" clId="Web-{0E69BDC6-8AED-4029-8AB9-CA1B97FD5676}" dt="2023-01-04T11:36:38.441" v="308" actId="20577"/>
          <ac:spMkLst>
            <pc:docMk/>
            <pc:sldMk cId="1641657172" sldId="1209"/>
            <ac:spMk id="2" creationId="{00000000-0000-0000-0000-000000000000}"/>
          </ac:spMkLst>
        </pc:spChg>
        <pc:spChg chg="del">
          <ac:chgData name="Libich Petr" userId="S::pelibich@cpas.cz::1ea1e17e-02c9-429d-a89a-facd14924cf4" providerId="AD" clId="Web-{0E69BDC6-8AED-4029-8AB9-CA1B97FD5676}" dt="2023-01-04T11:36:40.550" v="309"/>
          <ac:spMkLst>
            <pc:docMk/>
            <pc:sldMk cId="1641657172" sldId="1209"/>
            <ac:spMk id="7" creationId="{F4D5AF88-4D1B-FFB0-816A-86A949F6712F}"/>
          </ac:spMkLst>
        </pc:spChg>
        <pc:spChg chg="del">
          <ac:chgData name="Libich Petr" userId="S::pelibich@cpas.cz::1ea1e17e-02c9-429d-a89a-facd14924cf4" providerId="AD" clId="Web-{0E69BDC6-8AED-4029-8AB9-CA1B97FD5676}" dt="2023-01-04T11:36:45.957" v="311"/>
          <ac:spMkLst>
            <pc:docMk/>
            <pc:sldMk cId="1641657172" sldId="1209"/>
            <ac:spMk id="10" creationId="{87689998-C7B2-4A0D-8DE1-A539C90847B5}"/>
          </ac:spMkLst>
        </pc:spChg>
        <pc:picChg chg="add mod modCrop">
          <ac:chgData name="Libich Petr" userId="S::pelibich@cpas.cz::1ea1e17e-02c9-429d-a89a-facd14924cf4" providerId="AD" clId="Web-{0E69BDC6-8AED-4029-8AB9-CA1B97FD5676}" dt="2023-01-04T11:42:55.516" v="342" actId="1076"/>
          <ac:picMkLst>
            <pc:docMk/>
            <pc:sldMk cId="1641657172" sldId="1209"/>
            <ac:picMk id="3" creationId="{2592A35A-3D7E-FF64-87E6-823931EFA3FA}"/>
          </ac:picMkLst>
        </pc:picChg>
        <pc:picChg chg="del">
          <ac:chgData name="Libich Petr" userId="S::pelibich@cpas.cz::1ea1e17e-02c9-429d-a89a-facd14924cf4" providerId="AD" clId="Web-{0E69BDC6-8AED-4029-8AB9-CA1B97FD5676}" dt="2023-01-04T11:36:42.128" v="310"/>
          <ac:picMkLst>
            <pc:docMk/>
            <pc:sldMk cId="1641657172" sldId="1209"/>
            <ac:picMk id="9" creationId="{BD61C518-983C-D334-0EB2-5DB5F9291AF2}"/>
          </ac:picMkLst>
        </pc:picChg>
      </pc:sldChg>
      <pc:sldChg chg="delSp modSp add replId delAnim">
        <pc:chgData name="Libich Petr" userId="S::pelibich@cpas.cz::1ea1e17e-02c9-429d-a89a-facd14924cf4" providerId="AD" clId="Web-{0E69BDC6-8AED-4029-8AB9-CA1B97FD5676}" dt="2023-01-04T11:46:40.648" v="360" actId="20577"/>
        <pc:sldMkLst>
          <pc:docMk/>
          <pc:sldMk cId="598775613" sldId="1210"/>
        </pc:sldMkLst>
        <pc:spChg chg="mod">
          <ac:chgData name="Libich Petr" userId="S::pelibich@cpas.cz::1ea1e17e-02c9-429d-a89a-facd14924cf4" providerId="AD" clId="Web-{0E69BDC6-8AED-4029-8AB9-CA1B97FD5676}" dt="2023-01-04T11:45:24.287" v="355" actId="20577"/>
          <ac:spMkLst>
            <pc:docMk/>
            <pc:sldMk cId="598775613" sldId="1210"/>
            <ac:spMk id="2" creationId="{00000000-0000-0000-0000-000000000000}"/>
          </ac:spMkLst>
        </pc:spChg>
        <pc:spChg chg="mod">
          <ac:chgData name="Libich Petr" userId="S::pelibich@cpas.cz::1ea1e17e-02c9-429d-a89a-facd14924cf4" providerId="AD" clId="Web-{0E69BDC6-8AED-4029-8AB9-CA1B97FD5676}" dt="2023-01-04T11:46:40.648" v="360" actId="20577"/>
          <ac:spMkLst>
            <pc:docMk/>
            <pc:sldMk cId="598775613" sldId="1210"/>
            <ac:spMk id="24" creationId="{00000000-0000-0000-0000-000000000000}"/>
          </ac:spMkLst>
        </pc:spChg>
        <pc:picChg chg="del">
          <ac:chgData name="Libich Petr" userId="S::pelibich@cpas.cz::1ea1e17e-02c9-429d-a89a-facd14924cf4" providerId="AD" clId="Web-{0E69BDC6-8AED-4029-8AB9-CA1B97FD5676}" dt="2023-01-04T11:45:26.318" v="356"/>
          <ac:picMkLst>
            <pc:docMk/>
            <pc:sldMk cId="598775613" sldId="1210"/>
            <ac:picMk id="4" creationId="{C4DF2FAE-A0C4-4AA8-A961-C102773F9E19}"/>
          </ac:picMkLst>
        </pc:picChg>
      </pc:sldChg>
      <pc:sldChg chg="modSp add replId">
        <pc:chgData name="Libich Petr" userId="S::pelibich@cpas.cz::1ea1e17e-02c9-429d-a89a-facd14924cf4" providerId="AD" clId="Web-{0E69BDC6-8AED-4029-8AB9-CA1B97FD5676}" dt="2023-01-04T11:47:34.838" v="368" actId="20577"/>
        <pc:sldMkLst>
          <pc:docMk/>
          <pc:sldMk cId="3709036832" sldId="1211"/>
        </pc:sldMkLst>
        <pc:spChg chg="mod">
          <ac:chgData name="Libich Petr" userId="S::pelibich@cpas.cz::1ea1e17e-02c9-429d-a89a-facd14924cf4" providerId="AD" clId="Web-{0E69BDC6-8AED-4029-8AB9-CA1B97FD5676}" dt="2023-01-04T11:46:52.274" v="365" actId="20577"/>
          <ac:spMkLst>
            <pc:docMk/>
            <pc:sldMk cId="3709036832" sldId="1211"/>
            <ac:spMk id="2" creationId="{00000000-0000-0000-0000-000000000000}"/>
          </ac:spMkLst>
        </pc:spChg>
        <pc:spChg chg="mod">
          <ac:chgData name="Libich Petr" userId="S::pelibich@cpas.cz::1ea1e17e-02c9-429d-a89a-facd14924cf4" providerId="AD" clId="Web-{0E69BDC6-8AED-4029-8AB9-CA1B97FD5676}" dt="2023-01-04T11:47:34.838" v="368" actId="20577"/>
          <ac:spMkLst>
            <pc:docMk/>
            <pc:sldMk cId="3709036832" sldId="1211"/>
            <ac:spMk id="24" creationId="{00000000-0000-0000-0000-000000000000}"/>
          </ac:spMkLst>
        </pc:spChg>
      </pc:sldChg>
      <pc:sldChg chg="addSp delSp modSp add replId delAnim">
        <pc:chgData name="Libich Petr" userId="S::pelibich@cpas.cz::1ea1e17e-02c9-429d-a89a-facd14924cf4" providerId="AD" clId="Web-{0E69BDC6-8AED-4029-8AB9-CA1B97FD5676}" dt="2023-01-04T11:48:41.465" v="403" actId="20577"/>
        <pc:sldMkLst>
          <pc:docMk/>
          <pc:sldMk cId="3615834266" sldId="1212"/>
        </pc:sldMkLst>
        <pc:spChg chg="mod">
          <ac:chgData name="Libich Petr" userId="S::pelibich@cpas.cz::1ea1e17e-02c9-429d-a89a-facd14924cf4" providerId="AD" clId="Web-{0E69BDC6-8AED-4029-8AB9-CA1B97FD5676}" dt="2023-01-04T11:48:41.465" v="403" actId="20577"/>
          <ac:spMkLst>
            <pc:docMk/>
            <pc:sldMk cId="3615834266" sldId="1212"/>
            <ac:spMk id="2" creationId="{00000000-0000-0000-0000-000000000000}"/>
          </ac:spMkLst>
        </pc:spChg>
        <pc:spChg chg="del mod">
          <ac:chgData name="Libich Petr" userId="S::pelibich@cpas.cz::1ea1e17e-02c9-429d-a89a-facd14924cf4" providerId="AD" clId="Web-{0E69BDC6-8AED-4029-8AB9-CA1B97FD5676}" dt="2023-01-04T11:48:21.886" v="372"/>
          <ac:spMkLst>
            <pc:docMk/>
            <pc:sldMk cId="3615834266" sldId="1212"/>
            <ac:spMk id="24" creationId="{00000000-0000-0000-0000-000000000000}"/>
          </ac:spMkLst>
        </pc:spChg>
        <pc:picChg chg="add mod ord">
          <ac:chgData name="Libich Petr" userId="S::pelibich@cpas.cz::1ea1e17e-02c9-429d-a89a-facd14924cf4" providerId="AD" clId="Web-{0E69BDC6-8AED-4029-8AB9-CA1B97FD5676}" dt="2023-01-04T11:48:21.886" v="372"/>
          <ac:picMkLst>
            <pc:docMk/>
            <pc:sldMk cId="3615834266" sldId="1212"/>
            <ac:picMk id="3" creationId="{1D5E9D66-B668-4877-08B1-E8E8A0722240}"/>
          </ac:picMkLst>
        </pc:picChg>
      </pc:sldChg>
      <pc:sldMasterChg chg="addSp">
        <pc:chgData name="Libich Petr" userId="S::pelibich@cpas.cz::1ea1e17e-02c9-429d-a89a-facd14924cf4" providerId="AD" clId="Web-{0E69BDC6-8AED-4029-8AB9-CA1B97FD5676}" dt="2023-01-04T10:33:00.155" v="0" actId="33475"/>
        <pc:sldMasterMkLst>
          <pc:docMk/>
          <pc:sldMasterMk cId="0" sldId="2147483694"/>
        </pc:sldMasterMkLst>
        <pc:spChg chg="add">
          <ac:chgData name="Libich Petr" userId="S::pelibich@cpas.cz::1ea1e17e-02c9-429d-a89a-facd14924cf4" providerId="AD" clId="Web-{0E69BDC6-8AED-4029-8AB9-CA1B97FD5676}" dt="2023-01-04T10:33:00.155" v="0" actId="33475"/>
          <ac:spMkLst>
            <pc:docMk/>
            <pc:sldMasterMk cId="0" sldId="2147483694"/>
            <ac:spMk id="3" creationId="{F8A10D2D-629E-AA4C-D34A-D32F436087A6}"/>
          </ac:spMkLst>
        </pc:spChg>
      </pc:sldMasterChg>
      <pc:sldMasterChg chg="addSp">
        <pc:chgData name="Libich Petr" userId="S::pelibich@cpas.cz::1ea1e17e-02c9-429d-a89a-facd14924cf4" providerId="AD" clId="Web-{0E69BDC6-8AED-4029-8AB9-CA1B97FD5676}" dt="2023-01-04T10:33:00.155" v="0" actId="33475"/>
        <pc:sldMasterMkLst>
          <pc:docMk/>
          <pc:sldMasterMk cId="824455315" sldId="2147483783"/>
        </pc:sldMasterMkLst>
        <pc:spChg chg="add">
          <ac:chgData name="Libich Petr" userId="S::pelibich@cpas.cz::1ea1e17e-02c9-429d-a89a-facd14924cf4" providerId="AD" clId="Web-{0E69BDC6-8AED-4029-8AB9-CA1B97FD5676}" dt="2023-01-04T10:33:00.155" v="0" actId="33475"/>
          <ac:spMkLst>
            <pc:docMk/>
            <pc:sldMasterMk cId="824455315" sldId="2147483783"/>
            <ac:spMk id="5" creationId="{2B6309D7-F5AF-1BB8-6555-03596938DA5E}"/>
          </ac:spMkLst>
        </pc:spChg>
      </pc:sldMasterChg>
      <pc:sldMasterChg chg="addSp">
        <pc:chgData name="Libich Petr" userId="S::pelibich@cpas.cz::1ea1e17e-02c9-429d-a89a-facd14924cf4" providerId="AD" clId="Web-{0E69BDC6-8AED-4029-8AB9-CA1B97FD5676}" dt="2023-01-04T10:33:00.155" v="0" actId="33475"/>
        <pc:sldMasterMkLst>
          <pc:docMk/>
          <pc:sldMasterMk cId="1007760195" sldId="2147483785"/>
        </pc:sldMasterMkLst>
        <pc:spChg chg="add">
          <ac:chgData name="Libich Petr" userId="S::pelibich@cpas.cz::1ea1e17e-02c9-429d-a89a-facd14924cf4" providerId="AD" clId="Web-{0E69BDC6-8AED-4029-8AB9-CA1B97FD5676}" dt="2023-01-04T10:33:00.155" v="0" actId="33475"/>
          <ac:spMkLst>
            <pc:docMk/>
            <pc:sldMasterMk cId="1007760195" sldId="2147483785"/>
            <ac:spMk id="7" creationId="{65244158-48CC-5434-FCDE-34DEA7ACAD6B}"/>
          </ac:spMkLst>
        </pc:spChg>
      </pc:sldMasterChg>
      <pc:sldMasterChg chg="addSp">
        <pc:chgData name="Libich Petr" userId="S::pelibich@cpas.cz::1ea1e17e-02c9-429d-a89a-facd14924cf4" providerId="AD" clId="Web-{0E69BDC6-8AED-4029-8AB9-CA1B97FD5676}" dt="2023-01-04T10:33:00.155" v="0" actId="33475"/>
        <pc:sldMasterMkLst>
          <pc:docMk/>
          <pc:sldMasterMk cId="567223957" sldId="2147483800"/>
        </pc:sldMasterMkLst>
        <pc:spChg chg="add">
          <ac:chgData name="Libich Petr" userId="S::pelibich@cpas.cz::1ea1e17e-02c9-429d-a89a-facd14924cf4" providerId="AD" clId="Web-{0E69BDC6-8AED-4029-8AB9-CA1B97FD5676}" dt="2023-01-04T10:33:00.155" v="0" actId="33475"/>
          <ac:spMkLst>
            <pc:docMk/>
            <pc:sldMasterMk cId="567223957" sldId="2147483800"/>
            <ac:spMk id="5" creationId="{98FC538C-7D55-2B42-D6DF-F843F2CD190C}"/>
          </ac:spMkLst>
        </pc:spChg>
      </pc:sldMasterChg>
      <pc:sldMasterChg chg="addSp">
        <pc:chgData name="Libich Petr" userId="S::pelibich@cpas.cz::1ea1e17e-02c9-429d-a89a-facd14924cf4" providerId="AD" clId="Web-{0E69BDC6-8AED-4029-8AB9-CA1B97FD5676}" dt="2023-01-04T10:33:00.155" v="0" actId="33475"/>
        <pc:sldMasterMkLst>
          <pc:docMk/>
          <pc:sldMasterMk cId="2738115787" sldId="2147483819"/>
        </pc:sldMasterMkLst>
        <pc:spChg chg="add">
          <ac:chgData name="Libich Petr" userId="S::pelibich@cpas.cz::1ea1e17e-02c9-429d-a89a-facd14924cf4" providerId="AD" clId="Web-{0E69BDC6-8AED-4029-8AB9-CA1B97FD5676}" dt="2023-01-04T10:33:00.155" v="0" actId="33475"/>
          <ac:spMkLst>
            <pc:docMk/>
            <pc:sldMasterMk cId="2738115787" sldId="2147483819"/>
            <ac:spMk id="8" creationId="{C45B4E4B-FB91-0315-391B-39E9590DE947}"/>
          </ac:spMkLst>
        </pc:spChg>
      </pc:sldMasterChg>
      <pc:sldMasterChg chg="addSp">
        <pc:chgData name="Libich Petr" userId="S::pelibich@cpas.cz::1ea1e17e-02c9-429d-a89a-facd14924cf4" providerId="AD" clId="Web-{0E69BDC6-8AED-4029-8AB9-CA1B97FD5676}" dt="2023-01-04T10:33:00.155" v="0" actId="33475"/>
        <pc:sldMasterMkLst>
          <pc:docMk/>
          <pc:sldMasterMk cId="1374429944" sldId="2147483832"/>
        </pc:sldMasterMkLst>
        <pc:spChg chg="add">
          <ac:chgData name="Libich Petr" userId="S::pelibich@cpas.cz::1ea1e17e-02c9-429d-a89a-facd14924cf4" providerId="AD" clId="Web-{0E69BDC6-8AED-4029-8AB9-CA1B97FD5676}" dt="2023-01-04T10:33:00.155" v="0" actId="33475"/>
          <ac:spMkLst>
            <pc:docMk/>
            <pc:sldMasterMk cId="1374429944" sldId="2147483832"/>
            <ac:spMk id="8" creationId="{8B8583E2-3D72-A157-D2C2-1FBCB5F6D38B}"/>
          </ac:spMkLst>
        </pc:spChg>
      </pc:sldMasterChg>
      <pc:sldMasterChg chg="addSp">
        <pc:chgData name="Libich Petr" userId="S::pelibich@cpas.cz::1ea1e17e-02c9-429d-a89a-facd14924cf4" providerId="AD" clId="Web-{0E69BDC6-8AED-4029-8AB9-CA1B97FD5676}" dt="2023-01-04T10:33:00.155" v="0" actId="33475"/>
        <pc:sldMasterMkLst>
          <pc:docMk/>
          <pc:sldMasterMk cId="2215255514" sldId="2147483846"/>
        </pc:sldMasterMkLst>
        <pc:spChg chg="add">
          <ac:chgData name="Libich Petr" userId="S::pelibich@cpas.cz::1ea1e17e-02c9-429d-a89a-facd14924cf4" providerId="AD" clId="Web-{0E69BDC6-8AED-4029-8AB9-CA1B97FD5676}" dt="2023-01-04T10:33:00.155" v="0" actId="33475"/>
          <ac:spMkLst>
            <pc:docMk/>
            <pc:sldMasterMk cId="2215255514" sldId="2147483846"/>
            <ac:spMk id="3" creationId="{99B27D5D-DE78-95E9-AE40-9E874AD67F5A}"/>
          </ac:spMkLst>
        </pc:spChg>
      </pc:sldMasterChg>
      <pc:sldMasterChg chg="addSp">
        <pc:chgData name="Libich Petr" userId="S::pelibich@cpas.cz::1ea1e17e-02c9-429d-a89a-facd14924cf4" providerId="AD" clId="Web-{0E69BDC6-8AED-4029-8AB9-CA1B97FD5676}" dt="2023-01-04T10:33:00.155" v="0" actId="33475"/>
        <pc:sldMasterMkLst>
          <pc:docMk/>
          <pc:sldMasterMk cId="1172853401" sldId="2147483864"/>
        </pc:sldMasterMkLst>
        <pc:spChg chg="add">
          <ac:chgData name="Libich Petr" userId="S::pelibich@cpas.cz::1ea1e17e-02c9-429d-a89a-facd14924cf4" providerId="AD" clId="Web-{0E69BDC6-8AED-4029-8AB9-CA1B97FD5676}" dt="2023-01-04T10:33:00.155" v="0" actId="33475"/>
          <ac:spMkLst>
            <pc:docMk/>
            <pc:sldMasterMk cId="1172853401" sldId="2147483864"/>
            <ac:spMk id="5" creationId="{771F2B5B-2334-0679-DD79-6DC4DC61E7F1}"/>
          </ac:spMkLst>
        </pc:spChg>
      </pc:sldMasterChg>
      <pc:sldMasterChg chg="addSp">
        <pc:chgData name="Libich Petr" userId="S::pelibich@cpas.cz::1ea1e17e-02c9-429d-a89a-facd14924cf4" providerId="AD" clId="Web-{0E69BDC6-8AED-4029-8AB9-CA1B97FD5676}" dt="2023-01-04T10:33:00.155" v="0" actId="33475"/>
        <pc:sldMasterMkLst>
          <pc:docMk/>
          <pc:sldMasterMk cId="2321907364" sldId="2147483879"/>
        </pc:sldMasterMkLst>
        <pc:spChg chg="add">
          <ac:chgData name="Libich Petr" userId="S::pelibich@cpas.cz::1ea1e17e-02c9-429d-a89a-facd14924cf4" providerId="AD" clId="Web-{0E69BDC6-8AED-4029-8AB9-CA1B97FD5676}" dt="2023-01-04T10:33:00.155" v="0" actId="33475"/>
          <ac:spMkLst>
            <pc:docMk/>
            <pc:sldMasterMk cId="2321907364" sldId="2147483879"/>
            <ac:spMk id="5" creationId="{222A0CB0-64CE-CEA7-AD15-580CBFD8824B}"/>
          </ac:spMkLst>
        </pc:spChg>
      </pc:sldMasterChg>
      <pc:sldMasterChg chg="addSp">
        <pc:chgData name="Libich Petr" userId="S::pelibich@cpas.cz::1ea1e17e-02c9-429d-a89a-facd14924cf4" providerId="AD" clId="Web-{0E69BDC6-8AED-4029-8AB9-CA1B97FD5676}" dt="2023-01-04T10:33:00.155" v="0" actId="33475"/>
        <pc:sldMasterMkLst>
          <pc:docMk/>
          <pc:sldMasterMk cId="3909814767" sldId="2147483895"/>
        </pc:sldMasterMkLst>
        <pc:spChg chg="add">
          <ac:chgData name="Libich Petr" userId="S::pelibich@cpas.cz::1ea1e17e-02c9-429d-a89a-facd14924cf4" providerId="AD" clId="Web-{0E69BDC6-8AED-4029-8AB9-CA1B97FD5676}" dt="2023-01-04T10:33:00.155" v="0" actId="33475"/>
          <ac:spMkLst>
            <pc:docMk/>
            <pc:sldMasterMk cId="3909814767" sldId="2147483895"/>
            <ac:spMk id="6" creationId="{11466F65-49A1-48E6-305D-3CC1DDED2988}"/>
          </ac:spMkLst>
        </pc:spChg>
      </pc:sldMasterChg>
      <pc:sldMasterChg chg="addSp">
        <pc:chgData name="Libich Petr" userId="S::pelibich@cpas.cz::1ea1e17e-02c9-429d-a89a-facd14924cf4" providerId="AD" clId="Web-{0E69BDC6-8AED-4029-8AB9-CA1B97FD5676}" dt="2023-01-04T10:33:00.155" v="0" actId="33475"/>
        <pc:sldMasterMkLst>
          <pc:docMk/>
          <pc:sldMasterMk cId="4278812709" sldId="2147483910"/>
        </pc:sldMasterMkLst>
        <pc:spChg chg="add">
          <ac:chgData name="Libich Petr" userId="S::pelibich@cpas.cz::1ea1e17e-02c9-429d-a89a-facd14924cf4" providerId="AD" clId="Web-{0E69BDC6-8AED-4029-8AB9-CA1B97FD5676}" dt="2023-01-04T10:33:00.155" v="0" actId="33475"/>
          <ac:spMkLst>
            <pc:docMk/>
            <pc:sldMasterMk cId="4278812709" sldId="2147483910"/>
            <ac:spMk id="8" creationId="{F0C66AC0-F32C-7AC5-A105-20F624AE4C4E}"/>
          </ac:spMkLst>
        </pc:spChg>
      </pc:sldMasterChg>
      <pc:sldMasterChg chg="addSp">
        <pc:chgData name="Libich Petr" userId="S::pelibich@cpas.cz::1ea1e17e-02c9-429d-a89a-facd14924cf4" providerId="AD" clId="Web-{0E69BDC6-8AED-4029-8AB9-CA1B97FD5676}" dt="2023-01-04T10:33:00.155" v="0" actId="33475"/>
        <pc:sldMasterMkLst>
          <pc:docMk/>
          <pc:sldMasterMk cId="4117286390" sldId="2147483927"/>
        </pc:sldMasterMkLst>
        <pc:spChg chg="add">
          <ac:chgData name="Libich Petr" userId="S::pelibich@cpas.cz::1ea1e17e-02c9-429d-a89a-facd14924cf4" providerId="AD" clId="Web-{0E69BDC6-8AED-4029-8AB9-CA1B97FD5676}" dt="2023-01-04T10:33:00.155" v="0" actId="33475"/>
          <ac:spMkLst>
            <pc:docMk/>
            <pc:sldMasterMk cId="4117286390" sldId="2147483927"/>
            <ac:spMk id="5" creationId="{61F8D2C4-8B3A-84B4-FF5F-6CF0CA41454F}"/>
          </ac:spMkLst>
        </pc:spChg>
      </pc:sldMasterChg>
      <pc:sldMasterChg chg="addSp">
        <pc:chgData name="Libich Petr" userId="S::pelibich@cpas.cz::1ea1e17e-02c9-429d-a89a-facd14924cf4" providerId="AD" clId="Web-{0E69BDC6-8AED-4029-8AB9-CA1B97FD5676}" dt="2023-01-04T10:33:00.155" v="0" actId="33475"/>
        <pc:sldMasterMkLst>
          <pc:docMk/>
          <pc:sldMasterMk cId="2210082085" sldId="2147483940"/>
        </pc:sldMasterMkLst>
        <pc:spChg chg="add">
          <ac:chgData name="Libich Petr" userId="S::pelibich@cpas.cz::1ea1e17e-02c9-429d-a89a-facd14924cf4" providerId="AD" clId="Web-{0E69BDC6-8AED-4029-8AB9-CA1B97FD5676}" dt="2023-01-04T10:33:00.155" v="0" actId="33475"/>
          <ac:spMkLst>
            <pc:docMk/>
            <pc:sldMasterMk cId="2210082085" sldId="2147483940"/>
            <ac:spMk id="7" creationId="{74133EEA-DF57-1404-DF1C-64E42DCA999F}"/>
          </ac:spMkLst>
        </pc:spChg>
      </pc:sldMasterChg>
      <pc:sldMasterChg chg="addSp">
        <pc:chgData name="Libich Petr" userId="S::pelibich@cpas.cz::1ea1e17e-02c9-429d-a89a-facd14924cf4" providerId="AD" clId="Web-{0E69BDC6-8AED-4029-8AB9-CA1B97FD5676}" dt="2023-01-04T10:33:00.155" v="0" actId="33475"/>
        <pc:sldMasterMkLst>
          <pc:docMk/>
          <pc:sldMasterMk cId="4233060231" sldId="2147483954"/>
        </pc:sldMasterMkLst>
        <pc:spChg chg="add">
          <ac:chgData name="Libich Petr" userId="S::pelibich@cpas.cz::1ea1e17e-02c9-429d-a89a-facd14924cf4" providerId="AD" clId="Web-{0E69BDC6-8AED-4029-8AB9-CA1B97FD5676}" dt="2023-01-04T10:33:00.155" v="0" actId="33475"/>
          <ac:spMkLst>
            <pc:docMk/>
            <pc:sldMasterMk cId="4233060231" sldId="2147483954"/>
            <ac:spMk id="8" creationId="{BC6B1FDE-FCA1-98F3-3AEA-CEC0CF8FB97D}"/>
          </ac:spMkLst>
        </pc:spChg>
      </pc:sldMasterChg>
      <pc:sldMasterChg chg="addSp">
        <pc:chgData name="Libich Petr" userId="S::pelibich@cpas.cz::1ea1e17e-02c9-429d-a89a-facd14924cf4" providerId="AD" clId="Web-{0E69BDC6-8AED-4029-8AB9-CA1B97FD5676}" dt="2023-01-04T10:33:00.155" v="0" actId="33475"/>
        <pc:sldMasterMkLst>
          <pc:docMk/>
          <pc:sldMasterMk cId="4109454489" sldId="2147483965"/>
        </pc:sldMasterMkLst>
        <pc:spChg chg="add">
          <ac:chgData name="Libich Petr" userId="S::pelibich@cpas.cz::1ea1e17e-02c9-429d-a89a-facd14924cf4" providerId="AD" clId="Web-{0E69BDC6-8AED-4029-8AB9-CA1B97FD5676}" dt="2023-01-04T10:33:00.155" v="0" actId="33475"/>
          <ac:spMkLst>
            <pc:docMk/>
            <pc:sldMasterMk cId="4109454489" sldId="2147483965"/>
            <ac:spMk id="5" creationId="{08CCB984-BD9B-9FB2-3B9A-6086D28043F8}"/>
          </ac:spMkLst>
        </pc:spChg>
      </pc:sldMasterChg>
      <pc:sldMasterChg chg="addSp">
        <pc:chgData name="Libich Petr" userId="S::pelibich@cpas.cz::1ea1e17e-02c9-429d-a89a-facd14924cf4" providerId="AD" clId="Web-{0E69BDC6-8AED-4029-8AB9-CA1B97FD5676}" dt="2023-01-04T10:33:00.155" v="0" actId="33475"/>
        <pc:sldMasterMkLst>
          <pc:docMk/>
          <pc:sldMasterMk cId="3626418878" sldId="2147483977"/>
        </pc:sldMasterMkLst>
        <pc:spChg chg="add">
          <ac:chgData name="Libich Petr" userId="S::pelibich@cpas.cz::1ea1e17e-02c9-429d-a89a-facd14924cf4" providerId="AD" clId="Web-{0E69BDC6-8AED-4029-8AB9-CA1B97FD5676}" dt="2023-01-04T10:33:00.155" v="0" actId="33475"/>
          <ac:spMkLst>
            <pc:docMk/>
            <pc:sldMasterMk cId="3626418878" sldId="2147483977"/>
            <ac:spMk id="7" creationId="{7166B297-B2F6-E9C1-9C8E-9D4BF9C45F9A}"/>
          </ac:spMkLst>
        </pc:spChg>
      </pc:sldMasterChg>
      <pc:sldMasterChg chg="addSp">
        <pc:chgData name="Libich Petr" userId="S::pelibich@cpas.cz::1ea1e17e-02c9-429d-a89a-facd14924cf4" providerId="AD" clId="Web-{0E69BDC6-8AED-4029-8AB9-CA1B97FD5676}" dt="2023-01-04T10:33:00.155" v="0" actId="33475"/>
        <pc:sldMasterMkLst>
          <pc:docMk/>
          <pc:sldMasterMk cId="2820963378" sldId="2147483991"/>
        </pc:sldMasterMkLst>
        <pc:spChg chg="add">
          <ac:chgData name="Libich Petr" userId="S::pelibich@cpas.cz::1ea1e17e-02c9-429d-a89a-facd14924cf4" providerId="AD" clId="Web-{0E69BDC6-8AED-4029-8AB9-CA1B97FD5676}" dt="2023-01-04T10:33:00.155" v="0" actId="33475"/>
          <ac:spMkLst>
            <pc:docMk/>
            <pc:sldMasterMk cId="2820963378" sldId="2147483991"/>
            <ac:spMk id="8" creationId="{74B7AB60-BBB8-699D-ABD5-F517D3E8A1C1}"/>
          </ac:spMkLst>
        </pc:spChg>
      </pc:sldMasterChg>
      <pc:sldMasterChg chg="addSp">
        <pc:chgData name="Libich Petr" userId="S::pelibich@cpas.cz::1ea1e17e-02c9-429d-a89a-facd14924cf4" providerId="AD" clId="Web-{0E69BDC6-8AED-4029-8AB9-CA1B97FD5676}" dt="2023-01-04T10:33:00.155" v="0" actId="33475"/>
        <pc:sldMasterMkLst>
          <pc:docMk/>
          <pc:sldMasterMk cId="4263036236" sldId="2147484007"/>
        </pc:sldMasterMkLst>
        <pc:spChg chg="add">
          <ac:chgData name="Libich Petr" userId="S::pelibich@cpas.cz::1ea1e17e-02c9-429d-a89a-facd14924cf4" providerId="AD" clId="Web-{0E69BDC6-8AED-4029-8AB9-CA1B97FD5676}" dt="2023-01-04T10:33:00.155" v="0" actId="33475"/>
          <ac:spMkLst>
            <pc:docMk/>
            <pc:sldMasterMk cId="4263036236" sldId="2147484007"/>
            <ac:spMk id="6" creationId="{072A2D1F-13F4-AC6D-6EEE-3A6EA9A6619F}"/>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ADE2A-6AAF-4D6A-8890-41F1AD46B1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8AD4A218-475A-44F5-BB33-6006CF59E5BB}">
      <dgm:prSet phldrT="[Text]"/>
      <dgm:spPr/>
      <dgm:t>
        <a:bodyPr/>
        <a:lstStyle/>
        <a:p>
          <a:r>
            <a:rPr lang="cs-CZ" dirty="0"/>
            <a:t>Podle charakteru</a:t>
          </a:r>
          <a:endParaRPr lang="en-GB" dirty="0"/>
        </a:p>
      </dgm:t>
    </dgm:pt>
    <dgm:pt modelId="{DF1D448A-D3C0-4615-AD74-BD110D31D52E}" type="parTrans" cxnId="{814A1BDC-3FAD-4CC7-80C5-CB184E846BF9}">
      <dgm:prSet/>
      <dgm:spPr/>
      <dgm:t>
        <a:bodyPr/>
        <a:lstStyle/>
        <a:p>
          <a:endParaRPr lang="en-GB"/>
        </a:p>
      </dgm:t>
    </dgm:pt>
    <dgm:pt modelId="{C182E3B5-85AA-4B3D-B496-05B67566ECB2}" type="sibTrans" cxnId="{814A1BDC-3FAD-4CC7-80C5-CB184E846BF9}">
      <dgm:prSet/>
      <dgm:spPr/>
      <dgm:t>
        <a:bodyPr/>
        <a:lstStyle/>
        <a:p>
          <a:endParaRPr lang="en-GB"/>
        </a:p>
      </dgm:t>
    </dgm:pt>
    <dgm:pt modelId="{047D93BD-47A4-495D-A137-4FE87634593D}">
      <dgm:prSet phldrT="[Text]"/>
      <dgm:spPr/>
      <dgm:t>
        <a:bodyPr/>
        <a:lstStyle/>
        <a:p>
          <a:r>
            <a:rPr lang="cs-CZ" dirty="0"/>
            <a:t>Otevřený fond</a:t>
          </a:r>
          <a:endParaRPr lang="en-GB" dirty="0"/>
        </a:p>
      </dgm:t>
    </dgm:pt>
    <dgm:pt modelId="{5762478B-2150-4582-9D67-0CB6CA327825}" type="parTrans" cxnId="{51D8983B-F8D0-4C7C-A29C-6C8F6E3DFC3F}">
      <dgm:prSet/>
      <dgm:spPr/>
      <dgm:t>
        <a:bodyPr/>
        <a:lstStyle/>
        <a:p>
          <a:endParaRPr lang="en-GB"/>
        </a:p>
      </dgm:t>
    </dgm:pt>
    <dgm:pt modelId="{9B1EF5CD-33B2-46A1-9EB3-4C71AAE90014}" type="sibTrans" cxnId="{51D8983B-F8D0-4C7C-A29C-6C8F6E3DFC3F}">
      <dgm:prSet/>
      <dgm:spPr/>
      <dgm:t>
        <a:bodyPr/>
        <a:lstStyle/>
        <a:p>
          <a:endParaRPr lang="en-GB"/>
        </a:p>
      </dgm:t>
    </dgm:pt>
    <dgm:pt modelId="{FE18834D-B8EE-4368-86B1-738224852039}">
      <dgm:prSet phldrT="[Text]"/>
      <dgm:spPr/>
      <dgm:t>
        <a:bodyPr/>
        <a:lstStyle/>
        <a:p>
          <a:r>
            <a:rPr lang="cs-CZ" dirty="0"/>
            <a:t>Uzavřený fond</a:t>
          </a:r>
          <a:endParaRPr lang="en-GB" dirty="0"/>
        </a:p>
      </dgm:t>
    </dgm:pt>
    <dgm:pt modelId="{E528DCD9-8C53-4DC2-BD4E-DC24AEFC887C}" type="parTrans" cxnId="{359EB99D-F369-4E78-87F9-BD937C006736}">
      <dgm:prSet/>
      <dgm:spPr/>
      <dgm:t>
        <a:bodyPr/>
        <a:lstStyle/>
        <a:p>
          <a:endParaRPr lang="en-GB"/>
        </a:p>
      </dgm:t>
    </dgm:pt>
    <dgm:pt modelId="{CDAD13D7-8870-4902-A6C5-C01051809FBA}" type="sibTrans" cxnId="{359EB99D-F369-4E78-87F9-BD937C006736}">
      <dgm:prSet/>
      <dgm:spPr/>
      <dgm:t>
        <a:bodyPr/>
        <a:lstStyle/>
        <a:p>
          <a:endParaRPr lang="en-GB"/>
        </a:p>
      </dgm:t>
    </dgm:pt>
    <dgm:pt modelId="{AB85E1AC-EA36-4E4F-8C0E-1BE127A1C76A}" type="pres">
      <dgm:prSet presAssocID="{D5CADE2A-6AAF-4D6A-8890-41F1AD46B16A}" presName="hierChild1" presStyleCnt="0">
        <dgm:presLayoutVars>
          <dgm:chPref val="1"/>
          <dgm:dir/>
          <dgm:animOne val="branch"/>
          <dgm:animLvl val="lvl"/>
          <dgm:resizeHandles/>
        </dgm:presLayoutVars>
      </dgm:prSet>
      <dgm:spPr/>
    </dgm:pt>
    <dgm:pt modelId="{FEA3891D-E306-49F3-874E-D77503C7B3BD}" type="pres">
      <dgm:prSet presAssocID="{8AD4A218-475A-44F5-BB33-6006CF59E5BB}" presName="hierRoot1" presStyleCnt="0"/>
      <dgm:spPr/>
    </dgm:pt>
    <dgm:pt modelId="{64DF4481-E831-4C38-B569-C7A3D1A4BA32}" type="pres">
      <dgm:prSet presAssocID="{8AD4A218-475A-44F5-BB33-6006CF59E5BB}" presName="composite" presStyleCnt="0"/>
      <dgm:spPr/>
    </dgm:pt>
    <dgm:pt modelId="{8FB6F538-8C81-4E93-ACE9-9579B0B291AF}" type="pres">
      <dgm:prSet presAssocID="{8AD4A218-475A-44F5-BB33-6006CF59E5BB}" presName="background" presStyleLbl="node0" presStyleIdx="0" presStyleCnt="1"/>
      <dgm:spPr>
        <a:solidFill>
          <a:srgbClr val="C00000"/>
        </a:solidFill>
      </dgm:spPr>
    </dgm:pt>
    <dgm:pt modelId="{FBAC5F75-75C1-439E-BED4-DECBC8F6F8CE}" type="pres">
      <dgm:prSet presAssocID="{8AD4A218-475A-44F5-BB33-6006CF59E5BB}" presName="text" presStyleLbl="fgAcc0" presStyleIdx="0" presStyleCnt="1">
        <dgm:presLayoutVars>
          <dgm:chPref val="3"/>
        </dgm:presLayoutVars>
      </dgm:prSet>
      <dgm:spPr/>
    </dgm:pt>
    <dgm:pt modelId="{2E324252-7879-44E2-82B6-CFCBDE15B4AD}" type="pres">
      <dgm:prSet presAssocID="{8AD4A218-475A-44F5-BB33-6006CF59E5BB}" presName="hierChild2" presStyleCnt="0"/>
      <dgm:spPr/>
    </dgm:pt>
    <dgm:pt modelId="{D48D199C-8AE5-4407-8054-C34D371154C2}" type="pres">
      <dgm:prSet presAssocID="{5762478B-2150-4582-9D67-0CB6CA327825}" presName="Name10" presStyleLbl="parChTrans1D2" presStyleIdx="0" presStyleCnt="2"/>
      <dgm:spPr/>
    </dgm:pt>
    <dgm:pt modelId="{A88F77B6-C8EE-429E-B679-64BE488F2C22}" type="pres">
      <dgm:prSet presAssocID="{047D93BD-47A4-495D-A137-4FE87634593D}" presName="hierRoot2" presStyleCnt="0"/>
      <dgm:spPr/>
    </dgm:pt>
    <dgm:pt modelId="{537FAAE3-B9D2-49BE-8152-00C8E548C993}" type="pres">
      <dgm:prSet presAssocID="{047D93BD-47A4-495D-A137-4FE87634593D}" presName="composite2" presStyleCnt="0"/>
      <dgm:spPr/>
    </dgm:pt>
    <dgm:pt modelId="{84383E4D-5B70-45ED-940C-4D25ACCB877E}" type="pres">
      <dgm:prSet presAssocID="{047D93BD-47A4-495D-A137-4FE87634593D}" presName="background2" presStyleLbl="node2" presStyleIdx="0" presStyleCnt="2"/>
      <dgm:spPr>
        <a:solidFill>
          <a:srgbClr val="C00000"/>
        </a:solidFill>
      </dgm:spPr>
    </dgm:pt>
    <dgm:pt modelId="{9ABA25F6-FEDB-4B56-A66A-3F57C98BADDA}" type="pres">
      <dgm:prSet presAssocID="{047D93BD-47A4-495D-A137-4FE87634593D}" presName="text2" presStyleLbl="fgAcc2" presStyleIdx="0" presStyleCnt="2">
        <dgm:presLayoutVars>
          <dgm:chPref val="3"/>
        </dgm:presLayoutVars>
      </dgm:prSet>
      <dgm:spPr/>
    </dgm:pt>
    <dgm:pt modelId="{1522178F-0F0B-4A41-90C3-CF3F24FA07E7}" type="pres">
      <dgm:prSet presAssocID="{047D93BD-47A4-495D-A137-4FE87634593D}" presName="hierChild3" presStyleCnt="0"/>
      <dgm:spPr/>
    </dgm:pt>
    <dgm:pt modelId="{CBA1D5D9-A17F-4204-9777-9FDE3206C0CF}" type="pres">
      <dgm:prSet presAssocID="{E528DCD9-8C53-4DC2-BD4E-DC24AEFC887C}" presName="Name10" presStyleLbl="parChTrans1D2" presStyleIdx="1" presStyleCnt="2"/>
      <dgm:spPr/>
    </dgm:pt>
    <dgm:pt modelId="{3E3F7DD2-D240-4015-AD2B-D13E9DFB15AC}" type="pres">
      <dgm:prSet presAssocID="{FE18834D-B8EE-4368-86B1-738224852039}" presName="hierRoot2" presStyleCnt="0"/>
      <dgm:spPr/>
    </dgm:pt>
    <dgm:pt modelId="{6B410205-5BA1-4D12-B118-1D91A3F158BF}" type="pres">
      <dgm:prSet presAssocID="{FE18834D-B8EE-4368-86B1-738224852039}" presName="composite2" presStyleCnt="0"/>
      <dgm:spPr/>
    </dgm:pt>
    <dgm:pt modelId="{F5E69942-EB33-40F4-82FB-322089E1928D}" type="pres">
      <dgm:prSet presAssocID="{FE18834D-B8EE-4368-86B1-738224852039}" presName="background2" presStyleLbl="node2" presStyleIdx="1" presStyleCnt="2"/>
      <dgm:spPr>
        <a:solidFill>
          <a:srgbClr val="C00000"/>
        </a:solidFill>
      </dgm:spPr>
    </dgm:pt>
    <dgm:pt modelId="{87D0B910-CF81-4E75-9E14-9E20D1D2F969}" type="pres">
      <dgm:prSet presAssocID="{FE18834D-B8EE-4368-86B1-738224852039}" presName="text2" presStyleLbl="fgAcc2" presStyleIdx="1" presStyleCnt="2">
        <dgm:presLayoutVars>
          <dgm:chPref val="3"/>
        </dgm:presLayoutVars>
      </dgm:prSet>
      <dgm:spPr/>
    </dgm:pt>
    <dgm:pt modelId="{B7FABDCA-7CEC-440B-B899-C3D5D4FC4E8D}" type="pres">
      <dgm:prSet presAssocID="{FE18834D-B8EE-4368-86B1-738224852039}" presName="hierChild3" presStyleCnt="0"/>
      <dgm:spPr/>
    </dgm:pt>
  </dgm:ptLst>
  <dgm:cxnLst>
    <dgm:cxn modelId="{14DABF11-70E4-4E4D-B4B0-59C0A1612C6F}" type="presOf" srcId="{E528DCD9-8C53-4DC2-BD4E-DC24AEFC887C}" destId="{CBA1D5D9-A17F-4204-9777-9FDE3206C0CF}" srcOrd="0" destOrd="0" presId="urn:microsoft.com/office/officeart/2005/8/layout/hierarchy1"/>
    <dgm:cxn modelId="{A8BA3315-EBC2-4C5A-A2E6-A29AB0FC0574}" type="presOf" srcId="{FE18834D-B8EE-4368-86B1-738224852039}" destId="{87D0B910-CF81-4E75-9E14-9E20D1D2F969}" srcOrd="0" destOrd="0" presId="urn:microsoft.com/office/officeart/2005/8/layout/hierarchy1"/>
    <dgm:cxn modelId="{51D8983B-F8D0-4C7C-A29C-6C8F6E3DFC3F}" srcId="{8AD4A218-475A-44F5-BB33-6006CF59E5BB}" destId="{047D93BD-47A4-495D-A137-4FE87634593D}" srcOrd="0" destOrd="0" parTransId="{5762478B-2150-4582-9D67-0CB6CA327825}" sibTransId="{9B1EF5CD-33B2-46A1-9EB3-4C71AAE90014}"/>
    <dgm:cxn modelId="{32EE9841-7A65-4FAE-AEB1-42F99ED69435}" type="presOf" srcId="{D5CADE2A-6AAF-4D6A-8890-41F1AD46B16A}" destId="{AB85E1AC-EA36-4E4F-8C0E-1BE127A1C76A}" srcOrd="0" destOrd="0" presId="urn:microsoft.com/office/officeart/2005/8/layout/hierarchy1"/>
    <dgm:cxn modelId="{3019414A-FDF3-4ACB-B7F1-1793C7E298AF}" type="presOf" srcId="{8AD4A218-475A-44F5-BB33-6006CF59E5BB}" destId="{FBAC5F75-75C1-439E-BED4-DECBC8F6F8CE}" srcOrd="0" destOrd="0" presId="urn:microsoft.com/office/officeart/2005/8/layout/hierarchy1"/>
    <dgm:cxn modelId="{D4A7026F-C236-428C-A4C5-CC2D87A67A3E}" type="presOf" srcId="{047D93BD-47A4-495D-A137-4FE87634593D}" destId="{9ABA25F6-FEDB-4B56-A66A-3F57C98BADDA}" srcOrd="0" destOrd="0" presId="urn:microsoft.com/office/officeart/2005/8/layout/hierarchy1"/>
    <dgm:cxn modelId="{261D0359-F44A-4419-9A61-2C02EFAAD709}" type="presOf" srcId="{5762478B-2150-4582-9D67-0CB6CA327825}" destId="{D48D199C-8AE5-4407-8054-C34D371154C2}" srcOrd="0" destOrd="0" presId="urn:microsoft.com/office/officeart/2005/8/layout/hierarchy1"/>
    <dgm:cxn modelId="{359EB99D-F369-4E78-87F9-BD937C006736}" srcId="{8AD4A218-475A-44F5-BB33-6006CF59E5BB}" destId="{FE18834D-B8EE-4368-86B1-738224852039}" srcOrd="1" destOrd="0" parTransId="{E528DCD9-8C53-4DC2-BD4E-DC24AEFC887C}" sibTransId="{CDAD13D7-8870-4902-A6C5-C01051809FBA}"/>
    <dgm:cxn modelId="{814A1BDC-3FAD-4CC7-80C5-CB184E846BF9}" srcId="{D5CADE2A-6AAF-4D6A-8890-41F1AD46B16A}" destId="{8AD4A218-475A-44F5-BB33-6006CF59E5BB}" srcOrd="0" destOrd="0" parTransId="{DF1D448A-D3C0-4615-AD74-BD110D31D52E}" sibTransId="{C182E3B5-85AA-4B3D-B496-05B67566ECB2}"/>
    <dgm:cxn modelId="{772E3BA6-CD79-4D8E-9073-F5602D66D4FC}" type="presParOf" srcId="{AB85E1AC-EA36-4E4F-8C0E-1BE127A1C76A}" destId="{FEA3891D-E306-49F3-874E-D77503C7B3BD}" srcOrd="0" destOrd="0" presId="urn:microsoft.com/office/officeart/2005/8/layout/hierarchy1"/>
    <dgm:cxn modelId="{FD403ABB-77F7-4950-96F4-5C2F78F544FF}" type="presParOf" srcId="{FEA3891D-E306-49F3-874E-D77503C7B3BD}" destId="{64DF4481-E831-4C38-B569-C7A3D1A4BA32}" srcOrd="0" destOrd="0" presId="urn:microsoft.com/office/officeart/2005/8/layout/hierarchy1"/>
    <dgm:cxn modelId="{DE638DE9-E179-48F6-A73B-6FD4DC3A7A3B}" type="presParOf" srcId="{64DF4481-E831-4C38-B569-C7A3D1A4BA32}" destId="{8FB6F538-8C81-4E93-ACE9-9579B0B291AF}" srcOrd="0" destOrd="0" presId="urn:microsoft.com/office/officeart/2005/8/layout/hierarchy1"/>
    <dgm:cxn modelId="{DA8A69A1-5DC0-4471-8D7D-2B61F244889E}" type="presParOf" srcId="{64DF4481-E831-4C38-B569-C7A3D1A4BA32}" destId="{FBAC5F75-75C1-439E-BED4-DECBC8F6F8CE}" srcOrd="1" destOrd="0" presId="urn:microsoft.com/office/officeart/2005/8/layout/hierarchy1"/>
    <dgm:cxn modelId="{8302C1BB-A738-4960-8A2B-2E327B668D7A}" type="presParOf" srcId="{FEA3891D-E306-49F3-874E-D77503C7B3BD}" destId="{2E324252-7879-44E2-82B6-CFCBDE15B4AD}" srcOrd="1" destOrd="0" presId="urn:microsoft.com/office/officeart/2005/8/layout/hierarchy1"/>
    <dgm:cxn modelId="{E66D713B-A028-40F7-9D42-FABE45E757E3}" type="presParOf" srcId="{2E324252-7879-44E2-82B6-CFCBDE15B4AD}" destId="{D48D199C-8AE5-4407-8054-C34D371154C2}" srcOrd="0" destOrd="0" presId="urn:microsoft.com/office/officeart/2005/8/layout/hierarchy1"/>
    <dgm:cxn modelId="{91C653F6-3D4D-459D-8298-6B240A2CC94B}" type="presParOf" srcId="{2E324252-7879-44E2-82B6-CFCBDE15B4AD}" destId="{A88F77B6-C8EE-429E-B679-64BE488F2C22}" srcOrd="1" destOrd="0" presId="urn:microsoft.com/office/officeart/2005/8/layout/hierarchy1"/>
    <dgm:cxn modelId="{9BF59A7B-42C2-4C58-AAAF-76EEA3B8AAB9}" type="presParOf" srcId="{A88F77B6-C8EE-429E-B679-64BE488F2C22}" destId="{537FAAE3-B9D2-49BE-8152-00C8E548C993}" srcOrd="0" destOrd="0" presId="urn:microsoft.com/office/officeart/2005/8/layout/hierarchy1"/>
    <dgm:cxn modelId="{763C53F6-E644-4B7C-BFD4-D4252970B86F}" type="presParOf" srcId="{537FAAE3-B9D2-49BE-8152-00C8E548C993}" destId="{84383E4D-5B70-45ED-940C-4D25ACCB877E}" srcOrd="0" destOrd="0" presId="urn:microsoft.com/office/officeart/2005/8/layout/hierarchy1"/>
    <dgm:cxn modelId="{A406A459-8974-4202-9791-2956F7890DC4}" type="presParOf" srcId="{537FAAE3-B9D2-49BE-8152-00C8E548C993}" destId="{9ABA25F6-FEDB-4B56-A66A-3F57C98BADDA}" srcOrd="1" destOrd="0" presId="urn:microsoft.com/office/officeart/2005/8/layout/hierarchy1"/>
    <dgm:cxn modelId="{FD0753E0-155D-4C41-9273-4CBD39DF06D5}" type="presParOf" srcId="{A88F77B6-C8EE-429E-B679-64BE488F2C22}" destId="{1522178F-0F0B-4A41-90C3-CF3F24FA07E7}" srcOrd="1" destOrd="0" presId="urn:microsoft.com/office/officeart/2005/8/layout/hierarchy1"/>
    <dgm:cxn modelId="{042EA82A-8E0F-4A15-9C37-5A6AB53D1FBD}" type="presParOf" srcId="{2E324252-7879-44E2-82B6-CFCBDE15B4AD}" destId="{CBA1D5D9-A17F-4204-9777-9FDE3206C0CF}" srcOrd="2" destOrd="0" presId="urn:microsoft.com/office/officeart/2005/8/layout/hierarchy1"/>
    <dgm:cxn modelId="{C4FB697F-44F2-46FE-BCA5-E5364E276335}" type="presParOf" srcId="{2E324252-7879-44E2-82B6-CFCBDE15B4AD}" destId="{3E3F7DD2-D240-4015-AD2B-D13E9DFB15AC}" srcOrd="3" destOrd="0" presId="urn:microsoft.com/office/officeart/2005/8/layout/hierarchy1"/>
    <dgm:cxn modelId="{4EB26359-6A02-495C-BC40-378FE45713AC}" type="presParOf" srcId="{3E3F7DD2-D240-4015-AD2B-D13E9DFB15AC}" destId="{6B410205-5BA1-4D12-B118-1D91A3F158BF}" srcOrd="0" destOrd="0" presId="urn:microsoft.com/office/officeart/2005/8/layout/hierarchy1"/>
    <dgm:cxn modelId="{B0BA08C2-48F5-469D-A790-C943702DD0BE}" type="presParOf" srcId="{6B410205-5BA1-4D12-B118-1D91A3F158BF}" destId="{F5E69942-EB33-40F4-82FB-322089E1928D}" srcOrd="0" destOrd="0" presId="urn:microsoft.com/office/officeart/2005/8/layout/hierarchy1"/>
    <dgm:cxn modelId="{3CA10581-EAB6-4ACD-A618-D48D6CE9FF88}" type="presParOf" srcId="{6B410205-5BA1-4D12-B118-1D91A3F158BF}" destId="{87D0B910-CF81-4E75-9E14-9E20D1D2F969}" srcOrd="1" destOrd="0" presId="urn:microsoft.com/office/officeart/2005/8/layout/hierarchy1"/>
    <dgm:cxn modelId="{CE9B28D0-DCD6-4519-955B-4A86B070B5D9}" type="presParOf" srcId="{3E3F7DD2-D240-4015-AD2B-D13E9DFB15AC}" destId="{B7FABDCA-7CEC-440B-B899-C3D5D4FC4E8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ADE2A-6AAF-4D6A-8890-41F1AD46B1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8AD4A218-475A-44F5-BB33-6006CF59E5BB}">
      <dgm:prSet phldrT="[Text]"/>
      <dgm:spPr/>
      <dgm:t>
        <a:bodyPr/>
        <a:lstStyle/>
        <a:p>
          <a:r>
            <a:rPr lang="cs-CZ" dirty="0"/>
            <a:t>Podle řízení a správy</a:t>
          </a:r>
          <a:endParaRPr lang="en-GB" dirty="0"/>
        </a:p>
      </dgm:t>
    </dgm:pt>
    <dgm:pt modelId="{DF1D448A-D3C0-4615-AD74-BD110D31D52E}" type="parTrans" cxnId="{814A1BDC-3FAD-4CC7-80C5-CB184E846BF9}">
      <dgm:prSet/>
      <dgm:spPr/>
      <dgm:t>
        <a:bodyPr/>
        <a:lstStyle/>
        <a:p>
          <a:endParaRPr lang="en-GB"/>
        </a:p>
      </dgm:t>
    </dgm:pt>
    <dgm:pt modelId="{C182E3B5-85AA-4B3D-B496-05B67566ECB2}" type="sibTrans" cxnId="{814A1BDC-3FAD-4CC7-80C5-CB184E846BF9}">
      <dgm:prSet/>
      <dgm:spPr/>
      <dgm:t>
        <a:bodyPr/>
        <a:lstStyle/>
        <a:p>
          <a:endParaRPr lang="en-GB"/>
        </a:p>
      </dgm:t>
    </dgm:pt>
    <dgm:pt modelId="{047D93BD-47A4-495D-A137-4FE87634593D}">
      <dgm:prSet phldrT="[Text]"/>
      <dgm:spPr/>
      <dgm:t>
        <a:bodyPr/>
        <a:lstStyle/>
        <a:p>
          <a:r>
            <a:rPr lang="cs-CZ" dirty="0"/>
            <a:t>Pasivně spravovaný</a:t>
          </a:r>
          <a:endParaRPr lang="en-GB" dirty="0"/>
        </a:p>
      </dgm:t>
    </dgm:pt>
    <dgm:pt modelId="{5762478B-2150-4582-9D67-0CB6CA327825}" type="parTrans" cxnId="{51D8983B-F8D0-4C7C-A29C-6C8F6E3DFC3F}">
      <dgm:prSet/>
      <dgm:spPr/>
      <dgm:t>
        <a:bodyPr/>
        <a:lstStyle/>
        <a:p>
          <a:endParaRPr lang="en-GB"/>
        </a:p>
      </dgm:t>
    </dgm:pt>
    <dgm:pt modelId="{9B1EF5CD-33B2-46A1-9EB3-4C71AAE90014}" type="sibTrans" cxnId="{51D8983B-F8D0-4C7C-A29C-6C8F6E3DFC3F}">
      <dgm:prSet/>
      <dgm:spPr/>
      <dgm:t>
        <a:bodyPr/>
        <a:lstStyle/>
        <a:p>
          <a:endParaRPr lang="en-GB"/>
        </a:p>
      </dgm:t>
    </dgm:pt>
    <dgm:pt modelId="{FE18834D-B8EE-4368-86B1-738224852039}">
      <dgm:prSet phldrT="[Text]"/>
      <dgm:spPr/>
      <dgm:t>
        <a:bodyPr/>
        <a:lstStyle/>
        <a:p>
          <a:r>
            <a:rPr lang="cs-CZ" dirty="0"/>
            <a:t>Aktivně spravovaný</a:t>
          </a:r>
          <a:endParaRPr lang="en-GB" dirty="0"/>
        </a:p>
      </dgm:t>
    </dgm:pt>
    <dgm:pt modelId="{E528DCD9-8C53-4DC2-BD4E-DC24AEFC887C}" type="parTrans" cxnId="{359EB99D-F369-4E78-87F9-BD937C006736}">
      <dgm:prSet/>
      <dgm:spPr/>
      <dgm:t>
        <a:bodyPr/>
        <a:lstStyle/>
        <a:p>
          <a:endParaRPr lang="en-GB"/>
        </a:p>
      </dgm:t>
    </dgm:pt>
    <dgm:pt modelId="{CDAD13D7-8870-4902-A6C5-C01051809FBA}" type="sibTrans" cxnId="{359EB99D-F369-4E78-87F9-BD937C006736}">
      <dgm:prSet/>
      <dgm:spPr/>
      <dgm:t>
        <a:bodyPr/>
        <a:lstStyle/>
        <a:p>
          <a:endParaRPr lang="en-GB"/>
        </a:p>
      </dgm:t>
    </dgm:pt>
    <dgm:pt modelId="{AB85E1AC-EA36-4E4F-8C0E-1BE127A1C76A}" type="pres">
      <dgm:prSet presAssocID="{D5CADE2A-6AAF-4D6A-8890-41F1AD46B16A}" presName="hierChild1" presStyleCnt="0">
        <dgm:presLayoutVars>
          <dgm:chPref val="1"/>
          <dgm:dir/>
          <dgm:animOne val="branch"/>
          <dgm:animLvl val="lvl"/>
          <dgm:resizeHandles/>
        </dgm:presLayoutVars>
      </dgm:prSet>
      <dgm:spPr/>
    </dgm:pt>
    <dgm:pt modelId="{FEA3891D-E306-49F3-874E-D77503C7B3BD}" type="pres">
      <dgm:prSet presAssocID="{8AD4A218-475A-44F5-BB33-6006CF59E5BB}" presName="hierRoot1" presStyleCnt="0"/>
      <dgm:spPr/>
    </dgm:pt>
    <dgm:pt modelId="{64DF4481-E831-4C38-B569-C7A3D1A4BA32}" type="pres">
      <dgm:prSet presAssocID="{8AD4A218-475A-44F5-BB33-6006CF59E5BB}" presName="composite" presStyleCnt="0"/>
      <dgm:spPr/>
    </dgm:pt>
    <dgm:pt modelId="{8FB6F538-8C81-4E93-ACE9-9579B0B291AF}" type="pres">
      <dgm:prSet presAssocID="{8AD4A218-475A-44F5-BB33-6006CF59E5BB}" presName="background" presStyleLbl="node0" presStyleIdx="0" presStyleCnt="1"/>
      <dgm:spPr>
        <a:solidFill>
          <a:srgbClr val="C00000"/>
        </a:solidFill>
      </dgm:spPr>
    </dgm:pt>
    <dgm:pt modelId="{FBAC5F75-75C1-439E-BED4-DECBC8F6F8CE}" type="pres">
      <dgm:prSet presAssocID="{8AD4A218-475A-44F5-BB33-6006CF59E5BB}" presName="text" presStyleLbl="fgAcc0" presStyleIdx="0" presStyleCnt="1">
        <dgm:presLayoutVars>
          <dgm:chPref val="3"/>
        </dgm:presLayoutVars>
      </dgm:prSet>
      <dgm:spPr/>
    </dgm:pt>
    <dgm:pt modelId="{2E324252-7879-44E2-82B6-CFCBDE15B4AD}" type="pres">
      <dgm:prSet presAssocID="{8AD4A218-475A-44F5-BB33-6006CF59E5BB}" presName="hierChild2" presStyleCnt="0"/>
      <dgm:spPr/>
    </dgm:pt>
    <dgm:pt modelId="{D48D199C-8AE5-4407-8054-C34D371154C2}" type="pres">
      <dgm:prSet presAssocID="{5762478B-2150-4582-9D67-0CB6CA327825}" presName="Name10" presStyleLbl="parChTrans1D2" presStyleIdx="0" presStyleCnt="2"/>
      <dgm:spPr/>
    </dgm:pt>
    <dgm:pt modelId="{A88F77B6-C8EE-429E-B679-64BE488F2C22}" type="pres">
      <dgm:prSet presAssocID="{047D93BD-47A4-495D-A137-4FE87634593D}" presName="hierRoot2" presStyleCnt="0"/>
      <dgm:spPr/>
    </dgm:pt>
    <dgm:pt modelId="{537FAAE3-B9D2-49BE-8152-00C8E548C993}" type="pres">
      <dgm:prSet presAssocID="{047D93BD-47A4-495D-A137-4FE87634593D}" presName="composite2" presStyleCnt="0"/>
      <dgm:spPr/>
    </dgm:pt>
    <dgm:pt modelId="{84383E4D-5B70-45ED-940C-4D25ACCB877E}" type="pres">
      <dgm:prSet presAssocID="{047D93BD-47A4-495D-A137-4FE87634593D}" presName="background2" presStyleLbl="node2" presStyleIdx="0" presStyleCnt="2"/>
      <dgm:spPr>
        <a:solidFill>
          <a:srgbClr val="C00000"/>
        </a:solidFill>
      </dgm:spPr>
    </dgm:pt>
    <dgm:pt modelId="{9ABA25F6-FEDB-4B56-A66A-3F57C98BADDA}" type="pres">
      <dgm:prSet presAssocID="{047D93BD-47A4-495D-A137-4FE87634593D}" presName="text2" presStyleLbl="fgAcc2" presStyleIdx="0" presStyleCnt="2">
        <dgm:presLayoutVars>
          <dgm:chPref val="3"/>
        </dgm:presLayoutVars>
      </dgm:prSet>
      <dgm:spPr/>
    </dgm:pt>
    <dgm:pt modelId="{1522178F-0F0B-4A41-90C3-CF3F24FA07E7}" type="pres">
      <dgm:prSet presAssocID="{047D93BD-47A4-495D-A137-4FE87634593D}" presName="hierChild3" presStyleCnt="0"/>
      <dgm:spPr/>
    </dgm:pt>
    <dgm:pt modelId="{CBA1D5D9-A17F-4204-9777-9FDE3206C0CF}" type="pres">
      <dgm:prSet presAssocID="{E528DCD9-8C53-4DC2-BD4E-DC24AEFC887C}" presName="Name10" presStyleLbl="parChTrans1D2" presStyleIdx="1" presStyleCnt="2"/>
      <dgm:spPr/>
    </dgm:pt>
    <dgm:pt modelId="{3E3F7DD2-D240-4015-AD2B-D13E9DFB15AC}" type="pres">
      <dgm:prSet presAssocID="{FE18834D-B8EE-4368-86B1-738224852039}" presName="hierRoot2" presStyleCnt="0"/>
      <dgm:spPr/>
    </dgm:pt>
    <dgm:pt modelId="{6B410205-5BA1-4D12-B118-1D91A3F158BF}" type="pres">
      <dgm:prSet presAssocID="{FE18834D-B8EE-4368-86B1-738224852039}" presName="composite2" presStyleCnt="0"/>
      <dgm:spPr/>
    </dgm:pt>
    <dgm:pt modelId="{F5E69942-EB33-40F4-82FB-322089E1928D}" type="pres">
      <dgm:prSet presAssocID="{FE18834D-B8EE-4368-86B1-738224852039}" presName="background2" presStyleLbl="node2" presStyleIdx="1" presStyleCnt="2"/>
      <dgm:spPr>
        <a:solidFill>
          <a:srgbClr val="C00000"/>
        </a:solidFill>
      </dgm:spPr>
    </dgm:pt>
    <dgm:pt modelId="{87D0B910-CF81-4E75-9E14-9E20D1D2F969}" type="pres">
      <dgm:prSet presAssocID="{FE18834D-B8EE-4368-86B1-738224852039}" presName="text2" presStyleLbl="fgAcc2" presStyleIdx="1" presStyleCnt="2">
        <dgm:presLayoutVars>
          <dgm:chPref val="3"/>
        </dgm:presLayoutVars>
      </dgm:prSet>
      <dgm:spPr/>
    </dgm:pt>
    <dgm:pt modelId="{B7FABDCA-7CEC-440B-B899-C3D5D4FC4E8D}" type="pres">
      <dgm:prSet presAssocID="{FE18834D-B8EE-4368-86B1-738224852039}" presName="hierChild3" presStyleCnt="0"/>
      <dgm:spPr/>
    </dgm:pt>
  </dgm:ptLst>
  <dgm:cxnLst>
    <dgm:cxn modelId="{3F120B0A-E3CB-47C6-AC95-442E0B062588}" type="presOf" srcId="{8AD4A218-475A-44F5-BB33-6006CF59E5BB}" destId="{FBAC5F75-75C1-439E-BED4-DECBC8F6F8CE}" srcOrd="0" destOrd="0" presId="urn:microsoft.com/office/officeart/2005/8/layout/hierarchy1"/>
    <dgm:cxn modelId="{51D8983B-F8D0-4C7C-A29C-6C8F6E3DFC3F}" srcId="{8AD4A218-475A-44F5-BB33-6006CF59E5BB}" destId="{047D93BD-47A4-495D-A137-4FE87634593D}" srcOrd="0" destOrd="0" parTransId="{5762478B-2150-4582-9D67-0CB6CA327825}" sibTransId="{9B1EF5CD-33B2-46A1-9EB3-4C71AAE90014}"/>
    <dgm:cxn modelId="{2CB48573-7234-4C35-A905-D7FF32466970}" type="presOf" srcId="{D5CADE2A-6AAF-4D6A-8890-41F1AD46B16A}" destId="{AB85E1AC-EA36-4E4F-8C0E-1BE127A1C76A}" srcOrd="0" destOrd="0" presId="urn:microsoft.com/office/officeart/2005/8/layout/hierarchy1"/>
    <dgm:cxn modelId="{359EB99D-F369-4E78-87F9-BD937C006736}" srcId="{8AD4A218-475A-44F5-BB33-6006CF59E5BB}" destId="{FE18834D-B8EE-4368-86B1-738224852039}" srcOrd="1" destOrd="0" parTransId="{E528DCD9-8C53-4DC2-BD4E-DC24AEFC887C}" sibTransId="{CDAD13D7-8870-4902-A6C5-C01051809FBA}"/>
    <dgm:cxn modelId="{2DF364A0-2678-4CC2-9A9C-2D85C2DA1882}" type="presOf" srcId="{FE18834D-B8EE-4368-86B1-738224852039}" destId="{87D0B910-CF81-4E75-9E14-9E20D1D2F969}" srcOrd="0" destOrd="0" presId="urn:microsoft.com/office/officeart/2005/8/layout/hierarchy1"/>
    <dgm:cxn modelId="{70EB51A3-1452-43DA-8DFD-C42FC3BCF18E}" type="presOf" srcId="{E528DCD9-8C53-4DC2-BD4E-DC24AEFC887C}" destId="{CBA1D5D9-A17F-4204-9777-9FDE3206C0CF}" srcOrd="0" destOrd="0" presId="urn:microsoft.com/office/officeart/2005/8/layout/hierarchy1"/>
    <dgm:cxn modelId="{536595BC-5223-45E2-9EE4-582BC55817F4}" type="presOf" srcId="{5762478B-2150-4582-9D67-0CB6CA327825}" destId="{D48D199C-8AE5-4407-8054-C34D371154C2}" srcOrd="0" destOrd="0" presId="urn:microsoft.com/office/officeart/2005/8/layout/hierarchy1"/>
    <dgm:cxn modelId="{814A1BDC-3FAD-4CC7-80C5-CB184E846BF9}" srcId="{D5CADE2A-6AAF-4D6A-8890-41F1AD46B16A}" destId="{8AD4A218-475A-44F5-BB33-6006CF59E5BB}" srcOrd="0" destOrd="0" parTransId="{DF1D448A-D3C0-4615-AD74-BD110D31D52E}" sibTransId="{C182E3B5-85AA-4B3D-B496-05B67566ECB2}"/>
    <dgm:cxn modelId="{DA4BE8EA-FF0C-4374-9334-4EE4EA134B56}" type="presOf" srcId="{047D93BD-47A4-495D-A137-4FE87634593D}" destId="{9ABA25F6-FEDB-4B56-A66A-3F57C98BADDA}" srcOrd="0" destOrd="0" presId="urn:microsoft.com/office/officeart/2005/8/layout/hierarchy1"/>
    <dgm:cxn modelId="{44C11A77-37A8-414D-AF8D-55B4B4737568}" type="presParOf" srcId="{AB85E1AC-EA36-4E4F-8C0E-1BE127A1C76A}" destId="{FEA3891D-E306-49F3-874E-D77503C7B3BD}" srcOrd="0" destOrd="0" presId="urn:microsoft.com/office/officeart/2005/8/layout/hierarchy1"/>
    <dgm:cxn modelId="{9C1F563B-E916-490E-9C03-553463D098A9}" type="presParOf" srcId="{FEA3891D-E306-49F3-874E-D77503C7B3BD}" destId="{64DF4481-E831-4C38-B569-C7A3D1A4BA32}" srcOrd="0" destOrd="0" presId="urn:microsoft.com/office/officeart/2005/8/layout/hierarchy1"/>
    <dgm:cxn modelId="{64E70263-E5BB-4F16-92EF-25A5EE089542}" type="presParOf" srcId="{64DF4481-E831-4C38-B569-C7A3D1A4BA32}" destId="{8FB6F538-8C81-4E93-ACE9-9579B0B291AF}" srcOrd="0" destOrd="0" presId="urn:microsoft.com/office/officeart/2005/8/layout/hierarchy1"/>
    <dgm:cxn modelId="{ED19E819-1BA5-4B8A-8DDE-4488DEEF16AE}" type="presParOf" srcId="{64DF4481-E831-4C38-B569-C7A3D1A4BA32}" destId="{FBAC5F75-75C1-439E-BED4-DECBC8F6F8CE}" srcOrd="1" destOrd="0" presId="urn:microsoft.com/office/officeart/2005/8/layout/hierarchy1"/>
    <dgm:cxn modelId="{61E02989-660E-493C-ADB9-A84DE6B1E93A}" type="presParOf" srcId="{FEA3891D-E306-49F3-874E-D77503C7B3BD}" destId="{2E324252-7879-44E2-82B6-CFCBDE15B4AD}" srcOrd="1" destOrd="0" presId="urn:microsoft.com/office/officeart/2005/8/layout/hierarchy1"/>
    <dgm:cxn modelId="{1CEAB24F-96F4-44EA-A81E-9A5EBCAC6D0D}" type="presParOf" srcId="{2E324252-7879-44E2-82B6-CFCBDE15B4AD}" destId="{D48D199C-8AE5-4407-8054-C34D371154C2}" srcOrd="0" destOrd="0" presId="urn:microsoft.com/office/officeart/2005/8/layout/hierarchy1"/>
    <dgm:cxn modelId="{1F65240A-C91F-46C2-9CB6-956E8F1B3BCE}" type="presParOf" srcId="{2E324252-7879-44E2-82B6-CFCBDE15B4AD}" destId="{A88F77B6-C8EE-429E-B679-64BE488F2C22}" srcOrd="1" destOrd="0" presId="urn:microsoft.com/office/officeart/2005/8/layout/hierarchy1"/>
    <dgm:cxn modelId="{AE86BAF7-045B-48D6-87A5-61530C840AA2}" type="presParOf" srcId="{A88F77B6-C8EE-429E-B679-64BE488F2C22}" destId="{537FAAE3-B9D2-49BE-8152-00C8E548C993}" srcOrd="0" destOrd="0" presId="urn:microsoft.com/office/officeart/2005/8/layout/hierarchy1"/>
    <dgm:cxn modelId="{3CD826C7-9E86-4F68-9D23-EE4D568442C5}" type="presParOf" srcId="{537FAAE3-B9D2-49BE-8152-00C8E548C993}" destId="{84383E4D-5B70-45ED-940C-4D25ACCB877E}" srcOrd="0" destOrd="0" presId="urn:microsoft.com/office/officeart/2005/8/layout/hierarchy1"/>
    <dgm:cxn modelId="{695DC6D6-DCC3-4BB3-AAA6-D40645B12376}" type="presParOf" srcId="{537FAAE3-B9D2-49BE-8152-00C8E548C993}" destId="{9ABA25F6-FEDB-4B56-A66A-3F57C98BADDA}" srcOrd="1" destOrd="0" presId="urn:microsoft.com/office/officeart/2005/8/layout/hierarchy1"/>
    <dgm:cxn modelId="{8B5282B9-10A7-4354-B64A-CFABEC91BE80}" type="presParOf" srcId="{A88F77B6-C8EE-429E-B679-64BE488F2C22}" destId="{1522178F-0F0B-4A41-90C3-CF3F24FA07E7}" srcOrd="1" destOrd="0" presId="urn:microsoft.com/office/officeart/2005/8/layout/hierarchy1"/>
    <dgm:cxn modelId="{41BEEC97-A2F8-4B93-B09D-FF9F7CFCD786}" type="presParOf" srcId="{2E324252-7879-44E2-82B6-CFCBDE15B4AD}" destId="{CBA1D5D9-A17F-4204-9777-9FDE3206C0CF}" srcOrd="2" destOrd="0" presId="urn:microsoft.com/office/officeart/2005/8/layout/hierarchy1"/>
    <dgm:cxn modelId="{FED21A74-52BF-418A-97F1-B6A182B42B45}" type="presParOf" srcId="{2E324252-7879-44E2-82B6-CFCBDE15B4AD}" destId="{3E3F7DD2-D240-4015-AD2B-D13E9DFB15AC}" srcOrd="3" destOrd="0" presId="urn:microsoft.com/office/officeart/2005/8/layout/hierarchy1"/>
    <dgm:cxn modelId="{2C1A1A7E-3E78-42D4-9240-EC44829736A4}" type="presParOf" srcId="{3E3F7DD2-D240-4015-AD2B-D13E9DFB15AC}" destId="{6B410205-5BA1-4D12-B118-1D91A3F158BF}" srcOrd="0" destOrd="0" presId="urn:microsoft.com/office/officeart/2005/8/layout/hierarchy1"/>
    <dgm:cxn modelId="{B5035E0D-2A73-44D3-BEF9-04ABB14306A1}" type="presParOf" srcId="{6B410205-5BA1-4D12-B118-1D91A3F158BF}" destId="{F5E69942-EB33-40F4-82FB-322089E1928D}" srcOrd="0" destOrd="0" presId="urn:microsoft.com/office/officeart/2005/8/layout/hierarchy1"/>
    <dgm:cxn modelId="{A8C30FC3-EF3E-4261-84E7-2ABC4D3261C1}" type="presParOf" srcId="{6B410205-5BA1-4D12-B118-1D91A3F158BF}" destId="{87D0B910-CF81-4E75-9E14-9E20D1D2F969}" srcOrd="1" destOrd="0" presId="urn:microsoft.com/office/officeart/2005/8/layout/hierarchy1"/>
    <dgm:cxn modelId="{228A2EEC-2A21-4E1E-B371-068BEB8281C5}" type="presParOf" srcId="{3E3F7DD2-D240-4015-AD2B-D13E9DFB15AC}" destId="{B7FABDCA-7CEC-440B-B899-C3D5D4FC4E8D}"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4947B-91DC-455B-AF05-13278969992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F0B496B0-D896-4511-BB25-B9EFECDDC365}">
      <dgm:prSet phldrT="[Text]" custT="1"/>
      <dgm:spPr/>
      <dgm:t>
        <a:bodyPr/>
        <a:lstStyle/>
        <a:p>
          <a:r>
            <a:rPr lang="cs-CZ" sz="2800" b="1" dirty="0"/>
            <a:t>Deriváty</a:t>
          </a:r>
          <a:endParaRPr lang="en-GB" sz="2800" b="1" dirty="0"/>
        </a:p>
      </dgm:t>
    </dgm:pt>
    <dgm:pt modelId="{26FEFBB0-3681-4486-AE2D-81A0B51B1B0F}" type="parTrans" cxnId="{D9C45B84-E876-4A1A-8E3D-DF8E52251B9E}">
      <dgm:prSet/>
      <dgm:spPr/>
      <dgm:t>
        <a:bodyPr/>
        <a:lstStyle/>
        <a:p>
          <a:endParaRPr lang="en-GB" sz="2800" b="1"/>
        </a:p>
      </dgm:t>
    </dgm:pt>
    <dgm:pt modelId="{1D676743-030C-4FA9-AF55-C3FD65072565}" type="sibTrans" cxnId="{D9C45B84-E876-4A1A-8E3D-DF8E52251B9E}">
      <dgm:prSet/>
      <dgm:spPr/>
      <dgm:t>
        <a:bodyPr/>
        <a:lstStyle/>
        <a:p>
          <a:endParaRPr lang="en-GB" sz="2800" b="1"/>
        </a:p>
      </dgm:t>
    </dgm:pt>
    <dgm:pt modelId="{88A538AC-83E9-4D88-A4DB-A24C41DB606E}">
      <dgm:prSet phldrT="[Text]" custT="1"/>
      <dgm:spPr/>
      <dgm:t>
        <a:bodyPr/>
        <a:lstStyle/>
        <a:p>
          <a:r>
            <a:rPr lang="cs-CZ" sz="2800" b="1" dirty="0"/>
            <a:t>Veřejně obchodovatelné</a:t>
          </a:r>
          <a:endParaRPr lang="en-GB" sz="2800" b="1" dirty="0"/>
        </a:p>
      </dgm:t>
    </dgm:pt>
    <dgm:pt modelId="{2CED063B-C660-4122-B13D-32383203D7C7}" type="parTrans" cxnId="{82F05D19-E383-4258-8098-44DF348159B2}">
      <dgm:prSet/>
      <dgm:spPr/>
      <dgm:t>
        <a:bodyPr/>
        <a:lstStyle/>
        <a:p>
          <a:endParaRPr lang="en-GB" sz="2800" b="1"/>
        </a:p>
      </dgm:t>
    </dgm:pt>
    <dgm:pt modelId="{2FC00E3E-BBE4-4873-91D6-3226C8A55EDF}" type="sibTrans" cxnId="{82F05D19-E383-4258-8098-44DF348159B2}">
      <dgm:prSet/>
      <dgm:spPr/>
      <dgm:t>
        <a:bodyPr/>
        <a:lstStyle/>
        <a:p>
          <a:endParaRPr lang="en-GB" sz="2800" b="1"/>
        </a:p>
      </dgm:t>
    </dgm:pt>
    <dgm:pt modelId="{35B8B325-20AB-427A-B095-B07BB6ADBA6D}">
      <dgm:prSet phldrT="[Text]" custT="1"/>
      <dgm:spPr/>
      <dgm:t>
        <a:bodyPr/>
        <a:lstStyle/>
        <a:p>
          <a:r>
            <a:rPr lang="cs-CZ" sz="2800" b="1" dirty="0"/>
            <a:t> Standardizované</a:t>
          </a:r>
          <a:endParaRPr lang="en-GB" sz="2800" b="1" dirty="0"/>
        </a:p>
      </dgm:t>
    </dgm:pt>
    <dgm:pt modelId="{9EA47921-67AC-4F11-8B9C-58AF2952BCFC}" type="parTrans" cxnId="{91B3AB1B-79A4-41D3-95C1-089490E4F872}">
      <dgm:prSet/>
      <dgm:spPr/>
      <dgm:t>
        <a:bodyPr/>
        <a:lstStyle/>
        <a:p>
          <a:endParaRPr lang="en-GB" sz="2800" b="1"/>
        </a:p>
      </dgm:t>
    </dgm:pt>
    <dgm:pt modelId="{F193EDA4-EFCF-425B-9E54-2911D719F2F9}" type="sibTrans" cxnId="{91B3AB1B-79A4-41D3-95C1-089490E4F872}">
      <dgm:prSet/>
      <dgm:spPr/>
      <dgm:t>
        <a:bodyPr/>
        <a:lstStyle/>
        <a:p>
          <a:endParaRPr lang="en-GB" sz="2800" b="1"/>
        </a:p>
      </dgm:t>
    </dgm:pt>
    <dgm:pt modelId="{54A5BDE6-7363-4737-A406-66EA8FE6B83D}">
      <dgm:prSet phldrT="[Text]" custT="1"/>
      <dgm:spPr/>
      <dgm:t>
        <a:bodyPr/>
        <a:lstStyle/>
        <a:p>
          <a:r>
            <a:rPr lang="cs-CZ" sz="2800" b="1" dirty="0"/>
            <a:t>Veřejně neobchodovatelné</a:t>
          </a:r>
          <a:endParaRPr lang="en-GB" sz="2800" b="1" dirty="0"/>
        </a:p>
      </dgm:t>
    </dgm:pt>
    <dgm:pt modelId="{6DC7E959-F7C8-471A-8B1D-188FC6136015}" type="parTrans" cxnId="{92F55CF7-2100-4218-9424-4121345C6C85}">
      <dgm:prSet/>
      <dgm:spPr/>
      <dgm:t>
        <a:bodyPr/>
        <a:lstStyle/>
        <a:p>
          <a:endParaRPr lang="en-GB" sz="2800" b="1"/>
        </a:p>
      </dgm:t>
    </dgm:pt>
    <dgm:pt modelId="{3E8F9C00-18EA-4315-996D-8AFE20A83889}" type="sibTrans" cxnId="{92F55CF7-2100-4218-9424-4121345C6C85}">
      <dgm:prSet/>
      <dgm:spPr/>
      <dgm:t>
        <a:bodyPr/>
        <a:lstStyle/>
        <a:p>
          <a:endParaRPr lang="en-GB" sz="2800" b="1"/>
        </a:p>
      </dgm:t>
    </dgm:pt>
    <dgm:pt modelId="{B620B3B7-FD83-4D86-8361-8857DF9D477E}">
      <dgm:prSet phldrT="[Text]" custT="1"/>
      <dgm:spPr/>
      <dgm:t>
        <a:bodyPr/>
        <a:lstStyle/>
        <a:p>
          <a:r>
            <a:rPr lang="cs-CZ" sz="2800" b="1" dirty="0"/>
            <a:t>Individualizované</a:t>
          </a:r>
          <a:endParaRPr lang="en-GB" sz="2800" b="1" dirty="0"/>
        </a:p>
      </dgm:t>
    </dgm:pt>
    <dgm:pt modelId="{039C7714-D1DD-4615-8B21-FF4A64E25B65}" type="parTrans" cxnId="{20ADC034-D0FF-4881-AEC4-C6CDDB7870FC}">
      <dgm:prSet/>
      <dgm:spPr/>
      <dgm:t>
        <a:bodyPr/>
        <a:lstStyle/>
        <a:p>
          <a:endParaRPr lang="en-GB" sz="2800" b="1"/>
        </a:p>
      </dgm:t>
    </dgm:pt>
    <dgm:pt modelId="{B2B1B0E3-7B8F-463E-ABF6-275560AA4889}" type="sibTrans" cxnId="{20ADC034-D0FF-4881-AEC4-C6CDDB7870FC}">
      <dgm:prSet/>
      <dgm:spPr/>
      <dgm:t>
        <a:bodyPr/>
        <a:lstStyle/>
        <a:p>
          <a:endParaRPr lang="en-GB" sz="2800" b="1"/>
        </a:p>
      </dgm:t>
    </dgm:pt>
    <dgm:pt modelId="{84D235E3-2C73-4EE6-9E26-CE7D87215B1E}" type="pres">
      <dgm:prSet presAssocID="{F384947B-91DC-455B-AF05-132789699925}" presName="hierChild1" presStyleCnt="0">
        <dgm:presLayoutVars>
          <dgm:chPref val="1"/>
          <dgm:dir/>
          <dgm:animOne val="branch"/>
          <dgm:animLvl val="lvl"/>
          <dgm:resizeHandles/>
        </dgm:presLayoutVars>
      </dgm:prSet>
      <dgm:spPr/>
    </dgm:pt>
    <dgm:pt modelId="{DC95A03D-7215-42A8-AE56-7BD080696689}" type="pres">
      <dgm:prSet presAssocID="{F0B496B0-D896-4511-BB25-B9EFECDDC365}" presName="hierRoot1" presStyleCnt="0"/>
      <dgm:spPr/>
    </dgm:pt>
    <dgm:pt modelId="{AC892889-B163-4D69-AE48-67D274C29634}" type="pres">
      <dgm:prSet presAssocID="{F0B496B0-D896-4511-BB25-B9EFECDDC365}" presName="composite" presStyleCnt="0"/>
      <dgm:spPr/>
    </dgm:pt>
    <dgm:pt modelId="{9AF5835C-77DA-4204-9D42-2331ADAD2CED}" type="pres">
      <dgm:prSet presAssocID="{F0B496B0-D896-4511-BB25-B9EFECDDC365}" presName="background" presStyleLbl="node0" presStyleIdx="0" presStyleCnt="1"/>
      <dgm:spPr>
        <a:solidFill>
          <a:srgbClr val="C21C1D"/>
        </a:solidFill>
      </dgm:spPr>
    </dgm:pt>
    <dgm:pt modelId="{48CD9A98-5BFA-44C1-A0B8-9FEA97FB995D}" type="pres">
      <dgm:prSet presAssocID="{F0B496B0-D896-4511-BB25-B9EFECDDC365}" presName="text" presStyleLbl="fgAcc0" presStyleIdx="0" presStyleCnt="1">
        <dgm:presLayoutVars>
          <dgm:chPref val="3"/>
        </dgm:presLayoutVars>
      </dgm:prSet>
      <dgm:spPr/>
    </dgm:pt>
    <dgm:pt modelId="{692D2358-2F1C-4985-BA76-932780B2BB45}" type="pres">
      <dgm:prSet presAssocID="{F0B496B0-D896-4511-BB25-B9EFECDDC365}" presName="hierChild2" presStyleCnt="0"/>
      <dgm:spPr/>
    </dgm:pt>
    <dgm:pt modelId="{1EA59292-58DB-4887-A7B0-26D39E05B645}" type="pres">
      <dgm:prSet presAssocID="{2CED063B-C660-4122-B13D-32383203D7C7}" presName="Name10" presStyleLbl="parChTrans1D2" presStyleIdx="0" presStyleCnt="2"/>
      <dgm:spPr/>
    </dgm:pt>
    <dgm:pt modelId="{2AACE9A1-5417-47AA-9B4D-DD96636C7266}" type="pres">
      <dgm:prSet presAssocID="{88A538AC-83E9-4D88-A4DB-A24C41DB606E}" presName="hierRoot2" presStyleCnt="0"/>
      <dgm:spPr/>
    </dgm:pt>
    <dgm:pt modelId="{476C53C5-016B-48EA-B33A-CFE798A0E350}" type="pres">
      <dgm:prSet presAssocID="{88A538AC-83E9-4D88-A4DB-A24C41DB606E}" presName="composite2" presStyleCnt="0"/>
      <dgm:spPr/>
    </dgm:pt>
    <dgm:pt modelId="{168018C5-4999-4038-A1FA-7D62B8EBBEDA}" type="pres">
      <dgm:prSet presAssocID="{88A538AC-83E9-4D88-A4DB-A24C41DB606E}" presName="background2" presStyleLbl="node2" presStyleIdx="0" presStyleCnt="2"/>
      <dgm:spPr>
        <a:solidFill>
          <a:srgbClr val="C21C1D"/>
        </a:solidFill>
      </dgm:spPr>
    </dgm:pt>
    <dgm:pt modelId="{6F1F76D5-D697-492E-A25E-2F8C14725DE7}" type="pres">
      <dgm:prSet presAssocID="{88A538AC-83E9-4D88-A4DB-A24C41DB606E}" presName="text2" presStyleLbl="fgAcc2" presStyleIdx="0" presStyleCnt="2" custScaleX="181701">
        <dgm:presLayoutVars>
          <dgm:chPref val="3"/>
        </dgm:presLayoutVars>
      </dgm:prSet>
      <dgm:spPr/>
    </dgm:pt>
    <dgm:pt modelId="{5DB005EB-3CCB-476C-8300-4473BAE5FE49}" type="pres">
      <dgm:prSet presAssocID="{88A538AC-83E9-4D88-A4DB-A24C41DB606E}" presName="hierChild3" presStyleCnt="0"/>
      <dgm:spPr/>
    </dgm:pt>
    <dgm:pt modelId="{EEB333C4-B2F4-4991-A556-1CD4FF888A71}" type="pres">
      <dgm:prSet presAssocID="{9EA47921-67AC-4F11-8B9C-58AF2952BCFC}" presName="Name17" presStyleLbl="parChTrans1D3" presStyleIdx="0" presStyleCnt="2"/>
      <dgm:spPr/>
    </dgm:pt>
    <dgm:pt modelId="{B44F54AE-15C4-4DE6-8A70-621646FDAE1A}" type="pres">
      <dgm:prSet presAssocID="{35B8B325-20AB-427A-B095-B07BB6ADBA6D}" presName="hierRoot3" presStyleCnt="0"/>
      <dgm:spPr/>
    </dgm:pt>
    <dgm:pt modelId="{D23B1BB5-D6B9-408B-94F8-6C71919DDDF6}" type="pres">
      <dgm:prSet presAssocID="{35B8B325-20AB-427A-B095-B07BB6ADBA6D}" presName="composite3" presStyleCnt="0"/>
      <dgm:spPr/>
    </dgm:pt>
    <dgm:pt modelId="{1F1646BF-28E3-4A8D-A3A7-0FB6F56AC39C}" type="pres">
      <dgm:prSet presAssocID="{35B8B325-20AB-427A-B095-B07BB6ADBA6D}" presName="background3" presStyleLbl="node3" presStyleIdx="0" presStyleCnt="2"/>
      <dgm:spPr>
        <a:solidFill>
          <a:srgbClr val="C21C1D"/>
        </a:solidFill>
      </dgm:spPr>
    </dgm:pt>
    <dgm:pt modelId="{D0855F55-2A23-4B96-9D55-A0C0BA9FE291}" type="pres">
      <dgm:prSet presAssocID="{35B8B325-20AB-427A-B095-B07BB6ADBA6D}" presName="text3" presStyleLbl="fgAcc3" presStyleIdx="0" presStyleCnt="2" custScaleX="159717">
        <dgm:presLayoutVars>
          <dgm:chPref val="3"/>
        </dgm:presLayoutVars>
      </dgm:prSet>
      <dgm:spPr/>
    </dgm:pt>
    <dgm:pt modelId="{FF6BD253-87AF-4BCB-B7CB-1B98D4726661}" type="pres">
      <dgm:prSet presAssocID="{35B8B325-20AB-427A-B095-B07BB6ADBA6D}" presName="hierChild4" presStyleCnt="0"/>
      <dgm:spPr/>
    </dgm:pt>
    <dgm:pt modelId="{AD55551B-2C62-44A9-BF8C-7664146ACE96}" type="pres">
      <dgm:prSet presAssocID="{6DC7E959-F7C8-471A-8B1D-188FC6136015}" presName="Name10" presStyleLbl="parChTrans1D2" presStyleIdx="1" presStyleCnt="2"/>
      <dgm:spPr/>
    </dgm:pt>
    <dgm:pt modelId="{54C22F2F-3B88-4415-AED3-9A1CD8EA0E9F}" type="pres">
      <dgm:prSet presAssocID="{54A5BDE6-7363-4737-A406-66EA8FE6B83D}" presName="hierRoot2" presStyleCnt="0"/>
      <dgm:spPr/>
    </dgm:pt>
    <dgm:pt modelId="{5A21C8CD-80FF-4F5D-8EF8-B8BC54DD5123}" type="pres">
      <dgm:prSet presAssocID="{54A5BDE6-7363-4737-A406-66EA8FE6B83D}" presName="composite2" presStyleCnt="0"/>
      <dgm:spPr/>
    </dgm:pt>
    <dgm:pt modelId="{EA57D9C7-1398-43CC-98A5-D741E0F0D7EE}" type="pres">
      <dgm:prSet presAssocID="{54A5BDE6-7363-4737-A406-66EA8FE6B83D}" presName="background2" presStyleLbl="node2" presStyleIdx="1" presStyleCnt="2"/>
      <dgm:spPr>
        <a:solidFill>
          <a:srgbClr val="C21C1D"/>
        </a:solidFill>
      </dgm:spPr>
    </dgm:pt>
    <dgm:pt modelId="{244EE116-5EA2-401C-93B0-82DC49547C33}" type="pres">
      <dgm:prSet presAssocID="{54A5BDE6-7363-4737-A406-66EA8FE6B83D}" presName="text2" presStyleLbl="fgAcc2" presStyleIdx="1" presStyleCnt="2" custScaleX="176219">
        <dgm:presLayoutVars>
          <dgm:chPref val="3"/>
        </dgm:presLayoutVars>
      </dgm:prSet>
      <dgm:spPr/>
    </dgm:pt>
    <dgm:pt modelId="{A514B0A5-74C6-4C97-9F31-D3B74A380B49}" type="pres">
      <dgm:prSet presAssocID="{54A5BDE6-7363-4737-A406-66EA8FE6B83D}" presName="hierChild3" presStyleCnt="0"/>
      <dgm:spPr/>
    </dgm:pt>
    <dgm:pt modelId="{3C0A86BA-0EDD-4308-84C0-010F6D90F89A}" type="pres">
      <dgm:prSet presAssocID="{039C7714-D1DD-4615-8B21-FF4A64E25B65}" presName="Name17" presStyleLbl="parChTrans1D3" presStyleIdx="1" presStyleCnt="2"/>
      <dgm:spPr/>
    </dgm:pt>
    <dgm:pt modelId="{09F5BB6C-E5D4-4728-B89C-31A5C6B6C2D9}" type="pres">
      <dgm:prSet presAssocID="{B620B3B7-FD83-4D86-8361-8857DF9D477E}" presName="hierRoot3" presStyleCnt="0"/>
      <dgm:spPr/>
    </dgm:pt>
    <dgm:pt modelId="{7A9E508C-A609-4090-8426-F29B2BDE280A}" type="pres">
      <dgm:prSet presAssocID="{B620B3B7-FD83-4D86-8361-8857DF9D477E}" presName="composite3" presStyleCnt="0"/>
      <dgm:spPr/>
    </dgm:pt>
    <dgm:pt modelId="{167BABA4-556F-488A-86B6-8A10ADF6076B}" type="pres">
      <dgm:prSet presAssocID="{B620B3B7-FD83-4D86-8361-8857DF9D477E}" presName="background3" presStyleLbl="node3" presStyleIdx="1" presStyleCnt="2"/>
      <dgm:spPr>
        <a:solidFill>
          <a:srgbClr val="C21C1D"/>
        </a:solidFill>
      </dgm:spPr>
    </dgm:pt>
    <dgm:pt modelId="{27745626-A2CA-47B3-AFCF-3250E042E8A3}" type="pres">
      <dgm:prSet presAssocID="{B620B3B7-FD83-4D86-8361-8857DF9D477E}" presName="text3" presStyleLbl="fgAcc3" presStyleIdx="1" presStyleCnt="2" custScaleX="175438">
        <dgm:presLayoutVars>
          <dgm:chPref val="3"/>
        </dgm:presLayoutVars>
      </dgm:prSet>
      <dgm:spPr/>
    </dgm:pt>
    <dgm:pt modelId="{B282A561-82E9-4EB9-B4A0-3FEE8FF91B8E}" type="pres">
      <dgm:prSet presAssocID="{B620B3B7-FD83-4D86-8361-8857DF9D477E}" presName="hierChild4" presStyleCnt="0"/>
      <dgm:spPr/>
    </dgm:pt>
  </dgm:ptLst>
  <dgm:cxnLst>
    <dgm:cxn modelId="{82F05D19-E383-4258-8098-44DF348159B2}" srcId="{F0B496B0-D896-4511-BB25-B9EFECDDC365}" destId="{88A538AC-83E9-4D88-A4DB-A24C41DB606E}" srcOrd="0" destOrd="0" parTransId="{2CED063B-C660-4122-B13D-32383203D7C7}" sibTransId="{2FC00E3E-BBE4-4873-91D6-3226C8A55EDF}"/>
    <dgm:cxn modelId="{91B3AB1B-79A4-41D3-95C1-089490E4F872}" srcId="{88A538AC-83E9-4D88-A4DB-A24C41DB606E}" destId="{35B8B325-20AB-427A-B095-B07BB6ADBA6D}" srcOrd="0" destOrd="0" parTransId="{9EA47921-67AC-4F11-8B9C-58AF2952BCFC}" sibTransId="{F193EDA4-EFCF-425B-9E54-2911D719F2F9}"/>
    <dgm:cxn modelId="{0FD8021C-5BBF-44FD-BEE0-4BE39B0CF5D2}" type="presOf" srcId="{6DC7E959-F7C8-471A-8B1D-188FC6136015}" destId="{AD55551B-2C62-44A9-BF8C-7664146ACE96}" srcOrd="0" destOrd="0" presId="urn:microsoft.com/office/officeart/2005/8/layout/hierarchy1"/>
    <dgm:cxn modelId="{7310BB30-82CA-4809-B3CC-B04EED793D3A}" type="presOf" srcId="{35B8B325-20AB-427A-B095-B07BB6ADBA6D}" destId="{D0855F55-2A23-4B96-9D55-A0C0BA9FE291}" srcOrd="0" destOrd="0" presId="urn:microsoft.com/office/officeart/2005/8/layout/hierarchy1"/>
    <dgm:cxn modelId="{20ADC034-D0FF-4881-AEC4-C6CDDB7870FC}" srcId="{54A5BDE6-7363-4737-A406-66EA8FE6B83D}" destId="{B620B3B7-FD83-4D86-8361-8857DF9D477E}" srcOrd="0" destOrd="0" parTransId="{039C7714-D1DD-4615-8B21-FF4A64E25B65}" sibTransId="{B2B1B0E3-7B8F-463E-ABF6-275560AA4889}"/>
    <dgm:cxn modelId="{201A6A4D-D4DB-4233-8763-F4C83DD27ABD}" type="presOf" srcId="{54A5BDE6-7363-4737-A406-66EA8FE6B83D}" destId="{244EE116-5EA2-401C-93B0-82DC49547C33}" srcOrd="0" destOrd="0" presId="urn:microsoft.com/office/officeart/2005/8/layout/hierarchy1"/>
    <dgm:cxn modelId="{007CE04E-D828-4269-96DD-EE1BB0CFD893}" type="presOf" srcId="{88A538AC-83E9-4D88-A4DB-A24C41DB606E}" destId="{6F1F76D5-D697-492E-A25E-2F8C14725DE7}" srcOrd="0" destOrd="0" presId="urn:microsoft.com/office/officeart/2005/8/layout/hierarchy1"/>
    <dgm:cxn modelId="{BF0CC458-6598-4CE5-BFA7-7B8FD6F7F66B}" type="presOf" srcId="{2CED063B-C660-4122-B13D-32383203D7C7}" destId="{1EA59292-58DB-4887-A7B0-26D39E05B645}" srcOrd="0" destOrd="0" presId="urn:microsoft.com/office/officeart/2005/8/layout/hierarchy1"/>
    <dgm:cxn modelId="{8099217D-839B-4142-8C6D-014335EC7359}" type="presOf" srcId="{F0B496B0-D896-4511-BB25-B9EFECDDC365}" destId="{48CD9A98-5BFA-44C1-A0B8-9FEA97FB995D}" srcOrd="0" destOrd="0" presId="urn:microsoft.com/office/officeart/2005/8/layout/hierarchy1"/>
    <dgm:cxn modelId="{D9C45B84-E876-4A1A-8E3D-DF8E52251B9E}" srcId="{F384947B-91DC-455B-AF05-132789699925}" destId="{F0B496B0-D896-4511-BB25-B9EFECDDC365}" srcOrd="0" destOrd="0" parTransId="{26FEFBB0-3681-4486-AE2D-81A0B51B1B0F}" sibTransId="{1D676743-030C-4FA9-AF55-C3FD65072565}"/>
    <dgm:cxn modelId="{98900B8A-9350-47B6-A5EB-EBF8657395FC}" type="presOf" srcId="{F384947B-91DC-455B-AF05-132789699925}" destId="{84D235E3-2C73-4EE6-9E26-CE7D87215B1E}" srcOrd="0" destOrd="0" presId="urn:microsoft.com/office/officeart/2005/8/layout/hierarchy1"/>
    <dgm:cxn modelId="{A350888C-5B8E-431A-BE1E-70BAB723B51D}" type="presOf" srcId="{9EA47921-67AC-4F11-8B9C-58AF2952BCFC}" destId="{EEB333C4-B2F4-4991-A556-1CD4FF888A71}" srcOrd="0" destOrd="0" presId="urn:microsoft.com/office/officeart/2005/8/layout/hierarchy1"/>
    <dgm:cxn modelId="{D5228B9D-9E5C-433C-A6FD-4661A4AB6210}" type="presOf" srcId="{B620B3B7-FD83-4D86-8361-8857DF9D477E}" destId="{27745626-A2CA-47B3-AFCF-3250E042E8A3}" srcOrd="0" destOrd="0" presId="urn:microsoft.com/office/officeart/2005/8/layout/hierarchy1"/>
    <dgm:cxn modelId="{9E2A92C0-1412-481E-930C-7A7255851804}" type="presOf" srcId="{039C7714-D1DD-4615-8B21-FF4A64E25B65}" destId="{3C0A86BA-0EDD-4308-84C0-010F6D90F89A}" srcOrd="0" destOrd="0" presId="urn:microsoft.com/office/officeart/2005/8/layout/hierarchy1"/>
    <dgm:cxn modelId="{92F55CF7-2100-4218-9424-4121345C6C85}" srcId="{F0B496B0-D896-4511-BB25-B9EFECDDC365}" destId="{54A5BDE6-7363-4737-A406-66EA8FE6B83D}" srcOrd="1" destOrd="0" parTransId="{6DC7E959-F7C8-471A-8B1D-188FC6136015}" sibTransId="{3E8F9C00-18EA-4315-996D-8AFE20A83889}"/>
    <dgm:cxn modelId="{EAD5323A-919A-417A-8FCD-479B0E354C5E}" type="presParOf" srcId="{84D235E3-2C73-4EE6-9E26-CE7D87215B1E}" destId="{DC95A03D-7215-42A8-AE56-7BD080696689}" srcOrd="0" destOrd="0" presId="urn:microsoft.com/office/officeart/2005/8/layout/hierarchy1"/>
    <dgm:cxn modelId="{37F8308D-6D23-4A8E-9201-F93E3F2A7F91}" type="presParOf" srcId="{DC95A03D-7215-42A8-AE56-7BD080696689}" destId="{AC892889-B163-4D69-AE48-67D274C29634}" srcOrd="0" destOrd="0" presId="urn:microsoft.com/office/officeart/2005/8/layout/hierarchy1"/>
    <dgm:cxn modelId="{DA6772F9-DA8B-41BF-A8CF-00869E4F1FB8}" type="presParOf" srcId="{AC892889-B163-4D69-AE48-67D274C29634}" destId="{9AF5835C-77DA-4204-9D42-2331ADAD2CED}" srcOrd="0" destOrd="0" presId="urn:microsoft.com/office/officeart/2005/8/layout/hierarchy1"/>
    <dgm:cxn modelId="{D347BDE7-9128-444A-BD12-160385A24D2C}" type="presParOf" srcId="{AC892889-B163-4D69-AE48-67D274C29634}" destId="{48CD9A98-5BFA-44C1-A0B8-9FEA97FB995D}" srcOrd="1" destOrd="0" presId="urn:microsoft.com/office/officeart/2005/8/layout/hierarchy1"/>
    <dgm:cxn modelId="{A56DD580-7FD2-4916-B9FB-872F6D07CE28}" type="presParOf" srcId="{DC95A03D-7215-42A8-AE56-7BD080696689}" destId="{692D2358-2F1C-4985-BA76-932780B2BB45}" srcOrd="1" destOrd="0" presId="urn:microsoft.com/office/officeart/2005/8/layout/hierarchy1"/>
    <dgm:cxn modelId="{4B9DEE0B-F91E-4FAA-B112-FD13715ABBED}" type="presParOf" srcId="{692D2358-2F1C-4985-BA76-932780B2BB45}" destId="{1EA59292-58DB-4887-A7B0-26D39E05B645}" srcOrd="0" destOrd="0" presId="urn:microsoft.com/office/officeart/2005/8/layout/hierarchy1"/>
    <dgm:cxn modelId="{B92C5D81-5EF4-4090-9CEA-7BA74E528467}" type="presParOf" srcId="{692D2358-2F1C-4985-BA76-932780B2BB45}" destId="{2AACE9A1-5417-47AA-9B4D-DD96636C7266}" srcOrd="1" destOrd="0" presId="urn:microsoft.com/office/officeart/2005/8/layout/hierarchy1"/>
    <dgm:cxn modelId="{BA58BA94-543A-49D1-8D9B-A9596C930EBD}" type="presParOf" srcId="{2AACE9A1-5417-47AA-9B4D-DD96636C7266}" destId="{476C53C5-016B-48EA-B33A-CFE798A0E350}" srcOrd="0" destOrd="0" presId="urn:microsoft.com/office/officeart/2005/8/layout/hierarchy1"/>
    <dgm:cxn modelId="{E3B74508-8B53-463F-B321-599C912CEF69}" type="presParOf" srcId="{476C53C5-016B-48EA-B33A-CFE798A0E350}" destId="{168018C5-4999-4038-A1FA-7D62B8EBBEDA}" srcOrd="0" destOrd="0" presId="urn:microsoft.com/office/officeart/2005/8/layout/hierarchy1"/>
    <dgm:cxn modelId="{0464C437-0667-4407-88F4-05CE529D766F}" type="presParOf" srcId="{476C53C5-016B-48EA-B33A-CFE798A0E350}" destId="{6F1F76D5-D697-492E-A25E-2F8C14725DE7}" srcOrd="1" destOrd="0" presId="urn:microsoft.com/office/officeart/2005/8/layout/hierarchy1"/>
    <dgm:cxn modelId="{0CAED4C5-2615-4EC3-A236-B03AF8633842}" type="presParOf" srcId="{2AACE9A1-5417-47AA-9B4D-DD96636C7266}" destId="{5DB005EB-3CCB-476C-8300-4473BAE5FE49}" srcOrd="1" destOrd="0" presId="urn:microsoft.com/office/officeart/2005/8/layout/hierarchy1"/>
    <dgm:cxn modelId="{D10782FB-D21B-4A11-8053-9414DA20CEB8}" type="presParOf" srcId="{5DB005EB-3CCB-476C-8300-4473BAE5FE49}" destId="{EEB333C4-B2F4-4991-A556-1CD4FF888A71}" srcOrd="0" destOrd="0" presId="urn:microsoft.com/office/officeart/2005/8/layout/hierarchy1"/>
    <dgm:cxn modelId="{6713FB19-F987-4898-991B-3013C696FAF7}" type="presParOf" srcId="{5DB005EB-3CCB-476C-8300-4473BAE5FE49}" destId="{B44F54AE-15C4-4DE6-8A70-621646FDAE1A}" srcOrd="1" destOrd="0" presId="urn:microsoft.com/office/officeart/2005/8/layout/hierarchy1"/>
    <dgm:cxn modelId="{E3FBE78E-140C-4F78-9FE2-D1228B7E8D9F}" type="presParOf" srcId="{B44F54AE-15C4-4DE6-8A70-621646FDAE1A}" destId="{D23B1BB5-D6B9-408B-94F8-6C71919DDDF6}" srcOrd="0" destOrd="0" presId="urn:microsoft.com/office/officeart/2005/8/layout/hierarchy1"/>
    <dgm:cxn modelId="{F3C62AAE-2944-4A30-8678-33DC6C8D9405}" type="presParOf" srcId="{D23B1BB5-D6B9-408B-94F8-6C71919DDDF6}" destId="{1F1646BF-28E3-4A8D-A3A7-0FB6F56AC39C}" srcOrd="0" destOrd="0" presId="urn:microsoft.com/office/officeart/2005/8/layout/hierarchy1"/>
    <dgm:cxn modelId="{6E156D3D-6962-4550-8534-F5450EAC0FD6}" type="presParOf" srcId="{D23B1BB5-D6B9-408B-94F8-6C71919DDDF6}" destId="{D0855F55-2A23-4B96-9D55-A0C0BA9FE291}" srcOrd="1" destOrd="0" presId="urn:microsoft.com/office/officeart/2005/8/layout/hierarchy1"/>
    <dgm:cxn modelId="{10274477-25A7-42C7-8A8C-B048F60D002F}" type="presParOf" srcId="{B44F54AE-15C4-4DE6-8A70-621646FDAE1A}" destId="{FF6BD253-87AF-4BCB-B7CB-1B98D4726661}" srcOrd="1" destOrd="0" presId="urn:microsoft.com/office/officeart/2005/8/layout/hierarchy1"/>
    <dgm:cxn modelId="{C7268FFC-AC8B-48A3-83ED-040A2930640C}" type="presParOf" srcId="{692D2358-2F1C-4985-BA76-932780B2BB45}" destId="{AD55551B-2C62-44A9-BF8C-7664146ACE96}" srcOrd="2" destOrd="0" presId="urn:microsoft.com/office/officeart/2005/8/layout/hierarchy1"/>
    <dgm:cxn modelId="{4FD39085-6E8E-41F3-B7C9-11E70356AE04}" type="presParOf" srcId="{692D2358-2F1C-4985-BA76-932780B2BB45}" destId="{54C22F2F-3B88-4415-AED3-9A1CD8EA0E9F}" srcOrd="3" destOrd="0" presId="urn:microsoft.com/office/officeart/2005/8/layout/hierarchy1"/>
    <dgm:cxn modelId="{03259364-CEF9-422F-B45C-4EA69BA8050E}" type="presParOf" srcId="{54C22F2F-3B88-4415-AED3-9A1CD8EA0E9F}" destId="{5A21C8CD-80FF-4F5D-8EF8-B8BC54DD5123}" srcOrd="0" destOrd="0" presId="urn:microsoft.com/office/officeart/2005/8/layout/hierarchy1"/>
    <dgm:cxn modelId="{D2EC1962-179E-4211-BBAE-6A310D6CF632}" type="presParOf" srcId="{5A21C8CD-80FF-4F5D-8EF8-B8BC54DD5123}" destId="{EA57D9C7-1398-43CC-98A5-D741E0F0D7EE}" srcOrd="0" destOrd="0" presId="urn:microsoft.com/office/officeart/2005/8/layout/hierarchy1"/>
    <dgm:cxn modelId="{D4E8F5C2-1406-4D6D-8758-4DABEF9AF823}" type="presParOf" srcId="{5A21C8CD-80FF-4F5D-8EF8-B8BC54DD5123}" destId="{244EE116-5EA2-401C-93B0-82DC49547C33}" srcOrd="1" destOrd="0" presId="urn:microsoft.com/office/officeart/2005/8/layout/hierarchy1"/>
    <dgm:cxn modelId="{6C24009F-C4D6-4125-B11D-D85430E12750}" type="presParOf" srcId="{54C22F2F-3B88-4415-AED3-9A1CD8EA0E9F}" destId="{A514B0A5-74C6-4C97-9F31-D3B74A380B49}" srcOrd="1" destOrd="0" presId="urn:microsoft.com/office/officeart/2005/8/layout/hierarchy1"/>
    <dgm:cxn modelId="{9B220228-56CE-44FD-B4D8-6DB466D54F7D}" type="presParOf" srcId="{A514B0A5-74C6-4C97-9F31-D3B74A380B49}" destId="{3C0A86BA-0EDD-4308-84C0-010F6D90F89A}" srcOrd="0" destOrd="0" presId="urn:microsoft.com/office/officeart/2005/8/layout/hierarchy1"/>
    <dgm:cxn modelId="{A2AB2D0B-8B91-4082-A2BB-A3D31E6CB626}" type="presParOf" srcId="{A514B0A5-74C6-4C97-9F31-D3B74A380B49}" destId="{09F5BB6C-E5D4-4728-B89C-31A5C6B6C2D9}" srcOrd="1" destOrd="0" presId="urn:microsoft.com/office/officeart/2005/8/layout/hierarchy1"/>
    <dgm:cxn modelId="{252F4DCD-13F5-4563-965F-714F1F560BC6}" type="presParOf" srcId="{09F5BB6C-E5D4-4728-B89C-31A5C6B6C2D9}" destId="{7A9E508C-A609-4090-8426-F29B2BDE280A}" srcOrd="0" destOrd="0" presId="urn:microsoft.com/office/officeart/2005/8/layout/hierarchy1"/>
    <dgm:cxn modelId="{489FFF17-44A8-487F-8EE1-A9874A2B22AF}" type="presParOf" srcId="{7A9E508C-A609-4090-8426-F29B2BDE280A}" destId="{167BABA4-556F-488A-86B6-8A10ADF6076B}" srcOrd="0" destOrd="0" presId="urn:microsoft.com/office/officeart/2005/8/layout/hierarchy1"/>
    <dgm:cxn modelId="{7D91ACFA-C8E9-4041-887C-A93197190FC7}" type="presParOf" srcId="{7A9E508C-A609-4090-8426-F29B2BDE280A}" destId="{27745626-A2CA-47B3-AFCF-3250E042E8A3}" srcOrd="1" destOrd="0" presId="urn:microsoft.com/office/officeart/2005/8/layout/hierarchy1"/>
    <dgm:cxn modelId="{B3DA1225-944C-416F-B442-84539987D943}" type="presParOf" srcId="{09F5BB6C-E5D4-4728-B89C-31A5C6B6C2D9}" destId="{B282A561-82E9-4EB9-B4A0-3FEE8FF91B8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7DEE5-89EB-4540-9715-58E49BC056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23195FC6-8180-4150-9A40-E9055C932BCA}">
      <dgm:prSet phldrT="[Text]"/>
      <dgm:spPr/>
      <dgm:t>
        <a:bodyPr/>
        <a:lstStyle/>
        <a:p>
          <a:r>
            <a:rPr lang="cs-CZ" dirty="0"/>
            <a:t>ETP</a:t>
          </a:r>
        </a:p>
        <a:p>
          <a:r>
            <a:rPr lang="cs-CZ" dirty="0"/>
            <a:t>Exchange </a:t>
          </a:r>
          <a:r>
            <a:rPr lang="cs-CZ" dirty="0" err="1"/>
            <a:t>traded</a:t>
          </a:r>
          <a:r>
            <a:rPr lang="cs-CZ" dirty="0"/>
            <a:t> </a:t>
          </a:r>
          <a:r>
            <a:rPr lang="cs-CZ" dirty="0" err="1"/>
            <a:t>products</a:t>
          </a:r>
          <a:endParaRPr lang="cs-CZ" dirty="0"/>
        </a:p>
      </dgm:t>
    </dgm:pt>
    <dgm:pt modelId="{06D32333-0B3F-4B46-B2BF-3660D149E578}" type="parTrans" cxnId="{D0EFEE31-FBC4-4363-98BE-C415D2BBA7B6}">
      <dgm:prSet/>
      <dgm:spPr/>
      <dgm:t>
        <a:bodyPr/>
        <a:lstStyle/>
        <a:p>
          <a:endParaRPr lang="cs-CZ"/>
        </a:p>
      </dgm:t>
    </dgm:pt>
    <dgm:pt modelId="{2D0A79B4-1078-40C3-9590-3C898A77C0EC}" type="sibTrans" cxnId="{D0EFEE31-FBC4-4363-98BE-C415D2BBA7B6}">
      <dgm:prSet/>
      <dgm:spPr/>
      <dgm:t>
        <a:bodyPr/>
        <a:lstStyle/>
        <a:p>
          <a:endParaRPr lang="cs-CZ"/>
        </a:p>
      </dgm:t>
    </dgm:pt>
    <dgm:pt modelId="{FBF77680-02E0-4AB1-9DE3-7856C1BF988C}">
      <dgm:prSet phldrT="[Text]"/>
      <dgm:spPr/>
      <dgm:t>
        <a:bodyPr/>
        <a:lstStyle/>
        <a:p>
          <a:r>
            <a:rPr lang="cs-CZ" dirty="0"/>
            <a:t>ETF</a:t>
          </a:r>
        </a:p>
        <a:p>
          <a:r>
            <a:rPr lang="cs-CZ" dirty="0"/>
            <a:t>Exchange </a:t>
          </a:r>
          <a:r>
            <a:rPr lang="cs-CZ" dirty="0" err="1"/>
            <a:t>traded</a:t>
          </a:r>
          <a:r>
            <a:rPr lang="cs-CZ" dirty="0"/>
            <a:t> </a:t>
          </a:r>
          <a:r>
            <a:rPr lang="cs-CZ" dirty="0" err="1"/>
            <a:t>funds</a:t>
          </a:r>
          <a:endParaRPr lang="cs-CZ" dirty="0"/>
        </a:p>
      </dgm:t>
    </dgm:pt>
    <dgm:pt modelId="{8BAB8A9F-1D9B-4AE9-8C2B-45B2CFAAFC0E}" type="parTrans" cxnId="{CF4B776A-E7D7-465D-9D61-E9E3F8202F54}">
      <dgm:prSet/>
      <dgm:spPr/>
      <dgm:t>
        <a:bodyPr/>
        <a:lstStyle/>
        <a:p>
          <a:endParaRPr lang="cs-CZ"/>
        </a:p>
      </dgm:t>
    </dgm:pt>
    <dgm:pt modelId="{7C0048CE-9529-4EFC-BD53-89670D1476AA}" type="sibTrans" cxnId="{CF4B776A-E7D7-465D-9D61-E9E3F8202F54}">
      <dgm:prSet/>
      <dgm:spPr/>
      <dgm:t>
        <a:bodyPr/>
        <a:lstStyle/>
        <a:p>
          <a:endParaRPr lang="cs-CZ"/>
        </a:p>
      </dgm:t>
    </dgm:pt>
    <dgm:pt modelId="{21A3BCBC-CA13-4C9C-A9A3-A91ACD3D9957}">
      <dgm:prSet phldrT="[Text]"/>
      <dgm:spPr/>
      <dgm:t>
        <a:bodyPr/>
        <a:lstStyle/>
        <a:p>
          <a:r>
            <a:rPr lang="cs-CZ" dirty="0"/>
            <a:t>ETC</a:t>
          </a:r>
        </a:p>
        <a:p>
          <a:r>
            <a:rPr lang="cs-CZ" dirty="0"/>
            <a:t>Exchange </a:t>
          </a:r>
          <a:r>
            <a:rPr lang="cs-CZ" dirty="0" err="1"/>
            <a:t>traded</a:t>
          </a:r>
          <a:r>
            <a:rPr lang="cs-CZ" dirty="0"/>
            <a:t> </a:t>
          </a:r>
          <a:r>
            <a:rPr lang="cs-CZ" dirty="0" err="1"/>
            <a:t>commodities</a:t>
          </a:r>
          <a:r>
            <a:rPr lang="cs-CZ" dirty="0"/>
            <a:t>/</a:t>
          </a:r>
          <a:r>
            <a:rPr lang="cs-CZ" dirty="0" err="1"/>
            <a:t>currencies</a:t>
          </a:r>
          <a:r>
            <a:rPr lang="cs-CZ" dirty="0"/>
            <a:t> </a:t>
          </a:r>
        </a:p>
      </dgm:t>
    </dgm:pt>
    <dgm:pt modelId="{BF5BC601-EF01-4D42-A43C-2145708BBE4F}" type="parTrans" cxnId="{6ABE47BF-4A50-4831-83D0-E83621A01416}">
      <dgm:prSet/>
      <dgm:spPr/>
      <dgm:t>
        <a:bodyPr/>
        <a:lstStyle/>
        <a:p>
          <a:endParaRPr lang="cs-CZ"/>
        </a:p>
      </dgm:t>
    </dgm:pt>
    <dgm:pt modelId="{578AF7DA-8C75-4038-9030-882EF1BC6F3B}" type="sibTrans" cxnId="{6ABE47BF-4A50-4831-83D0-E83621A01416}">
      <dgm:prSet/>
      <dgm:spPr/>
      <dgm:t>
        <a:bodyPr/>
        <a:lstStyle/>
        <a:p>
          <a:endParaRPr lang="cs-CZ"/>
        </a:p>
      </dgm:t>
    </dgm:pt>
    <dgm:pt modelId="{8B878878-548B-490B-B657-6C964AC69A35}">
      <dgm:prSet phldrT="[Text]"/>
      <dgm:spPr/>
      <dgm:t>
        <a:bodyPr/>
        <a:lstStyle/>
        <a:p>
          <a:r>
            <a:rPr lang="cs-CZ" dirty="0"/>
            <a:t>ETN</a:t>
          </a:r>
        </a:p>
        <a:p>
          <a:r>
            <a:rPr lang="cs-CZ" dirty="0"/>
            <a:t>Exchange </a:t>
          </a:r>
          <a:r>
            <a:rPr lang="cs-CZ" dirty="0" err="1"/>
            <a:t>traded</a:t>
          </a:r>
          <a:r>
            <a:rPr lang="cs-CZ" dirty="0"/>
            <a:t> notes</a:t>
          </a:r>
        </a:p>
      </dgm:t>
    </dgm:pt>
    <dgm:pt modelId="{69DEEF6B-7444-417C-9C18-22323835DD8C}" type="parTrans" cxnId="{44FA8196-3336-4B0D-B289-261FA91ABCDD}">
      <dgm:prSet/>
      <dgm:spPr/>
      <dgm:t>
        <a:bodyPr/>
        <a:lstStyle/>
        <a:p>
          <a:endParaRPr lang="cs-CZ"/>
        </a:p>
      </dgm:t>
    </dgm:pt>
    <dgm:pt modelId="{9C6442AF-F9FA-4E83-AFD3-847D69A20421}" type="sibTrans" cxnId="{44FA8196-3336-4B0D-B289-261FA91ABCDD}">
      <dgm:prSet/>
      <dgm:spPr/>
      <dgm:t>
        <a:bodyPr/>
        <a:lstStyle/>
        <a:p>
          <a:endParaRPr lang="cs-CZ"/>
        </a:p>
      </dgm:t>
    </dgm:pt>
    <dgm:pt modelId="{821A2E1E-207D-4446-B308-EAF18F47A4CE}" type="pres">
      <dgm:prSet presAssocID="{5AE7DEE5-89EB-4540-9715-58E49BC05691}" presName="hierChild1" presStyleCnt="0">
        <dgm:presLayoutVars>
          <dgm:orgChart val="1"/>
          <dgm:chPref val="1"/>
          <dgm:dir/>
          <dgm:animOne val="branch"/>
          <dgm:animLvl val="lvl"/>
          <dgm:resizeHandles/>
        </dgm:presLayoutVars>
      </dgm:prSet>
      <dgm:spPr/>
    </dgm:pt>
    <dgm:pt modelId="{9F9DBD99-9CA5-4B6F-9363-17DC439798D6}" type="pres">
      <dgm:prSet presAssocID="{23195FC6-8180-4150-9A40-E9055C932BCA}" presName="hierRoot1" presStyleCnt="0">
        <dgm:presLayoutVars>
          <dgm:hierBranch val="init"/>
        </dgm:presLayoutVars>
      </dgm:prSet>
      <dgm:spPr/>
    </dgm:pt>
    <dgm:pt modelId="{164CDB05-2F98-46C5-91B3-878CD3238841}" type="pres">
      <dgm:prSet presAssocID="{23195FC6-8180-4150-9A40-E9055C932BCA}" presName="rootComposite1" presStyleCnt="0"/>
      <dgm:spPr/>
    </dgm:pt>
    <dgm:pt modelId="{C1BE4573-8D5E-4BD0-B63D-D133EE9D7873}" type="pres">
      <dgm:prSet presAssocID="{23195FC6-8180-4150-9A40-E9055C932BCA}" presName="rootText1" presStyleLbl="node0" presStyleIdx="0" presStyleCnt="1">
        <dgm:presLayoutVars>
          <dgm:chPref val="3"/>
        </dgm:presLayoutVars>
      </dgm:prSet>
      <dgm:spPr/>
    </dgm:pt>
    <dgm:pt modelId="{67CD00AF-0C6E-472B-811A-1517E574D76E}" type="pres">
      <dgm:prSet presAssocID="{23195FC6-8180-4150-9A40-E9055C932BCA}" presName="rootConnector1" presStyleLbl="node1" presStyleIdx="0" presStyleCnt="0"/>
      <dgm:spPr/>
    </dgm:pt>
    <dgm:pt modelId="{E89176FF-B137-4468-B404-B959391E8B1E}" type="pres">
      <dgm:prSet presAssocID="{23195FC6-8180-4150-9A40-E9055C932BCA}" presName="hierChild2" presStyleCnt="0"/>
      <dgm:spPr/>
    </dgm:pt>
    <dgm:pt modelId="{8283F845-3585-42F8-8BF5-66EA914D56DB}" type="pres">
      <dgm:prSet presAssocID="{8BAB8A9F-1D9B-4AE9-8C2B-45B2CFAAFC0E}" presName="Name37" presStyleLbl="parChTrans1D2" presStyleIdx="0" presStyleCnt="3"/>
      <dgm:spPr/>
    </dgm:pt>
    <dgm:pt modelId="{C44D3D6E-76F7-4B18-9302-AD5B31E28739}" type="pres">
      <dgm:prSet presAssocID="{FBF77680-02E0-4AB1-9DE3-7856C1BF988C}" presName="hierRoot2" presStyleCnt="0">
        <dgm:presLayoutVars>
          <dgm:hierBranch val="init"/>
        </dgm:presLayoutVars>
      </dgm:prSet>
      <dgm:spPr/>
    </dgm:pt>
    <dgm:pt modelId="{C02211D3-D918-42DE-AE50-A4C1A2F5DE52}" type="pres">
      <dgm:prSet presAssocID="{FBF77680-02E0-4AB1-9DE3-7856C1BF988C}" presName="rootComposite" presStyleCnt="0"/>
      <dgm:spPr/>
    </dgm:pt>
    <dgm:pt modelId="{03143BD4-854B-4783-87EA-D9DB3EB4DF56}" type="pres">
      <dgm:prSet presAssocID="{FBF77680-02E0-4AB1-9DE3-7856C1BF988C}" presName="rootText" presStyleLbl="node2" presStyleIdx="0" presStyleCnt="3">
        <dgm:presLayoutVars>
          <dgm:chPref val="3"/>
        </dgm:presLayoutVars>
      </dgm:prSet>
      <dgm:spPr/>
    </dgm:pt>
    <dgm:pt modelId="{4FA993A9-F851-4B5D-81C0-0A25A17F5D1B}" type="pres">
      <dgm:prSet presAssocID="{FBF77680-02E0-4AB1-9DE3-7856C1BF988C}" presName="rootConnector" presStyleLbl="node2" presStyleIdx="0" presStyleCnt="3"/>
      <dgm:spPr/>
    </dgm:pt>
    <dgm:pt modelId="{0D30EE03-24E4-44AE-8FCB-B7B3C515B325}" type="pres">
      <dgm:prSet presAssocID="{FBF77680-02E0-4AB1-9DE3-7856C1BF988C}" presName="hierChild4" presStyleCnt="0"/>
      <dgm:spPr/>
    </dgm:pt>
    <dgm:pt modelId="{010949D0-C8E6-47F1-A665-E76920C037E1}" type="pres">
      <dgm:prSet presAssocID="{FBF77680-02E0-4AB1-9DE3-7856C1BF988C}" presName="hierChild5" presStyleCnt="0"/>
      <dgm:spPr/>
    </dgm:pt>
    <dgm:pt modelId="{B907F6BB-4BBC-495B-8B05-655B3EA4B947}" type="pres">
      <dgm:prSet presAssocID="{BF5BC601-EF01-4D42-A43C-2145708BBE4F}" presName="Name37" presStyleLbl="parChTrans1D2" presStyleIdx="1" presStyleCnt="3"/>
      <dgm:spPr/>
    </dgm:pt>
    <dgm:pt modelId="{4F41A969-F7AA-4E45-BDDD-632B66CD66AA}" type="pres">
      <dgm:prSet presAssocID="{21A3BCBC-CA13-4C9C-A9A3-A91ACD3D9957}" presName="hierRoot2" presStyleCnt="0">
        <dgm:presLayoutVars>
          <dgm:hierBranch val="init"/>
        </dgm:presLayoutVars>
      </dgm:prSet>
      <dgm:spPr/>
    </dgm:pt>
    <dgm:pt modelId="{91CA253B-00B4-49AF-8D16-48775F587DAD}" type="pres">
      <dgm:prSet presAssocID="{21A3BCBC-CA13-4C9C-A9A3-A91ACD3D9957}" presName="rootComposite" presStyleCnt="0"/>
      <dgm:spPr/>
    </dgm:pt>
    <dgm:pt modelId="{18CF2B35-D6D4-4B2E-9693-180F146B8991}" type="pres">
      <dgm:prSet presAssocID="{21A3BCBC-CA13-4C9C-A9A3-A91ACD3D9957}" presName="rootText" presStyleLbl="node2" presStyleIdx="1" presStyleCnt="3">
        <dgm:presLayoutVars>
          <dgm:chPref val="3"/>
        </dgm:presLayoutVars>
      </dgm:prSet>
      <dgm:spPr/>
    </dgm:pt>
    <dgm:pt modelId="{D555A39B-6907-4339-B49C-53DD1F9F532C}" type="pres">
      <dgm:prSet presAssocID="{21A3BCBC-CA13-4C9C-A9A3-A91ACD3D9957}" presName="rootConnector" presStyleLbl="node2" presStyleIdx="1" presStyleCnt="3"/>
      <dgm:spPr/>
    </dgm:pt>
    <dgm:pt modelId="{F906418F-AE7A-4934-B17C-61B8F055CB7F}" type="pres">
      <dgm:prSet presAssocID="{21A3BCBC-CA13-4C9C-A9A3-A91ACD3D9957}" presName="hierChild4" presStyleCnt="0"/>
      <dgm:spPr/>
    </dgm:pt>
    <dgm:pt modelId="{50971700-B6A4-40AF-80CD-91CEE1802AF2}" type="pres">
      <dgm:prSet presAssocID="{21A3BCBC-CA13-4C9C-A9A3-A91ACD3D9957}" presName="hierChild5" presStyleCnt="0"/>
      <dgm:spPr/>
    </dgm:pt>
    <dgm:pt modelId="{74882246-D228-43A9-BDFA-FA94188B1D68}" type="pres">
      <dgm:prSet presAssocID="{69DEEF6B-7444-417C-9C18-22323835DD8C}" presName="Name37" presStyleLbl="parChTrans1D2" presStyleIdx="2" presStyleCnt="3"/>
      <dgm:spPr/>
    </dgm:pt>
    <dgm:pt modelId="{CD30AEF5-87DA-4CB0-8735-B0AE46068594}" type="pres">
      <dgm:prSet presAssocID="{8B878878-548B-490B-B657-6C964AC69A35}" presName="hierRoot2" presStyleCnt="0">
        <dgm:presLayoutVars>
          <dgm:hierBranch val="init"/>
        </dgm:presLayoutVars>
      </dgm:prSet>
      <dgm:spPr/>
    </dgm:pt>
    <dgm:pt modelId="{C76B7A4C-225C-4383-8ED5-6B07CFF83B68}" type="pres">
      <dgm:prSet presAssocID="{8B878878-548B-490B-B657-6C964AC69A35}" presName="rootComposite" presStyleCnt="0"/>
      <dgm:spPr/>
    </dgm:pt>
    <dgm:pt modelId="{E03D4C2D-311F-4BE8-83F5-4914879EB702}" type="pres">
      <dgm:prSet presAssocID="{8B878878-548B-490B-B657-6C964AC69A35}" presName="rootText" presStyleLbl="node2" presStyleIdx="2" presStyleCnt="3">
        <dgm:presLayoutVars>
          <dgm:chPref val="3"/>
        </dgm:presLayoutVars>
      </dgm:prSet>
      <dgm:spPr/>
    </dgm:pt>
    <dgm:pt modelId="{1206A881-8629-4D35-A243-A15BE0C4BACD}" type="pres">
      <dgm:prSet presAssocID="{8B878878-548B-490B-B657-6C964AC69A35}" presName="rootConnector" presStyleLbl="node2" presStyleIdx="2" presStyleCnt="3"/>
      <dgm:spPr/>
    </dgm:pt>
    <dgm:pt modelId="{DB5B7647-D293-4F6D-83D5-D60C59F54523}" type="pres">
      <dgm:prSet presAssocID="{8B878878-548B-490B-B657-6C964AC69A35}" presName="hierChild4" presStyleCnt="0"/>
      <dgm:spPr/>
    </dgm:pt>
    <dgm:pt modelId="{4291FD84-FB37-49A9-A739-44F3521E0D7E}" type="pres">
      <dgm:prSet presAssocID="{8B878878-548B-490B-B657-6C964AC69A35}" presName="hierChild5" presStyleCnt="0"/>
      <dgm:spPr/>
    </dgm:pt>
    <dgm:pt modelId="{0F6BE69B-85F7-431E-9606-386B3A68FA56}" type="pres">
      <dgm:prSet presAssocID="{23195FC6-8180-4150-9A40-E9055C932BCA}" presName="hierChild3" presStyleCnt="0"/>
      <dgm:spPr/>
    </dgm:pt>
  </dgm:ptLst>
  <dgm:cxnLst>
    <dgm:cxn modelId="{D1EE7501-FD27-4F50-B144-3B20F3FE1DB7}" type="presOf" srcId="{23195FC6-8180-4150-9A40-E9055C932BCA}" destId="{67CD00AF-0C6E-472B-811A-1517E574D76E}" srcOrd="1" destOrd="0" presId="urn:microsoft.com/office/officeart/2005/8/layout/orgChart1"/>
    <dgm:cxn modelId="{BBB5C902-9C2C-4014-A835-53FB7751E559}" type="presOf" srcId="{8BAB8A9F-1D9B-4AE9-8C2B-45B2CFAAFC0E}" destId="{8283F845-3585-42F8-8BF5-66EA914D56DB}" srcOrd="0" destOrd="0" presId="urn:microsoft.com/office/officeart/2005/8/layout/orgChart1"/>
    <dgm:cxn modelId="{800FD70A-E409-4FE7-8984-D0E6631EC6AF}" type="presOf" srcId="{21A3BCBC-CA13-4C9C-A9A3-A91ACD3D9957}" destId="{D555A39B-6907-4339-B49C-53DD1F9F532C}" srcOrd="1" destOrd="0" presId="urn:microsoft.com/office/officeart/2005/8/layout/orgChart1"/>
    <dgm:cxn modelId="{8D2A062E-811D-41B1-AD07-9D0F35BD4B05}" type="presOf" srcId="{FBF77680-02E0-4AB1-9DE3-7856C1BF988C}" destId="{4FA993A9-F851-4B5D-81C0-0A25A17F5D1B}" srcOrd="1" destOrd="0" presId="urn:microsoft.com/office/officeart/2005/8/layout/orgChart1"/>
    <dgm:cxn modelId="{D0EFEE31-FBC4-4363-98BE-C415D2BBA7B6}" srcId="{5AE7DEE5-89EB-4540-9715-58E49BC05691}" destId="{23195FC6-8180-4150-9A40-E9055C932BCA}" srcOrd="0" destOrd="0" parTransId="{06D32333-0B3F-4B46-B2BF-3660D149E578}" sibTransId="{2D0A79B4-1078-40C3-9590-3C898A77C0EC}"/>
    <dgm:cxn modelId="{B38F3844-68EC-4078-B3DF-9124A28507D5}" type="presOf" srcId="{5AE7DEE5-89EB-4540-9715-58E49BC05691}" destId="{821A2E1E-207D-4446-B308-EAF18F47A4CE}" srcOrd="0" destOrd="0" presId="urn:microsoft.com/office/officeart/2005/8/layout/orgChart1"/>
    <dgm:cxn modelId="{CF4B776A-E7D7-465D-9D61-E9E3F8202F54}" srcId="{23195FC6-8180-4150-9A40-E9055C932BCA}" destId="{FBF77680-02E0-4AB1-9DE3-7856C1BF988C}" srcOrd="0" destOrd="0" parTransId="{8BAB8A9F-1D9B-4AE9-8C2B-45B2CFAAFC0E}" sibTransId="{7C0048CE-9529-4EFC-BD53-89670D1476AA}"/>
    <dgm:cxn modelId="{4F5BA56A-20B6-401E-8E92-2AF1355AF345}" type="presOf" srcId="{8B878878-548B-490B-B657-6C964AC69A35}" destId="{E03D4C2D-311F-4BE8-83F5-4914879EB702}" srcOrd="0" destOrd="0" presId="urn:microsoft.com/office/officeart/2005/8/layout/orgChart1"/>
    <dgm:cxn modelId="{3F628C58-2CC0-4FE2-8580-36C2D3587908}" type="presOf" srcId="{FBF77680-02E0-4AB1-9DE3-7856C1BF988C}" destId="{03143BD4-854B-4783-87EA-D9DB3EB4DF56}" srcOrd="0" destOrd="0" presId="urn:microsoft.com/office/officeart/2005/8/layout/orgChart1"/>
    <dgm:cxn modelId="{44FA8196-3336-4B0D-B289-261FA91ABCDD}" srcId="{23195FC6-8180-4150-9A40-E9055C932BCA}" destId="{8B878878-548B-490B-B657-6C964AC69A35}" srcOrd="2" destOrd="0" parTransId="{69DEEF6B-7444-417C-9C18-22323835DD8C}" sibTransId="{9C6442AF-F9FA-4E83-AFD3-847D69A20421}"/>
    <dgm:cxn modelId="{1425F297-0E07-486D-95C6-FD04F5CE0780}" type="presOf" srcId="{21A3BCBC-CA13-4C9C-A9A3-A91ACD3D9957}" destId="{18CF2B35-D6D4-4B2E-9693-180F146B8991}" srcOrd="0" destOrd="0" presId="urn:microsoft.com/office/officeart/2005/8/layout/orgChart1"/>
    <dgm:cxn modelId="{D4512DA3-C8BD-435E-B070-9A86BD93A32E}" type="presOf" srcId="{69DEEF6B-7444-417C-9C18-22323835DD8C}" destId="{74882246-D228-43A9-BDFA-FA94188B1D68}" srcOrd="0" destOrd="0" presId="urn:microsoft.com/office/officeart/2005/8/layout/orgChart1"/>
    <dgm:cxn modelId="{F52857A7-9AFB-4FED-B9F4-4C3693CA42F3}" type="presOf" srcId="{23195FC6-8180-4150-9A40-E9055C932BCA}" destId="{C1BE4573-8D5E-4BD0-B63D-D133EE9D7873}" srcOrd="0" destOrd="0" presId="urn:microsoft.com/office/officeart/2005/8/layout/orgChart1"/>
    <dgm:cxn modelId="{B94AC7AF-83EA-4397-823E-A4EF119E1CA3}" type="presOf" srcId="{8B878878-548B-490B-B657-6C964AC69A35}" destId="{1206A881-8629-4D35-A243-A15BE0C4BACD}" srcOrd="1" destOrd="0" presId="urn:microsoft.com/office/officeart/2005/8/layout/orgChart1"/>
    <dgm:cxn modelId="{6ABE47BF-4A50-4831-83D0-E83621A01416}" srcId="{23195FC6-8180-4150-9A40-E9055C932BCA}" destId="{21A3BCBC-CA13-4C9C-A9A3-A91ACD3D9957}" srcOrd="1" destOrd="0" parTransId="{BF5BC601-EF01-4D42-A43C-2145708BBE4F}" sibTransId="{578AF7DA-8C75-4038-9030-882EF1BC6F3B}"/>
    <dgm:cxn modelId="{080955ED-8815-46CF-9751-A309203D05A0}" type="presOf" srcId="{BF5BC601-EF01-4D42-A43C-2145708BBE4F}" destId="{B907F6BB-4BBC-495B-8B05-655B3EA4B947}" srcOrd="0" destOrd="0" presId="urn:microsoft.com/office/officeart/2005/8/layout/orgChart1"/>
    <dgm:cxn modelId="{4174E8CC-630C-4428-875D-993B55472F37}" type="presParOf" srcId="{821A2E1E-207D-4446-B308-EAF18F47A4CE}" destId="{9F9DBD99-9CA5-4B6F-9363-17DC439798D6}" srcOrd="0" destOrd="0" presId="urn:microsoft.com/office/officeart/2005/8/layout/orgChart1"/>
    <dgm:cxn modelId="{CFF3354C-EE21-4872-9388-6AABCF94B8CD}" type="presParOf" srcId="{9F9DBD99-9CA5-4B6F-9363-17DC439798D6}" destId="{164CDB05-2F98-46C5-91B3-878CD3238841}" srcOrd="0" destOrd="0" presId="urn:microsoft.com/office/officeart/2005/8/layout/orgChart1"/>
    <dgm:cxn modelId="{286EF2BC-BF7C-40C1-BFA8-55914221AB35}" type="presParOf" srcId="{164CDB05-2F98-46C5-91B3-878CD3238841}" destId="{C1BE4573-8D5E-4BD0-B63D-D133EE9D7873}" srcOrd="0" destOrd="0" presId="urn:microsoft.com/office/officeart/2005/8/layout/orgChart1"/>
    <dgm:cxn modelId="{B9525C95-9482-4018-928E-E834F2FBF220}" type="presParOf" srcId="{164CDB05-2F98-46C5-91B3-878CD3238841}" destId="{67CD00AF-0C6E-472B-811A-1517E574D76E}" srcOrd="1" destOrd="0" presId="urn:microsoft.com/office/officeart/2005/8/layout/orgChart1"/>
    <dgm:cxn modelId="{B6A0D452-F66F-499E-AB17-B2BDE13507FF}" type="presParOf" srcId="{9F9DBD99-9CA5-4B6F-9363-17DC439798D6}" destId="{E89176FF-B137-4468-B404-B959391E8B1E}" srcOrd="1" destOrd="0" presId="urn:microsoft.com/office/officeart/2005/8/layout/orgChart1"/>
    <dgm:cxn modelId="{5719EBCC-3B71-40D7-A090-97BD677960B1}" type="presParOf" srcId="{E89176FF-B137-4468-B404-B959391E8B1E}" destId="{8283F845-3585-42F8-8BF5-66EA914D56DB}" srcOrd="0" destOrd="0" presId="urn:microsoft.com/office/officeart/2005/8/layout/orgChart1"/>
    <dgm:cxn modelId="{6CED96A1-8098-4C69-80A1-F8BB0A3EFA5E}" type="presParOf" srcId="{E89176FF-B137-4468-B404-B959391E8B1E}" destId="{C44D3D6E-76F7-4B18-9302-AD5B31E28739}" srcOrd="1" destOrd="0" presId="urn:microsoft.com/office/officeart/2005/8/layout/orgChart1"/>
    <dgm:cxn modelId="{1A738EFA-2569-4664-9C2C-CF6F5994F97A}" type="presParOf" srcId="{C44D3D6E-76F7-4B18-9302-AD5B31E28739}" destId="{C02211D3-D918-42DE-AE50-A4C1A2F5DE52}" srcOrd="0" destOrd="0" presId="urn:microsoft.com/office/officeart/2005/8/layout/orgChart1"/>
    <dgm:cxn modelId="{C5AE6743-22EA-4A12-954F-05142230EA1B}" type="presParOf" srcId="{C02211D3-D918-42DE-AE50-A4C1A2F5DE52}" destId="{03143BD4-854B-4783-87EA-D9DB3EB4DF56}" srcOrd="0" destOrd="0" presId="urn:microsoft.com/office/officeart/2005/8/layout/orgChart1"/>
    <dgm:cxn modelId="{87560F9B-82A7-4952-9386-EF617CE0F958}" type="presParOf" srcId="{C02211D3-D918-42DE-AE50-A4C1A2F5DE52}" destId="{4FA993A9-F851-4B5D-81C0-0A25A17F5D1B}" srcOrd="1" destOrd="0" presId="urn:microsoft.com/office/officeart/2005/8/layout/orgChart1"/>
    <dgm:cxn modelId="{B9E074A2-976D-4E6F-A98C-52CAB427878F}" type="presParOf" srcId="{C44D3D6E-76F7-4B18-9302-AD5B31E28739}" destId="{0D30EE03-24E4-44AE-8FCB-B7B3C515B325}" srcOrd="1" destOrd="0" presId="urn:microsoft.com/office/officeart/2005/8/layout/orgChart1"/>
    <dgm:cxn modelId="{9F178441-4D16-459D-A327-0BF3A2AB03CD}" type="presParOf" srcId="{C44D3D6E-76F7-4B18-9302-AD5B31E28739}" destId="{010949D0-C8E6-47F1-A665-E76920C037E1}" srcOrd="2" destOrd="0" presId="urn:microsoft.com/office/officeart/2005/8/layout/orgChart1"/>
    <dgm:cxn modelId="{175D6501-604B-4EFB-B49F-FC9A53F5646C}" type="presParOf" srcId="{E89176FF-B137-4468-B404-B959391E8B1E}" destId="{B907F6BB-4BBC-495B-8B05-655B3EA4B947}" srcOrd="2" destOrd="0" presId="urn:microsoft.com/office/officeart/2005/8/layout/orgChart1"/>
    <dgm:cxn modelId="{ED234B2B-C8C6-428F-876F-9183F233E96B}" type="presParOf" srcId="{E89176FF-B137-4468-B404-B959391E8B1E}" destId="{4F41A969-F7AA-4E45-BDDD-632B66CD66AA}" srcOrd="3" destOrd="0" presId="urn:microsoft.com/office/officeart/2005/8/layout/orgChart1"/>
    <dgm:cxn modelId="{268683D7-8D38-4005-8993-A25429B0E136}" type="presParOf" srcId="{4F41A969-F7AA-4E45-BDDD-632B66CD66AA}" destId="{91CA253B-00B4-49AF-8D16-48775F587DAD}" srcOrd="0" destOrd="0" presId="urn:microsoft.com/office/officeart/2005/8/layout/orgChart1"/>
    <dgm:cxn modelId="{2DEFAED2-18B2-407F-A043-6AD6E5281B10}" type="presParOf" srcId="{91CA253B-00B4-49AF-8D16-48775F587DAD}" destId="{18CF2B35-D6D4-4B2E-9693-180F146B8991}" srcOrd="0" destOrd="0" presId="urn:microsoft.com/office/officeart/2005/8/layout/orgChart1"/>
    <dgm:cxn modelId="{75193E5A-1488-40AB-B583-7E700122AAC5}" type="presParOf" srcId="{91CA253B-00B4-49AF-8D16-48775F587DAD}" destId="{D555A39B-6907-4339-B49C-53DD1F9F532C}" srcOrd="1" destOrd="0" presId="urn:microsoft.com/office/officeart/2005/8/layout/orgChart1"/>
    <dgm:cxn modelId="{836CE453-E981-4462-841E-1F2F72B8357A}" type="presParOf" srcId="{4F41A969-F7AA-4E45-BDDD-632B66CD66AA}" destId="{F906418F-AE7A-4934-B17C-61B8F055CB7F}" srcOrd="1" destOrd="0" presId="urn:microsoft.com/office/officeart/2005/8/layout/orgChart1"/>
    <dgm:cxn modelId="{A8F5CD6A-204B-44A4-AD28-AB119226C37A}" type="presParOf" srcId="{4F41A969-F7AA-4E45-BDDD-632B66CD66AA}" destId="{50971700-B6A4-40AF-80CD-91CEE1802AF2}" srcOrd="2" destOrd="0" presId="urn:microsoft.com/office/officeart/2005/8/layout/orgChart1"/>
    <dgm:cxn modelId="{4AA02A4D-6384-41BA-8BBC-5793058BB64E}" type="presParOf" srcId="{E89176FF-B137-4468-B404-B959391E8B1E}" destId="{74882246-D228-43A9-BDFA-FA94188B1D68}" srcOrd="4" destOrd="0" presId="urn:microsoft.com/office/officeart/2005/8/layout/orgChart1"/>
    <dgm:cxn modelId="{A0C322C1-A750-4E75-92E9-95EC22507884}" type="presParOf" srcId="{E89176FF-B137-4468-B404-B959391E8B1E}" destId="{CD30AEF5-87DA-4CB0-8735-B0AE46068594}" srcOrd="5" destOrd="0" presId="urn:microsoft.com/office/officeart/2005/8/layout/orgChart1"/>
    <dgm:cxn modelId="{EE1E1757-D75D-4CD0-A26F-E1C657D366A3}" type="presParOf" srcId="{CD30AEF5-87DA-4CB0-8735-B0AE46068594}" destId="{C76B7A4C-225C-4383-8ED5-6B07CFF83B68}" srcOrd="0" destOrd="0" presId="urn:microsoft.com/office/officeart/2005/8/layout/orgChart1"/>
    <dgm:cxn modelId="{4127C449-FF15-465D-A209-AC77A4720870}" type="presParOf" srcId="{C76B7A4C-225C-4383-8ED5-6B07CFF83B68}" destId="{E03D4C2D-311F-4BE8-83F5-4914879EB702}" srcOrd="0" destOrd="0" presId="urn:microsoft.com/office/officeart/2005/8/layout/orgChart1"/>
    <dgm:cxn modelId="{49E25536-AEC7-442E-9B24-B283E81EED99}" type="presParOf" srcId="{C76B7A4C-225C-4383-8ED5-6B07CFF83B68}" destId="{1206A881-8629-4D35-A243-A15BE0C4BACD}" srcOrd="1" destOrd="0" presId="urn:microsoft.com/office/officeart/2005/8/layout/orgChart1"/>
    <dgm:cxn modelId="{709E15BA-8AAD-4F74-8ABB-9181DC8A07B9}" type="presParOf" srcId="{CD30AEF5-87DA-4CB0-8735-B0AE46068594}" destId="{DB5B7647-D293-4F6D-83D5-D60C59F54523}" srcOrd="1" destOrd="0" presId="urn:microsoft.com/office/officeart/2005/8/layout/orgChart1"/>
    <dgm:cxn modelId="{2838F687-B890-43EE-9C2D-C41A5E7B4FBA}" type="presParOf" srcId="{CD30AEF5-87DA-4CB0-8735-B0AE46068594}" destId="{4291FD84-FB37-49A9-A739-44F3521E0D7E}" srcOrd="2" destOrd="0" presId="urn:microsoft.com/office/officeart/2005/8/layout/orgChart1"/>
    <dgm:cxn modelId="{9DEB5B8A-89EF-49BC-95CB-C8ED69F9C2C4}" type="presParOf" srcId="{9F9DBD99-9CA5-4B6F-9363-17DC439798D6}" destId="{0F6BE69B-85F7-431E-9606-386B3A68FA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1D5D9-A17F-4204-9777-9FDE3206C0CF}">
      <dsp:nvSpPr>
        <dsp:cNvPr id="0" name=""/>
        <dsp:cNvSpPr/>
      </dsp:nvSpPr>
      <dsp:spPr>
        <a:xfrm>
          <a:off x="2155185" y="1120107"/>
          <a:ext cx="1077042" cy="512574"/>
        </a:xfrm>
        <a:custGeom>
          <a:avLst/>
          <a:gdLst/>
          <a:ahLst/>
          <a:cxnLst/>
          <a:rect l="0" t="0" r="0" b="0"/>
          <a:pathLst>
            <a:path>
              <a:moveTo>
                <a:pt x="0" y="0"/>
              </a:moveTo>
              <a:lnTo>
                <a:pt x="0" y="349304"/>
              </a:lnTo>
              <a:lnTo>
                <a:pt x="1077042" y="349304"/>
              </a:lnTo>
              <a:lnTo>
                <a:pt x="1077042" y="512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D199C-8AE5-4407-8054-C34D371154C2}">
      <dsp:nvSpPr>
        <dsp:cNvPr id="0" name=""/>
        <dsp:cNvSpPr/>
      </dsp:nvSpPr>
      <dsp:spPr>
        <a:xfrm>
          <a:off x="1078142" y="1120107"/>
          <a:ext cx="1077042" cy="512574"/>
        </a:xfrm>
        <a:custGeom>
          <a:avLst/>
          <a:gdLst/>
          <a:ahLst/>
          <a:cxnLst/>
          <a:rect l="0" t="0" r="0" b="0"/>
          <a:pathLst>
            <a:path>
              <a:moveTo>
                <a:pt x="1077042" y="0"/>
              </a:moveTo>
              <a:lnTo>
                <a:pt x="1077042" y="349304"/>
              </a:lnTo>
              <a:lnTo>
                <a:pt x="0" y="349304"/>
              </a:lnTo>
              <a:lnTo>
                <a:pt x="0" y="512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6F538-8C81-4E93-ACE9-9579B0B291AF}">
      <dsp:nvSpPr>
        <dsp:cNvPr id="0" name=""/>
        <dsp:cNvSpPr/>
      </dsp:nvSpPr>
      <dsp:spPr>
        <a:xfrm>
          <a:off x="1273968" y="962"/>
          <a:ext cx="1762433" cy="111914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C5F75-75C1-439E-BED4-DECBC8F6F8CE}">
      <dsp:nvSpPr>
        <dsp:cNvPr id="0" name=""/>
        <dsp:cNvSpPr/>
      </dsp:nvSpPr>
      <dsp:spPr>
        <a:xfrm>
          <a:off x="1469794" y="186996"/>
          <a:ext cx="1762433" cy="1119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Podle charakteru</a:t>
          </a:r>
          <a:endParaRPr lang="en-GB" sz="2600" kern="1200" dirty="0"/>
        </a:p>
      </dsp:txBody>
      <dsp:txXfrm>
        <a:off x="1502573" y="219775"/>
        <a:ext cx="1696875" cy="1053587"/>
      </dsp:txXfrm>
    </dsp:sp>
    <dsp:sp modelId="{84383E4D-5B70-45ED-940C-4D25ACCB877E}">
      <dsp:nvSpPr>
        <dsp:cNvPr id="0" name=""/>
        <dsp:cNvSpPr/>
      </dsp:nvSpPr>
      <dsp:spPr>
        <a:xfrm>
          <a:off x="196926" y="1632681"/>
          <a:ext cx="1762433" cy="111914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A25F6-FEDB-4B56-A66A-3F57C98BADDA}">
      <dsp:nvSpPr>
        <dsp:cNvPr id="0" name=""/>
        <dsp:cNvSpPr/>
      </dsp:nvSpPr>
      <dsp:spPr>
        <a:xfrm>
          <a:off x="392752" y="1818716"/>
          <a:ext cx="1762433" cy="1119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Otevřený fond</a:t>
          </a:r>
          <a:endParaRPr lang="en-GB" sz="2600" kern="1200" dirty="0"/>
        </a:p>
      </dsp:txBody>
      <dsp:txXfrm>
        <a:off x="425531" y="1851495"/>
        <a:ext cx="1696875" cy="1053587"/>
      </dsp:txXfrm>
    </dsp:sp>
    <dsp:sp modelId="{F5E69942-EB33-40F4-82FB-322089E1928D}">
      <dsp:nvSpPr>
        <dsp:cNvPr id="0" name=""/>
        <dsp:cNvSpPr/>
      </dsp:nvSpPr>
      <dsp:spPr>
        <a:xfrm>
          <a:off x="2351011" y="1632681"/>
          <a:ext cx="1762433" cy="111914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0B910-CF81-4E75-9E14-9E20D1D2F969}">
      <dsp:nvSpPr>
        <dsp:cNvPr id="0" name=""/>
        <dsp:cNvSpPr/>
      </dsp:nvSpPr>
      <dsp:spPr>
        <a:xfrm>
          <a:off x="2546837" y="1818716"/>
          <a:ext cx="1762433" cy="1119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Uzavřený fond</a:t>
          </a:r>
          <a:endParaRPr lang="en-GB" sz="2600" kern="1200" dirty="0"/>
        </a:p>
      </dsp:txBody>
      <dsp:txXfrm>
        <a:off x="2579616" y="1851495"/>
        <a:ext cx="1696875" cy="1053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1D5D9-A17F-4204-9777-9FDE3206C0CF}">
      <dsp:nvSpPr>
        <dsp:cNvPr id="0" name=""/>
        <dsp:cNvSpPr/>
      </dsp:nvSpPr>
      <dsp:spPr>
        <a:xfrm>
          <a:off x="2414270" y="1145110"/>
          <a:ext cx="1100632" cy="523800"/>
        </a:xfrm>
        <a:custGeom>
          <a:avLst/>
          <a:gdLst/>
          <a:ahLst/>
          <a:cxnLst/>
          <a:rect l="0" t="0" r="0" b="0"/>
          <a:pathLst>
            <a:path>
              <a:moveTo>
                <a:pt x="0" y="0"/>
              </a:moveTo>
              <a:lnTo>
                <a:pt x="0" y="356955"/>
              </a:lnTo>
              <a:lnTo>
                <a:pt x="1100632" y="356955"/>
              </a:lnTo>
              <a:lnTo>
                <a:pt x="1100632" y="52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D199C-8AE5-4407-8054-C34D371154C2}">
      <dsp:nvSpPr>
        <dsp:cNvPr id="0" name=""/>
        <dsp:cNvSpPr/>
      </dsp:nvSpPr>
      <dsp:spPr>
        <a:xfrm>
          <a:off x="1313637" y="1145110"/>
          <a:ext cx="1100632" cy="523800"/>
        </a:xfrm>
        <a:custGeom>
          <a:avLst/>
          <a:gdLst/>
          <a:ahLst/>
          <a:cxnLst/>
          <a:rect l="0" t="0" r="0" b="0"/>
          <a:pathLst>
            <a:path>
              <a:moveTo>
                <a:pt x="1100632" y="0"/>
              </a:moveTo>
              <a:lnTo>
                <a:pt x="1100632" y="356955"/>
              </a:lnTo>
              <a:lnTo>
                <a:pt x="0" y="356955"/>
              </a:lnTo>
              <a:lnTo>
                <a:pt x="0" y="523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6F538-8C81-4E93-ACE9-9579B0B291AF}">
      <dsp:nvSpPr>
        <dsp:cNvPr id="0" name=""/>
        <dsp:cNvSpPr/>
      </dsp:nvSpPr>
      <dsp:spPr>
        <a:xfrm>
          <a:off x="1513752" y="1454"/>
          <a:ext cx="1801034" cy="114365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C5F75-75C1-439E-BED4-DECBC8F6F8CE}">
      <dsp:nvSpPr>
        <dsp:cNvPr id="0" name=""/>
        <dsp:cNvSpPr/>
      </dsp:nvSpPr>
      <dsp:spPr>
        <a:xfrm>
          <a:off x="1713867" y="191563"/>
          <a:ext cx="1801034" cy="1143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Podle řízení a správy</a:t>
          </a:r>
          <a:endParaRPr lang="en-GB" sz="2500" kern="1200" dirty="0"/>
        </a:p>
      </dsp:txBody>
      <dsp:txXfrm>
        <a:off x="1747364" y="225060"/>
        <a:ext cx="1734040" cy="1076662"/>
      </dsp:txXfrm>
    </dsp:sp>
    <dsp:sp modelId="{84383E4D-5B70-45ED-940C-4D25ACCB877E}">
      <dsp:nvSpPr>
        <dsp:cNvPr id="0" name=""/>
        <dsp:cNvSpPr/>
      </dsp:nvSpPr>
      <dsp:spPr>
        <a:xfrm>
          <a:off x="413120" y="1668911"/>
          <a:ext cx="1801034" cy="114365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A25F6-FEDB-4B56-A66A-3F57C98BADDA}">
      <dsp:nvSpPr>
        <dsp:cNvPr id="0" name=""/>
        <dsp:cNvSpPr/>
      </dsp:nvSpPr>
      <dsp:spPr>
        <a:xfrm>
          <a:off x="613235" y="1859021"/>
          <a:ext cx="1801034" cy="1143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Pasivně spravovaný</a:t>
          </a:r>
          <a:endParaRPr lang="en-GB" sz="2500" kern="1200" dirty="0"/>
        </a:p>
      </dsp:txBody>
      <dsp:txXfrm>
        <a:off x="646732" y="1892518"/>
        <a:ext cx="1734040" cy="1076662"/>
      </dsp:txXfrm>
    </dsp:sp>
    <dsp:sp modelId="{F5E69942-EB33-40F4-82FB-322089E1928D}">
      <dsp:nvSpPr>
        <dsp:cNvPr id="0" name=""/>
        <dsp:cNvSpPr/>
      </dsp:nvSpPr>
      <dsp:spPr>
        <a:xfrm>
          <a:off x="2614384" y="1668911"/>
          <a:ext cx="1801034" cy="114365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0B910-CF81-4E75-9E14-9E20D1D2F969}">
      <dsp:nvSpPr>
        <dsp:cNvPr id="0" name=""/>
        <dsp:cNvSpPr/>
      </dsp:nvSpPr>
      <dsp:spPr>
        <a:xfrm>
          <a:off x="2814499" y="1859021"/>
          <a:ext cx="1801034" cy="11436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Aktivně spravovaný</a:t>
          </a:r>
          <a:endParaRPr lang="en-GB" sz="2500" kern="1200" dirty="0"/>
        </a:p>
      </dsp:txBody>
      <dsp:txXfrm>
        <a:off x="2847996" y="1892518"/>
        <a:ext cx="1734040" cy="1076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A86BA-0EDD-4308-84C0-010F6D90F89A}">
      <dsp:nvSpPr>
        <dsp:cNvPr id="0" name=""/>
        <dsp:cNvSpPr/>
      </dsp:nvSpPr>
      <dsp:spPr>
        <a:xfrm>
          <a:off x="5777910" y="2850106"/>
          <a:ext cx="91440" cy="530837"/>
        </a:xfrm>
        <a:custGeom>
          <a:avLst/>
          <a:gdLst/>
          <a:ahLst/>
          <a:cxnLst/>
          <a:rect l="0" t="0" r="0" b="0"/>
          <a:pathLst>
            <a:path>
              <a:moveTo>
                <a:pt x="45720" y="0"/>
              </a:moveTo>
              <a:lnTo>
                <a:pt x="45720" y="530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5551B-2C62-44A9-BF8C-7664146ACE96}">
      <dsp:nvSpPr>
        <dsp:cNvPr id="0" name=""/>
        <dsp:cNvSpPr/>
      </dsp:nvSpPr>
      <dsp:spPr>
        <a:xfrm>
          <a:off x="3962598" y="1160249"/>
          <a:ext cx="1861032" cy="530837"/>
        </a:xfrm>
        <a:custGeom>
          <a:avLst/>
          <a:gdLst/>
          <a:ahLst/>
          <a:cxnLst/>
          <a:rect l="0" t="0" r="0" b="0"/>
          <a:pathLst>
            <a:path>
              <a:moveTo>
                <a:pt x="0" y="0"/>
              </a:moveTo>
              <a:lnTo>
                <a:pt x="0" y="361750"/>
              </a:lnTo>
              <a:lnTo>
                <a:pt x="1861032" y="361750"/>
              </a:lnTo>
              <a:lnTo>
                <a:pt x="1861032" y="53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333C4-B2F4-4991-A556-1CD4FF888A71}">
      <dsp:nvSpPr>
        <dsp:cNvPr id="0" name=""/>
        <dsp:cNvSpPr/>
      </dsp:nvSpPr>
      <dsp:spPr>
        <a:xfrm>
          <a:off x="2105875" y="2850106"/>
          <a:ext cx="91440" cy="530837"/>
        </a:xfrm>
        <a:custGeom>
          <a:avLst/>
          <a:gdLst/>
          <a:ahLst/>
          <a:cxnLst/>
          <a:rect l="0" t="0" r="0" b="0"/>
          <a:pathLst>
            <a:path>
              <a:moveTo>
                <a:pt x="45720" y="0"/>
              </a:moveTo>
              <a:lnTo>
                <a:pt x="45720" y="530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59292-58DB-4887-A7B0-26D39E05B645}">
      <dsp:nvSpPr>
        <dsp:cNvPr id="0" name=""/>
        <dsp:cNvSpPr/>
      </dsp:nvSpPr>
      <dsp:spPr>
        <a:xfrm>
          <a:off x="2151595" y="1160249"/>
          <a:ext cx="1811002" cy="530837"/>
        </a:xfrm>
        <a:custGeom>
          <a:avLst/>
          <a:gdLst/>
          <a:ahLst/>
          <a:cxnLst/>
          <a:rect l="0" t="0" r="0" b="0"/>
          <a:pathLst>
            <a:path>
              <a:moveTo>
                <a:pt x="1811002" y="0"/>
              </a:moveTo>
              <a:lnTo>
                <a:pt x="1811002" y="361750"/>
              </a:lnTo>
              <a:lnTo>
                <a:pt x="0" y="361750"/>
              </a:lnTo>
              <a:lnTo>
                <a:pt x="0" y="530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5835C-77DA-4204-9D42-2331ADAD2CED}">
      <dsp:nvSpPr>
        <dsp:cNvPr id="0" name=""/>
        <dsp:cNvSpPr/>
      </dsp:nvSpPr>
      <dsp:spPr>
        <a:xfrm>
          <a:off x="3049984" y="1230"/>
          <a:ext cx="1825228" cy="1159019"/>
        </a:xfrm>
        <a:prstGeom prst="roundRect">
          <a:avLst>
            <a:gd name="adj" fmla="val 10000"/>
          </a:avLst>
        </a:prstGeom>
        <a:solidFill>
          <a:srgbClr val="C21C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D9A98-5BFA-44C1-A0B8-9FEA97FB995D}">
      <dsp:nvSpPr>
        <dsp:cNvPr id="0" name=""/>
        <dsp:cNvSpPr/>
      </dsp:nvSpPr>
      <dsp:spPr>
        <a:xfrm>
          <a:off x="3252787" y="193893"/>
          <a:ext cx="1825228" cy="1159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Deriváty</a:t>
          </a:r>
          <a:endParaRPr lang="en-GB" sz="2800" b="1" kern="1200" dirty="0"/>
        </a:p>
      </dsp:txBody>
      <dsp:txXfrm>
        <a:off x="3286734" y="227840"/>
        <a:ext cx="1757334" cy="1091125"/>
      </dsp:txXfrm>
    </dsp:sp>
    <dsp:sp modelId="{168018C5-4999-4038-A1FA-7D62B8EBBEDA}">
      <dsp:nvSpPr>
        <dsp:cNvPr id="0" name=""/>
        <dsp:cNvSpPr/>
      </dsp:nvSpPr>
      <dsp:spPr>
        <a:xfrm>
          <a:off x="493367" y="1691087"/>
          <a:ext cx="3316457" cy="1159019"/>
        </a:xfrm>
        <a:prstGeom prst="roundRect">
          <a:avLst>
            <a:gd name="adj" fmla="val 10000"/>
          </a:avLst>
        </a:prstGeom>
        <a:solidFill>
          <a:srgbClr val="C21C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F76D5-D697-492E-A25E-2F8C14725DE7}">
      <dsp:nvSpPr>
        <dsp:cNvPr id="0" name=""/>
        <dsp:cNvSpPr/>
      </dsp:nvSpPr>
      <dsp:spPr>
        <a:xfrm>
          <a:off x="696170" y="1883750"/>
          <a:ext cx="3316457" cy="1159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Veřejně obchodovatelné</a:t>
          </a:r>
          <a:endParaRPr lang="en-GB" sz="2800" b="1" kern="1200" dirty="0"/>
        </a:p>
      </dsp:txBody>
      <dsp:txXfrm>
        <a:off x="730117" y="1917697"/>
        <a:ext cx="3248563" cy="1091125"/>
      </dsp:txXfrm>
    </dsp:sp>
    <dsp:sp modelId="{1F1646BF-28E3-4A8D-A3A7-0FB6F56AC39C}">
      <dsp:nvSpPr>
        <dsp:cNvPr id="0" name=""/>
        <dsp:cNvSpPr/>
      </dsp:nvSpPr>
      <dsp:spPr>
        <a:xfrm>
          <a:off x="693996" y="3380944"/>
          <a:ext cx="2915199" cy="1159019"/>
        </a:xfrm>
        <a:prstGeom prst="roundRect">
          <a:avLst>
            <a:gd name="adj" fmla="val 10000"/>
          </a:avLst>
        </a:prstGeom>
        <a:solidFill>
          <a:srgbClr val="C21C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55F55-2A23-4B96-9D55-A0C0BA9FE291}">
      <dsp:nvSpPr>
        <dsp:cNvPr id="0" name=""/>
        <dsp:cNvSpPr/>
      </dsp:nvSpPr>
      <dsp:spPr>
        <a:xfrm>
          <a:off x="896799" y="3573607"/>
          <a:ext cx="2915199" cy="1159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 Standardizované</a:t>
          </a:r>
          <a:endParaRPr lang="en-GB" sz="2800" b="1" kern="1200" dirty="0"/>
        </a:p>
      </dsp:txBody>
      <dsp:txXfrm>
        <a:off x="930746" y="3607554"/>
        <a:ext cx="2847305" cy="1091125"/>
      </dsp:txXfrm>
    </dsp:sp>
    <dsp:sp modelId="{EA57D9C7-1398-43CC-98A5-D741E0F0D7EE}">
      <dsp:nvSpPr>
        <dsp:cNvPr id="0" name=""/>
        <dsp:cNvSpPr/>
      </dsp:nvSpPr>
      <dsp:spPr>
        <a:xfrm>
          <a:off x="4215431" y="1691087"/>
          <a:ext cx="3216398" cy="1159019"/>
        </a:xfrm>
        <a:prstGeom prst="roundRect">
          <a:avLst>
            <a:gd name="adj" fmla="val 10000"/>
          </a:avLst>
        </a:prstGeom>
        <a:solidFill>
          <a:srgbClr val="C21C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EE116-5EA2-401C-93B0-82DC49547C33}">
      <dsp:nvSpPr>
        <dsp:cNvPr id="0" name=""/>
        <dsp:cNvSpPr/>
      </dsp:nvSpPr>
      <dsp:spPr>
        <a:xfrm>
          <a:off x="4418234" y="1883750"/>
          <a:ext cx="3216398" cy="1159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Veřejně neobchodovatelné</a:t>
          </a:r>
          <a:endParaRPr lang="en-GB" sz="2800" b="1" kern="1200" dirty="0"/>
        </a:p>
      </dsp:txBody>
      <dsp:txXfrm>
        <a:off x="4452181" y="1917697"/>
        <a:ext cx="3148504" cy="1091125"/>
      </dsp:txXfrm>
    </dsp:sp>
    <dsp:sp modelId="{167BABA4-556F-488A-86B6-8A10ADF6076B}">
      <dsp:nvSpPr>
        <dsp:cNvPr id="0" name=""/>
        <dsp:cNvSpPr/>
      </dsp:nvSpPr>
      <dsp:spPr>
        <a:xfrm>
          <a:off x="4222558" y="3380944"/>
          <a:ext cx="3202143" cy="1159019"/>
        </a:xfrm>
        <a:prstGeom prst="roundRect">
          <a:avLst>
            <a:gd name="adj" fmla="val 10000"/>
          </a:avLst>
        </a:prstGeom>
        <a:solidFill>
          <a:srgbClr val="C21C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45626-A2CA-47B3-AFCF-3250E042E8A3}">
      <dsp:nvSpPr>
        <dsp:cNvPr id="0" name=""/>
        <dsp:cNvSpPr/>
      </dsp:nvSpPr>
      <dsp:spPr>
        <a:xfrm>
          <a:off x="4425361" y="3573607"/>
          <a:ext cx="3202143" cy="1159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Individualizované</a:t>
          </a:r>
          <a:endParaRPr lang="en-GB" sz="2800" b="1" kern="1200" dirty="0"/>
        </a:p>
      </dsp:txBody>
      <dsp:txXfrm>
        <a:off x="4459308" y="3607554"/>
        <a:ext cx="3134249" cy="1091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82246-D228-43A9-BDFA-FA94188B1D68}">
      <dsp:nvSpPr>
        <dsp:cNvPr id="0" name=""/>
        <dsp:cNvSpPr/>
      </dsp:nvSpPr>
      <dsp:spPr>
        <a:xfrm>
          <a:off x="5206206" y="2017163"/>
          <a:ext cx="3683429" cy="639272"/>
        </a:xfrm>
        <a:custGeom>
          <a:avLst/>
          <a:gdLst/>
          <a:ahLst/>
          <a:cxnLst/>
          <a:rect l="0" t="0" r="0" b="0"/>
          <a:pathLst>
            <a:path>
              <a:moveTo>
                <a:pt x="0" y="0"/>
              </a:moveTo>
              <a:lnTo>
                <a:pt x="0" y="319636"/>
              </a:lnTo>
              <a:lnTo>
                <a:pt x="3683429" y="319636"/>
              </a:lnTo>
              <a:lnTo>
                <a:pt x="3683429" y="63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7F6BB-4BBC-495B-8B05-655B3EA4B947}">
      <dsp:nvSpPr>
        <dsp:cNvPr id="0" name=""/>
        <dsp:cNvSpPr/>
      </dsp:nvSpPr>
      <dsp:spPr>
        <a:xfrm>
          <a:off x="5160486" y="2017163"/>
          <a:ext cx="91440" cy="639272"/>
        </a:xfrm>
        <a:custGeom>
          <a:avLst/>
          <a:gdLst/>
          <a:ahLst/>
          <a:cxnLst/>
          <a:rect l="0" t="0" r="0" b="0"/>
          <a:pathLst>
            <a:path>
              <a:moveTo>
                <a:pt x="45720" y="0"/>
              </a:moveTo>
              <a:lnTo>
                <a:pt x="45720" y="63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3F845-3585-42F8-8BF5-66EA914D56DB}">
      <dsp:nvSpPr>
        <dsp:cNvPr id="0" name=""/>
        <dsp:cNvSpPr/>
      </dsp:nvSpPr>
      <dsp:spPr>
        <a:xfrm>
          <a:off x="1522777" y="2017163"/>
          <a:ext cx="3683429" cy="639272"/>
        </a:xfrm>
        <a:custGeom>
          <a:avLst/>
          <a:gdLst/>
          <a:ahLst/>
          <a:cxnLst/>
          <a:rect l="0" t="0" r="0" b="0"/>
          <a:pathLst>
            <a:path>
              <a:moveTo>
                <a:pt x="3683429" y="0"/>
              </a:moveTo>
              <a:lnTo>
                <a:pt x="3683429" y="319636"/>
              </a:lnTo>
              <a:lnTo>
                <a:pt x="0" y="319636"/>
              </a:lnTo>
              <a:lnTo>
                <a:pt x="0" y="63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E4573-8D5E-4BD0-B63D-D133EE9D7873}">
      <dsp:nvSpPr>
        <dsp:cNvPr id="0" name=""/>
        <dsp:cNvSpPr/>
      </dsp:nvSpPr>
      <dsp:spPr>
        <a:xfrm>
          <a:off x="3684128" y="495085"/>
          <a:ext cx="3044156" cy="1522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ETP</a:t>
          </a:r>
        </a:p>
        <a:p>
          <a:pPr marL="0" lvl="0" indent="0" algn="ctr" defTabSz="1066800">
            <a:lnSpc>
              <a:spcPct val="90000"/>
            </a:lnSpc>
            <a:spcBef>
              <a:spcPct val="0"/>
            </a:spcBef>
            <a:spcAft>
              <a:spcPct val="35000"/>
            </a:spcAft>
            <a:buNone/>
          </a:pPr>
          <a:r>
            <a:rPr lang="cs-CZ" sz="2400" kern="1200" dirty="0"/>
            <a:t>Exchange </a:t>
          </a:r>
          <a:r>
            <a:rPr lang="cs-CZ" sz="2400" kern="1200" dirty="0" err="1"/>
            <a:t>traded</a:t>
          </a:r>
          <a:r>
            <a:rPr lang="cs-CZ" sz="2400" kern="1200" dirty="0"/>
            <a:t> </a:t>
          </a:r>
          <a:r>
            <a:rPr lang="cs-CZ" sz="2400" kern="1200" dirty="0" err="1"/>
            <a:t>products</a:t>
          </a:r>
          <a:endParaRPr lang="cs-CZ" sz="2400" kern="1200" dirty="0"/>
        </a:p>
      </dsp:txBody>
      <dsp:txXfrm>
        <a:off x="3684128" y="495085"/>
        <a:ext cx="3044156" cy="1522078"/>
      </dsp:txXfrm>
    </dsp:sp>
    <dsp:sp modelId="{03143BD4-854B-4783-87EA-D9DB3EB4DF56}">
      <dsp:nvSpPr>
        <dsp:cNvPr id="0" name=""/>
        <dsp:cNvSpPr/>
      </dsp:nvSpPr>
      <dsp:spPr>
        <a:xfrm>
          <a:off x="699" y="2656436"/>
          <a:ext cx="3044156" cy="1522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ETF</a:t>
          </a:r>
        </a:p>
        <a:p>
          <a:pPr marL="0" lvl="0" indent="0" algn="ctr" defTabSz="1066800">
            <a:lnSpc>
              <a:spcPct val="90000"/>
            </a:lnSpc>
            <a:spcBef>
              <a:spcPct val="0"/>
            </a:spcBef>
            <a:spcAft>
              <a:spcPct val="35000"/>
            </a:spcAft>
            <a:buNone/>
          </a:pPr>
          <a:r>
            <a:rPr lang="cs-CZ" sz="2400" kern="1200" dirty="0"/>
            <a:t>Exchange </a:t>
          </a:r>
          <a:r>
            <a:rPr lang="cs-CZ" sz="2400" kern="1200" dirty="0" err="1"/>
            <a:t>traded</a:t>
          </a:r>
          <a:r>
            <a:rPr lang="cs-CZ" sz="2400" kern="1200" dirty="0"/>
            <a:t> </a:t>
          </a:r>
          <a:r>
            <a:rPr lang="cs-CZ" sz="2400" kern="1200" dirty="0" err="1"/>
            <a:t>funds</a:t>
          </a:r>
          <a:endParaRPr lang="cs-CZ" sz="2400" kern="1200" dirty="0"/>
        </a:p>
      </dsp:txBody>
      <dsp:txXfrm>
        <a:off x="699" y="2656436"/>
        <a:ext cx="3044156" cy="1522078"/>
      </dsp:txXfrm>
    </dsp:sp>
    <dsp:sp modelId="{18CF2B35-D6D4-4B2E-9693-180F146B8991}">
      <dsp:nvSpPr>
        <dsp:cNvPr id="0" name=""/>
        <dsp:cNvSpPr/>
      </dsp:nvSpPr>
      <dsp:spPr>
        <a:xfrm>
          <a:off x="3684128" y="2656436"/>
          <a:ext cx="3044156" cy="1522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ETC</a:t>
          </a:r>
        </a:p>
        <a:p>
          <a:pPr marL="0" lvl="0" indent="0" algn="ctr" defTabSz="1066800">
            <a:lnSpc>
              <a:spcPct val="90000"/>
            </a:lnSpc>
            <a:spcBef>
              <a:spcPct val="0"/>
            </a:spcBef>
            <a:spcAft>
              <a:spcPct val="35000"/>
            </a:spcAft>
            <a:buNone/>
          </a:pPr>
          <a:r>
            <a:rPr lang="cs-CZ" sz="2400" kern="1200" dirty="0"/>
            <a:t>Exchange </a:t>
          </a:r>
          <a:r>
            <a:rPr lang="cs-CZ" sz="2400" kern="1200" dirty="0" err="1"/>
            <a:t>traded</a:t>
          </a:r>
          <a:r>
            <a:rPr lang="cs-CZ" sz="2400" kern="1200" dirty="0"/>
            <a:t> </a:t>
          </a:r>
          <a:r>
            <a:rPr lang="cs-CZ" sz="2400" kern="1200" dirty="0" err="1"/>
            <a:t>commodities</a:t>
          </a:r>
          <a:r>
            <a:rPr lang="cs-CZ" sz="2400" kern="1200" dirty="0"/>
            <a:t>/</a:t>
          </a:r>
          <a:r>
            <a:rPr lang="cs-CZ" sz="2400" kern="1200" dirty="0" err="1"/>
            <a:t>currencies</a:t>
          </a:r>
          <a:r>
            <a:rPr lang="cs-CZ" sz="2400" kern="1200" dirty="0"/>
            <a:t> </a:t>
          </a:r>
        </a:p>
      </dsp:txBody>
      <dsp:txXfrm>
        <a:off x="3684128" y="2656436"/>
        <a:ext cx="3044156" cy="1522078"/>
      </dsp:txXfrm>
    </dsp:sp>
    <dsp:sp modelId="{E03D4C2D-311F-4BE8-83F5-4914879EB702}">
      <dsp:nvSpPr>
        <dsp:cNvPr id="0" name=""/>
        <dsp:cNvSpPr/>
      </dsp:nvSpPr>
      <dsp:spPr>
        <a:xfrm>
          <a:off x="7367557" y="2656436"/>
          <a:ext cx="3044156" cy="1522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ETN</a:t>
          </a:r>
        </a:p>
        <a:p>
          <a:pPr marL="0" lvl="0" indent="0" algn="ctr" defTabSz="1066800">
            <a:lnSpc>
              <a:spcPct val="90000"/>
            </a:lnSpc>
            <a:spcBef>
              <a:spcPct val="0"/>
            </a:spcBef>
            <a:spcAft>
              <a:spcPct val="35000"/>
            </a:spcAft>
            <a:buNone/>
          </a:pPr>
          <a:r>
            <a:rPr lang="cs-CZ" sz="2400" kern="1200" dirty="0"/>
            <a:t>Exchange </a:t>
          </a:r>
          <a:r>
            <a:rPr lang="cs-CZ" sz="2400" kern="1200" dirty="0" err="1"/>
            <a:t>traded</a:t>
          </a:r>
          <a:r>
            <a:rPr lang="cs-CZ" sz="2400" kern="1200" dirty="0"/>
            <a:t> notes</a:t>
          </a:r>
        </a:p>
      </dsp:txBody>
      <dsp:txXfrm>
        <a:off x="7367557" y="2656436"/>
        <a:ext cx="3044156" cy="1522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44109" cy="465902"/>
          </a:xfrm>
          <a:prstGeom prst="rect">
            <a:avLst/>
          </a:prstGeom>
        </p:spPr>
        <p:txBody>
          <a:bodyPr vert="horz" lIns="91586" tIns="45793" rIns="91586" bIns="45793" rtlCol="0"/>
          <a:lstStyle>
            <a:lvl1pPr algn="l">
              <a:defRPr sz="1200"/>
            </a:lvl1pPr>
          </a:lstStyle>
          <a:p>
            <a:endParaRPr lang="cs-CZ"/>
          </a:p>
        </p:txBody>
      </p:sp>
      <p:sp>
        <p:nvSpPr>
          <p:cNvPr id="3" name="Zástupný symbol pro datum 2"/>
          <p:cNvSpPr>
            <a:spLocks noGrp="1"/>
          </p:cNvSpPr>
          <p:nvPr>
            <p:ph type="dt" sz="quarter" idx="1"/>
          </p:nvPr>
        </p:nvSpPr>
        <p:spPr>
          <a:xfrm>
            <a:off x="3977352" y="0"/>
            <a:ext cx="3044109" cy="465902"/>
          </a:xfrm>
          <a:prstGeom prst="rect">
            <a:avLst/>
          </a:prstGeom>
        </p:spPr>
        <p:txBody>
          <a:bodyPr vert="horz" lIns="91586" tIns="45793" rIns="91586" bIns="45793" rtlCol="0"/>
          <a:lstStyle>
            <a:lvl1pPr algn="r">
              <a:defRPr sz="1200"/>
            </a:lvl1pPr>
          </a:lstStyle>
          <a:p>
            <a:fld id="{D55B77B3-C1B7-4FE1-8593-7C9E43634D53}" type="datetime4">
              <a:rPr lang="cs-CZ" smtClean="0"/>
              <a:t>25. ledna 2023</a:t>
            </a:fld>
            <a:endParaRPr lang="cs-CZ"/>
          </a:p>
        </p:txBody>
      </p:sp>
      <p:sp>
        <p:nvSpPr>
          <p:cNvPr id="4" name="Zástupný symbol pro zápatí 3"/>
          <p:cNvSpPr>
            <a:spLocks noGrp="1"/>
          </p:cNvSpPr>
          <p:nvPr>
            <p:ph type="ftr" sz="quarter" idx="2"/>
          </p:nvPr>
        </p:nvSpPr>
        <p:spPr>
          <a:xfrm>
            <a:off x="1" y="8841711"/>
            <a:ext cx="3044109" cy="465902"/>
          </a:xfrm>
          <a:prstGeom prst="rect">
            <a:avLst/>
          </a:prstGeom>
        </p:spPr>
        <p:txBody>
          <a:bodyPr vert="horz" lIns="91586" tIns="45793" rIns="91586" bIns="45793"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7352" y="8841711"/>
            <a:ext cx="3044109" cy="465902"/>
          </a:xfrm>
          <a:prstGeom prst="rect">
            <a:avLst/>
          </a:prstGeom>
        </p:spPr>
        <p:txBody>
          <a:bodyPr vert="horz" lIns="91586" tIns="45793" rIns="91586" bIns="45793" rtlCol="0" anchor="b"/>
          <a:lstStyle>
            <a:lvl1pPr algn="r">
              <a:defRPr sz="1200"/>
            </a:lvl1pPr>
          </a:lstStyle>
          <a:p>
            <a:fld id="{A64E227A-6E0B-4146-9AEB-1BCD1A26DF91}" type="slidenum">
              <a:rPr lang="cs-CZ" smtClean="0"/>
              <a:t>‹#›</a:t>
            </a:fld>
            <a:endParaRPr lang="cs-CZ"/>
          </a:p>
        </p:txBody>
      </p:sp>
    </p:spTree>
    <p:extLst>
      <p:ext uri="{BB962C8B-B14F-4D97-AF65-F5344CB8AC3E}">
        <p14:creationId xmlns:p14="http://schemas.microsoft.com/office/powerpoint/2010/main" val="23838050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3043343" cy="465454"/>
          </a:xfrm>
          <a:prstGeom prst="rect">
            <a:avLst/>
          </a:prstGeom>
        </p:spPr>
        <p:txBody>
          <a:bodyPr vert="horz" lIns="91586" tIns="45793" rIns="91586" bIns="45793" rtlCol="0"/>
          <a:lstStyle>
            <a:lvl1pPr algn="l">
              <a:defRPr sz="1200"/>
            </a:lvl1pPr>
          </a:lstStyle>
          <a:p>
            <a:endParaRPr lang="it-IT"/>
          </a:p>
        </p:txBody>
      </p:sp>
      <p:sp>
        <p:nvSpPr>
          <p:cNvPr id="3" name="Segnaposto data 2"/>
          <p:cNvSpPr>
            <a:spLocks noGrp="1"/>
          </p:cNvSpPr>
          <p:nvPr>
            <p:ph type="dt" idx="1"/>
          </p:nvPr>
        </p:nvSpPr>
        <p:spPr>
          <a:xfrm>
            <a:off x="3978132" y="2"/>
            <a:ext cx="3043343" cy="465454"/>
          </a:xfrm>
          <a:prstGeom prst="rect">
            <a:avLst/>
          </a:prstGeom>
        </p:spPr>
        <p:txBody>
          <a:bodyPr vert="horz" lIns="91586" tIns="45793" rIns="91586" bIns="45793" rtlCol="0"/>
          <a:lstStyle>
            <a:lvl1pPr algn="r">
              <a:defRPr sz="1200"/>
            </a:lvl1pPr>
          </a:lstStyle>
          <a:p>
            <a:fld id="{FDB0BF99-E809-4B1E-B9DD-BDC637EE9777}" type="datetime4">
              <a:rPr lang="cs-CZ" smtClean="0"/>
              <a:t>25. ledna 2023</a:t>
            </a:fld>
            <a:endParaRPr lang="it-IT"/>
          </a:p>
        </p:txBody>
      </p:sp>
      <p:sp>
        <p:nvSpPr>
          <p:cNvPr id="4" name="Segnaposto immagine diapositiva 3"/>
          <p:cNvSpPr>
            <a:spLocks noGrp="1" noRot="1" noChangeAspect="1"/>
          </p:cNvSpPr>
          <p:nvPr>
            <p:ph type="sldImg" idx="2"/>
          </p:nvPr>
        </p:nvSpPr>
        <p:spPr>
          <a:xfrm>
            <a:off x="409575" y="698500"/>
            <a:ext cx="6203950" cy="3489325"/>
          </a:xfrm>
          <a:prstGeom prst="rect">
            <a:avLst/>
          </a:prstGeom>
          <a:noFill/>
          <a:ln w="12700">
            <a:solidFill>
              <a:prstClr val="black"/>
            </a:solidFill>
          </a:ln>
        </p:spPr>
        <p:txBody>
          <a:bodyPr vert="horz" lIns="91586" tIns="45793" rIns="91586" bIns="45793" rtlCol="0" anchor="ctr"/>
          <a:lstStyle/>
          <a:p>
            <a:endParaRPr lang="it-IT"/>
          </a:p>
        </p:txBody>
      </p:sp>
      <p:sp>
        <p:nvSpPr>
          <p:cNvPr id="5" name="Segnaposto note 4"/>
          <p:cNvSpPr>
            <a:spLocks noGrp="1"/>
          </p:cNvSpPr>
          <p:nvPr>
            <p:ph type="body" sz="quarter" idx="3"/>
          </p:nvPr>
        </p:nvSpPr>
        <p:spPr>
          <a:xfrm>
            <a:off x="702311" y="4421823"/>
            <a:ext cx="5618480" cy="4189095"/>
          </a:xfrm>
          <a:prstGeom prst="rect">
            <a:avLst/>
          </a:prstGeom>
        </p:spPr>
        <p:txBody>
          <a:bodyPr vert="horz" lIns="91586" tIns="45793" rIns="91586" bIns="4579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8842031"/>
            <a:ext cx="3043343" cy="465454"/>
          </a:xfrm>
          <a:prstGeom prst="rect">
            <a:avLst/>
          </a:prstGeom>
        </p:spPr>
        <p:txBody>
          <a:bodyPr vert="horz" lIns="91586" tIns="45793" rIns="91586" bIns="45793" rtlCol="0" anchor="b"/>
          <a:lstStyle>
            <a:lvl1pPr algn="l">
              <a:defRPr sz="1200"/>
            </a:lvl1pPr>
          </a:lstStyle>
          <a:p>
            <a:endParaRPr lang="it-IT"/>
          </a:p>
        </p:txBody>
      </p:sp>
      <p:sp>
        <p:nvSpPr>
          <p:cNvPr id="7" name="Segnaposto numero diapositiva 6"/>
          <p:cNvSpPr>
            <a:spLocks noGrp="1"/>
          </p:cNvSpPr>
          <p:nvPr>
            <p:ph type="sldNum" sz="quarter" idx="5"/>
          </p:nvPr>
        </p:nvSpPr>
        <p:spPr>
          <a:xfrm>
            <a:off x="3978132" y="8842031"/>
            <a:ext cx="3043343" cy="465454"/>
          </a:xfrm>
          <a:prstGeom prst="rect">
            <a:avLst/>
          </a:prstGeom>
        </p:spPr>
        <p:txBody>
          <a:bodyPr vert="horz" lIns="91586" tIns="45793" rIns="91586" bIns="45793" rtlCol="0" anchor="b"/>
          <a:lstStyle>
            <a:lvl1pPr algn="r">
              <a:defRPr sz="1200"/>
            </a:lvl1pPr>
          </a:lstStyle>
          <a:p>
            <a:fld id="{AB8E8A9F-897E-40D2-B640-E662A9CBB835}" type="slidenum">
              <a:rPr lang="it-IT" smtClean="0"/>
              <a:t>‹#›</a:t>
            </a:fld>
            <a:endParaRPr lang="it-IT"/>
          </a:p>
        </p:txBody>
      </p:sp>
    </p:spTree>
    <p:extLst>
      <p:ext uri="{BB962C8B-B14F-4D97-AF65-F5344CB8AC3E}">
        <p14:creationId xmlns:p14="http://schemas.microsoft.com/office/powerpoint/2010/main" val="20750974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WXiXhrdvp1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patria.cz/FondyDerivaty/ETC/Popi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cs.wikipedia.org/wiki/New_York" TargetMode="External"/><Relationship Id="rId3" Type="http://schemas.openxmlformats.org/officeDocument/2006/relationships/hyperlink" Target="https://cs.wikipedia.org/w/index.php?title=Investi%C4%8Dn%C3%AD_banka&amp;action=edit&amp;redlink=1" TargetMode="External"/><Relationship Id="rId7" Type="http://schemas.openxmlformats.org/officeDocument/2006/relationships/hyperlink" Target="https://cs.wikipedia.org/wiki/Midtown_Manhattan"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cs.wikipedia.org/wiki/Morgan_Stanley_Building" TargetMode="External"/><Relationship Id="rId5" Type="http://schemas.openxmlformats.org/officeDocument/2006/relationships/hyperlink" Target="https://cs.wikipedia.org/wiki/Broadway" TargetMode="External"/><Relationship Id="rId4" Type="http://schemas.openxmlformats.org/officeDocument/2006/relationships/hyperlink" Target="https://cs.wikipedia.org/wiki/Finan%C4%8Dn%C3%AD_slu%C5%BEby"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plu.cz/nobelova-nadac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youtube.com/watch?v=PHe0bXAIuk0"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a:p>
        </p:txBody>
      </p:sp>
    </p:spTree>
    <p:extLst>
      <p:ext uri="{BB962C8B-B14F-4D97-AF65-F5344CB8AC3E}">
        <p14:creationId xmlns:p14="http://schemas.microsoft.com/office/powerpoint/2010/main" val="81033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lvl="1">
              <a:buFont typeface="Wingdings" pitchFamily="2" charset="2"/>
              <a:buChar char="§"/>
            </a:pPr>
            <a:endParaRPr lang="cs-CZ" sz="2400" b="1" dirty="0"/>
          </a:p>
          <a:p>
            <a:pPr lvl="1">
              <a:buFont typeface="Wingdings" pitchFamily="2" charset="2"/>
              <a:buChar char="§"/>
            </a:pPr>
            <a:r>
              <a:rPr lang="cs-CZ" sz="2400" b="1" dirty="0"/>
              <a:t>Hodnotová strategie</a:t>
            </a:r>
            <a:r>
              <a:rPr lang="cs-CZ" sz="2400" dirty="0"/>
              <a:t> je spjata s fundamentální analýzou cenných papírů. Fundamentální analýza je zaměřena na vyhledávání podhodnocených cenných papírů na základě </a:t>
            </a:r>
            <a:r>
              <a:rPr lang="cs-CZ" sz="2400" b="1" dirty="0"/>
              <a:t>stanovení vnitřní hodnoty</a:t>
            </a:r>
            <a:r>
              <a:rPr lang="cs-CZ" sz="2400" dirty="0"/>
              <a:t> akcie nebo finančních ukazatelů, kterými jsou například nízké P/E, P/BV, P/S, vysoký dividendový výnos apod. Většinou jde o zavedené a stabilní společnosti, které vyplácejí dividendy. Podílové fondy vyznávající hodnotovou strategii mívají v názvu fondu slovo </a:t>
            </a:r>
            <a:r>
              <a:rPr lang="cs-CZ" sz="2400" i="1" dirty="0" err="1"/>
              <a:t>Value</a:t>
            </a:r>
            <a:r>
              <a:rPr lang="cs-CZ" sz="2400" dirty="0"/>
              <a:t> (= hodnota).</a:t>
            </a:r>
          </a:p>
          <a:p>
            <a:pPr lvl="1">
              <a:buFont typeface="Wingdings" pitchFamily="2" charset="2"/>
              <a:buChar char="§"/>
            </a:pPr>
            <a:endParaRPr lang="cs-CZ" sz="2400" dirty="0"/>
          </a:p>
          <a:p>
            <a:pPr lvl="1">
              <a:buFont typeface="Wingdings" pitchFamily="2" charset="2"/>
              <a:buChar char="§"/>
            </a:pPr>
            <a:r>
              <a:rPr lang="cs-CZ" sz="2400" dirty="0"/>
              <a:t>http://investicedoakcii.cz/value-investovani-neni-o-nizkem-p-e-p-bv-ci-faktorech-vzkazuje-pzena/</a:t>
            </a:r>
          </a:p>
          <a:p>
            <a:pPr lvl="1">
              <a:buFont typeface="Wingdings" pitchFamily="2" charset="2"/>
              <a:buChar char="§"/>
            </a:pPr>
            <a:endParaRPr lang="cs-CZ" sz="2400" dirty="0"/>
          </a:p>
          <a:p>
            <a:pPr lvl="1">
              <a:buFont typeface="Wingdings" pitchFamily="2" charset="2"/>
              <a:buChar char="§"/>
            </a:pPr>
            <a:r>
              <a:rPr lang="cs-CZ" sz="2400" b="1" dirty="0"/>
              <a:t>Růstová strategie</a:t>
            </a:r>
            <a:r>
              <a:rPr lang="cs-CZ" sz="2400" dirty="0"/>
              <a:t> se vyznačuje investováním do cenných papírů růstových společností. Investoři orientovaní na růst investují do společností, u kterých lze očekávat velký růst zisku v budoucnosti. Jde o společnosti v </a:t>
            </a:r>
            <a:r>
              <a:rPr lang="cs-CZ" sz="2400" dirty="0" err="1"/>
              <a:t>ranné</a:t>
            </a:r>
            <a:r>
              <a:rPr lang="cs-CZ" sz="2400" dirty="0"/>
              <a:t> fázi vývoje a v mladých odvětvích (např. technologické společnosti). Tyto společnosti nemusí být rentabilní, ale na základě budoucího očekávaní budou dosahovat prudkého růstu zisku. Většinou nevyplácí dividendy a mají vysoké ukazatelé P/E, P/BV, P/S atd. Podílové fondy vyznávající růstovou strategii mívají v názvu fondu slovo </a:t>
            </a:r>
            <a:r>
              <a:rPr lang="cs-CZ" sz="2400" i="1" dirty="0" err="1"/>
              <a:t>Growth</a:t>
            </a:r>
            <a:r>
              <a:rPr lang="cs-CZ" sz="2400" dirty="0"/>
              <a:t> (= růst).</a:t>
            </a:r>
          </a:p>
          <a:p>
            <a:endParaRPr lang="en-GB"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504017" marR="0" lvl="1" indent="0" algn="l" defTabSz="1008035" rtl="0" eaLnBrk="1" fontAlgn="auto" latinLnBrk="0" hangingPunct="1">
              <a:lnSpc>
                <a:spcPct val="100000"/>
              </a:lnSpc>
              <a:spcBef>
                <a:spcPts val="0"/>
              </a:spcBef>
              <a:spcAft>
                <a:spcPts val="0"/>
              </a:spcAft>
              <a:buClrTx/>
              <a:buSzTx/>
              <a:buFont typeface="Wingdings" pitchFamily="2" charset="2"/>
              <a:buChar char="§"/>
              <a:tabLst/>
              <a:defRPr/>
            </a:pPr>
            <a:r>
              <a:rPr lang="cs-CZ" sz="1300" b="0" i="1" kern="1200" dirty="0" err="1">
                <a:solidFill>
                  <a:schemeClr val="tx1"/>
                </a:solidFill>
                <a:latin typeface="+mn-lt"/>
                <a:ea typeface="+mn-ea"/>
                <a:cs typeface="+mn-cs"/>
              </a:rPr>
              <a:t>Value</a:t>
            </a:r>
            <a:r>
              <a:rPr lang="cs-CZ" sz="1300" b="0" i="1" kern="1200" dirty="0">
                <a:solidFill>
                  <a:schemeClr val="tx1"/>
                </a:solidFill>
                <a:latin typeface="+mn-lt"/>
                <a:ea typeface="+mn-ea"/>
                <a:cs typeface="+mn-cs"/>
              </a:rPr>
              <a:t> investor striktně rozlišuje mezi investicí a spekulací. Vyhýbá se spekulativnímu chování. Nečasuje trhy, nenakupuje akcie na základě makroekonomických prognóz, nevěští budoucnost, nesnaží se odhadovat chování ostatních investorů či budoucí pohyby cen akciových indexů. Využívá vlivu emocí na lidské chování. Uvědomuje si, že se z finančních trhů stává čas od času maniodepresivní horská dráha řízená bezbřehým optimismem či iracionálním pesimismem investorů, která poskytuje atraktivní investiční příležitosti. Rozkolísanost trhů nevnímá jako zdroj rizika, ale naopak jako zdroj zajímavých investičních příležitostí. Nakupuje při poklesech a prodává v průběhu růstu. Uvědomuje si, že hlavní hybnou silou rozhodující o dlouhodobé výkonnosti akcie je vnitřní hodnota a její růst či pokles v čase, kterému se dříve či později přizpůsobí i tržní cena. Denní cenové pohyby často vnímá jen jako šum rozptylující pozornost investorů. </a:t>
            </a:r>
            <a:r>
              <a:rPr lang="cs-CZ" sz="1300" b="0" i="1" kern="1200" dirty="0" err="1">
                <a:solidFill>
                  <a:schemeClr val="tx1"/>
                </a:solidFill>
                <a:latin typeface="+mn-lt"/>
                <a:ea typeface="+mn-ea"/>
                <a:cs typeface="+mn-cs"/>
              </a:rPr>
              <a:t>Value</a:t>
            </a:r>
            <a:r>
              <a:rPr lang="cs-CZ" sz="1300" b="0" i="1" kern="1200" dirty="0">
                <a:solidFill>
                  <a:schemeClr val="tx1"/>
                </a:solidFill>
                <a:latin typeface="+mn-lt"/>
                <a:ea typeface="+mn-ea"/>
                <a:cs typeface="+mn-cs"/>
              </a:rPr>
              <a:t> investor hledá příležitosti v oblastech, kterým se většina ostatních vyhýbá. Zaměřuje se na nepopulární či cyklická odvětví, firmy v dočasných potížích, speciální situace, komplexní problémy a jiné oblasti, které leží na okraji zájmu finančních trhů. Často stojí se svým </a:t>
            </a:r>
            <a:r>
              <a:rPr lang="cs-CZ" sz="1300" b="0" i="1" kern="1200" dirty="0" err="1">
                <a:solidFill>
                  <a:schemeClr val="tx1"/>
                </a:solidFill>
                <a:latin typeface="+mn-lt"/>
                <a:ea typeface="+mn-ea"/>
                <a:cs typeface="+mn-cs"/>
              </a:rPr>
              <a:t>kontrariánským</a:t>
            </a:r>
            <a:r>
              <a:rPr lang="cs-CZ" sz="1300" b="0" i="1" kern="1200" dirty="0">
                <a:solidFill>
                  <a:schemeClr val="tx1"/>
                </a:solidFill>
                <a:latin typeface="+mn-lt"/>
                <a:ea typeface="+mn-ea"/>
                <a:cs typeface="+mn-cs"/>
              </a:rPr>
              <a:t> názorem osamocen proti všeobecnému tržnímu konsenzu. </a:t>
            </a:r>
          </a:p>
          <a:p>
            <a:pPr lvl="1">
              <a:buFont typeface="Wingdings" pitchFamily="2" charset="2"/>
              <a:buChar char="§"/>
            </a:pPr>
            <a:endParaRPr lang="en-GB"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baseline="0" dirty="0"/>
          </a:p>
          <a:p>
            <a:r>
              <a:rPr lang="cs-CZ" sz="1300" b="0" dirty="0"/>
              <a:t>Poměr </a:t>
            </a:r>
            <a:r>
              <a:rPr lang="cs-CZ" sz="1300" dirty="0"/>
              <a:t>tržního kurzu akcie k čistému zisku na akcii,  </a:t>
            </a:r>
            <a:r>
              <a:rPr lang="cs-CZ" sz="1300" b="0" dirty="0"/>
              <a:t>vyjadřuje, kolikrát je tržní cena vyšší než čistý zisk, tj. za kolik let se vrátí kapitál investovaný do nákupu akcie ve formě výnos.</a:t>
            </a:r>
            <a:r>
              <a:rPr lang="cs-CZ" sz="1300" b="0" baseline="0" dirty="0"/>
              <a:t> P</a:t>
            </a:r>
            <a:r>
              <a:rPr lang="cs-CZ" sz="1300" b="0" dirty="0"/>
              <a:t>okud je P/E ratio společnosti nižší než průměr u srovnávaných společností, naznačuje to, že společnost je vůči konkurenci podhodnocená = čím vyšší P/E, tím „dražší“ akcie</a:t>
            </a:r>
          </a:p>
          <a:p>
            <a:pPr lvl="2">
              <a:lnSpc>
                <a:spcPts val="2300"/>
              </a:lnSpc>
            </a:pPr>
            <a:r>
              <a:rPr lang="cs-CZ" sz="1300" b="0" dirty="0"/>
              <a:t>úroveň P/E nelze srovnávat napříč jednotlivými sektory</a:t>
            </a:r>
          </a:p>
          <a:p>
            <a:endParaRPr lang="cs-CZ" baseline="0"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12</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baseline="0" dirty="0"/>
          </a:p>
          <a:p>
            <a:r>
              <a:rPr lang="cs-CZ" sz="1200" b="0" i="0" u="none" strike="noStrike" kern="1200" dirty="0">
                <a:solidFill>
                  <a:schemeClr val="tx1"/>
                </a:solidFill>
                <a:effectLst/>
                <a:latin typeface="+mn-lt"/>
                <a:ea typeface="+mn-ea"/>
                <a:cs typeface="+mn-cs"/>
              </a:rPr>
              <a:t>Ukazatel je nejčastěji používán k ocenění budoucího desetiletého výnosového potenciálu amerického akciového indexu S&amp;P 500.</a:t>
            </a:r>
          </a:p>
          <a:p>
            <a:r>
              <a:rPr lang="cs-CZ" sz="1200" b="0" i="0" u="none" strike="noStrike" kern="1200" dirty="0">
                <a:solidFill>
                  <a:schemeClr val="tx1"/>
                </a:solidFill>
                <a:effectLst/>
                <a:latin typeface="+mn-lt"/>
                <a:ea typeface="+mn-ea"/>
                <a:cs typeface="+mn-cs"/>
              </a:rPr>
              <a:t>Průměrné zisky jsou použity z důvodu vyhlazení ekonomických cyklů v ekonomice. Ty mají negativní jednorázové vlivy na ziskovost firem. V období vrcholů býčích trhů a ekonomické konjunktury jsou zisky tradičně příliš vysoko a jsou na dlouhodobě neudržitelných úrovních. V časech medvědích trhů a recese jsou naopak velmi nízko a někdy i záporné, což je druhý extrém. Průměrováním se přiblížíme dlouhodobě udržitelným ziskům.</a:t>
            </a:r>
          </a:p>
          <a:p>
            <a:endParaRPr lang="cs-CZ" sz="1200" b="0" i="0" u="none" strike="noStrike" kern="1200" baseline="0" dirty="0">
              <a:solidFill>
                <a:schemeClr val="tx1"/>
              </a:solidFill>
              <a:effectLst/>
              <a:latin typeface="+mn-lt"/>
              <a:ea typeface="+mn-ea"/>
              <a:cs typeface="+mn-cs"/>
            </a:endParaRPr>
          </a:p>
          <a:p>
            <a:r>
              <a:rPr lang="cs-CZ" sz="1200" b="0" i="0" u="none" strike="noStrike" kern="1200" dirty="0">
                <a:solidFill>
                  <a:schemeClr val="tx1"/>
                </a:solidFill>
                <a:effectLst/>
                <a:latin typeface="+mn-lt"/>
                <a:ea typeface="+mn-ea"/>
                <a:cs typeface="+mn-cs"/>
              </a:rPr>
              <a:t>Průměrná hodnota </a:t>
            </a:r>
            <a:r>
              <a:rPr lang="cs-CZ" sz="1200" b="0" i="0" u="none" strike="noStrike" kern="1200" dirty="0" err="1">
                <a:solidFill>
                  <a:schemeClr val="tx1"/>
                </a:solidFill>
                <a:effectLst/>
                <a:latin typeface="+mn-lt"/>
                <a:ea typeface="+mn-ea"/>
                <a:cs typeface="+mn-cs"/>
              </a:rPr>
              <a:t>Shillerova</a:t>
            </a:r>
            <a:r>
              <a:rPr lang="cs-CZ" sz="1200" b="0" i="0" u="none" strike="noStrike" kern="1200" dirty="0">
                <a:solidFill>
                  <a:schemeClr val="tx1"/>
                </a:solidFill>
                <a:effectLst/>
                <a:latin typeface="+mn-lt"/>
                <a:ea typeface="+mn-ea"/>
                <a:cs typeface="+mn-cs"/>
              </a:rPr>
              <a:t> P/E se v případě S&amp;P 500 pohybuje od roku 1900 na úrovni 16,84 a mediánová na úrovni 15,78. Čím nižší je hodnota ukazatele, tím levnější se akcie jeví a tím vyššího výnosu by v následujících 10 až 12 letech měly dosáhnout. Čím vyšší je hodnota ukazatele, tím jsou akcie dražší a tím nižší by měl být proto i budoucí výnos.	</a:t>
            </a:r>
          </a:p>
          <a:p>
            <a:endParaRPr lang="cs-CZ" sz="1200" b="0" i="0" u="none" strike="noStrike" kern="1200" dirty="0">
              <a:solidFill>
                <a:schemeClr val="tx1"/>
              </a:solidFill>
              <a:effectLst/>
              <a:latin typeface="+mn-lt"/>
              <a:ea typeface="+mn-ea"/>
              <a:cs typeface="+mn-cs"/>
            </a:endParaRPr>
          </a:p>
          <a:p>
            <a:r>
              <a:rPr lang="cs-CZ" sz="1200" b="0" i="0" u="none" strike="noStrike" kern="1200" dirty="0">
                <a:solidFill>
                  <a:schemeClr val="tx1"/>
                </a:solidFill>
                <a:effectLst/>
                <a:latin typeface="+mn-lt"/>
                <a:ea typeface="+mn-ea"/>
                <a:cs typeface="+mn-cs"/>
              </a:rPr>
              <a:t>http://</a:t>
            </a:r>
            <a:r>
              <a:rPr lang="cs-CZ" sz="1200" b="0" i="0" u="none" strike="noStrike" kern="1200" dirty="0" err="1">
                <a:solidFill>
                  <a:schemeClr val="tx1"/>
                </a:solidFill>
                <a:effectLst/>
                <a:latin typeface="+mn-lt"/>
                <a:ea typeface="+mn-ea"/>
                <a:cs typeface="+mn-cs"/>
              </a:rPr>
              <a:t>investicedoakcii.cz</a:t>
            </a:r>
            <a:r>
              <a:rPr lang="cs-CZ" sz="1200" b="0" i="0" u="none" strike="noStrike" kern="1200" dirty="0">
                <a:solidFill>
                  <a:schemeClr val="tx1"/>
                </a:solidFill>
                <a:effectLst/>
                <a:latin typeface="+mn-lt"/>
                <a:ea typeface="+mn-ea"/>
                <a:cs typeface="+mn-cs"/>
              </a:rPr>
              <a:t>/</a:t>
            </a:r>
            <a:r>
              <a:rPr lang="cs-CZ" sz="1200" b="0" i="0" u="none" strike="noStrike" kern="1200" dirty="0" err="1">
                <a:solidFill>
                  <a:schemeClr val="tx1"/>
                </a:solidFill>
                <a:effectLst/>
                <a:latin typeface="+mn-lt"/>
                <a:ea typeface="+mn-ea"/>
                <a:cs typeface="+mn-cs"/>
              </a:rPr>
              <a:t>wp-content</a:t>
            </a:r>
            <a:r>
              <a:rPr lang="cs-CZ" sz="1200" b="0" i="0" u="none" strike="noStrike" kern="1200" dirty="0">
                <a:solidFill>
                  <a:schemeClr val="tx1"/>
                </a:solidFill>
                <a:effectLst/>
                <a:latin typeface="+mn-lt"/>
                <a:ea typeface="+mn-ea"/>
                <a:cs typeface="+mn-cs"/>
              </a:rPr>
              <a:t>/</a:t>
            </a:r>
            <a:r>
              <a:rPr lang="cs-CZ" sz="1200" b="0" i="0" u="none" strike="noStrike" kern="1200" dirty="0" err="1">
                <a:solidFill>
                  <a:schemeClr val="tx1"/>
                </a:solidFill>
                <a:effectLst/>
                <a:latin typeface="+mn-lt"/>
                <a:ea typeface="+mn-ea"/>
                <a:cs typeface="+mn-cs"/>
              </a:rPr>
              <a:t>uploads</a:t>
            </a:r>
            <a:r>
              <a:rPr lang="cs-CZ" sz="1200" b="0" i="0" u="none" strike="noStrike" kern="1200" dirty="0">
                <a:solidFill>
                  <a:schemeClr val="tx1"/>
                </a:solidFill>
                <a:effectLst/>
                <a:latin typeface="+mn-lt"/>
                <a:ea typeface="+mn-ea"/>
                <a:cs typeface="+mn-cs"/>
              </a:rPr>
              <a:t>/2023/01/Shillerovo-PE-globalnich-akciovych-indexu-12_2022-b.jpg				</a:t>
            </a:r>
            <a:endParaRPr lang="cs-CZ" baseline="0"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13</a:t>
            </a:fld>
            <a:endParaRPr lang="cs-CZ"/>
          </a:p>
        </p:txBody>
      </p:sp>
    </p:spTree>
    <p:extLst>
      <p:ext uri="{BB962C8B-B14F-4D97-AF65-F5344CB8AC3E}">
        <p14:creationId xmlns:p14="http://schemas.microsoft.com/office/powerpoint/2010/main" val="69839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lnSpc>
                <a:spcPts val="2300"/>
              </a:lnSpc>
            </a:pPr>
            <a:r>
              <a:rPr lang="cs-CZ" sz="1400" b="0" dirty="0"/>
              <a:t>https://</a:t>
            </a:r>
            <a:r>
              <a:rPr lang="cs-CZ" sz="1400" b="0" dirty="0" err="1"/>
              <a:t>www.lynxbroker.cz</a:t>
            </a:r>
            <a:r>
              <a:rPr lang="cs-CZ" sz="1400" b="0" dirty="0"/>
              <a:t>/</a:t>
            </a:r>
            <a:r>
              <a:rPr lang="cs-CZ" sz="1400" b="0" dirty="0" err="1"/>
              <a:t>vzdelavani</a:t>
            </a:r>
            <a:r>
              <a:rPr lang="cs-CZ" sz="1400" b="0" dirty="0"/>
              <a:t>/</a:t>
            </a:r>
            <a:r>
              <a:rPr lang="cs-CZ" sz="1400" b="0" dirty="0" err="1"/>
              <a:t>vysledkova</a:t>
            </a:r>
            <a:r>
              <a:rPr lang="cs-CZ" sz="1400" b="0" dirty="0"/>
              <a:t>-sezona/</a:t>
            </a:r>
          </a:p>
          <a:p>
            <a:pPr lvl="2">
              <a:lnSpc>
                <a:spcPts val="2300"/>
              </a:lnSpc>
            </a:pPr>
            <a:endParaRPr lang="cs-CZ" sz="1400" b="0" dirty="0"/>
          </a:p>
          <a:p>
            <a:pPr lvl="2">
              <a:lnSpc>
                <a:spcPts val="2300"/>
              </a:lnSpc>
            </a:pPr>
            <a:r>
              <a:rPr lang="cs-CZ" sz="1400" b="0" dirty="0"/>
              <a:t>https://finex.cz/akcie-dividendovi-kralove-dividendovi-aristokrate/</a:t>
            </a:r>
          </a:p>
          <a:p>
            <a:pPr lvl="2">
              <a:lnSpc>
                <a:spcPts val="2300"/>
              </a:lnSpc>
            </a:pPr>
            <a:endParaRPr lang="cs-CZ" sz="1400" b="0" dirty="0"/>
          </a:p>
          <a:p>
            <a:pPr lvl="2">
              <a:lnSpc>
                <a:spcPts val="2300"/>
              </a:lnSpc>
            </a:pPr>
            <a:r>
              <a:rPr lang="cs-CZ" sz="1400" b="0" dirty="0"/>
              <a:t>www.pse.cz</a:t>
            </a:r>
          </a:p>
          <a:p>
            <a:pPr lvl="2">
              <a:lnSpc>
                <a:spcPts val="2300"/>
              </a:lnSpc>
            </a:pPr>
            <a:endParaRPr lang="cs-CZ" sz="1400" b="0" dirty="0"/>
          </a:p>
          <a:p>
            <a:pPr lvl="2">
              <a:lnSpc>
                <a:spcPts val="2300"/>
              </a:lnSpc>
            </a:pPr>
            <a:r>
              <a:rPr lang="cs-CZ" sz="1400" b="0" dirty="0"/>
              <a:t>Celkový zisk po zdanění a výplatě prioritních dividend na jednu kmenovou akcii. Ukazatel lze označit také jako rentabilitu na jednu akcii.</a:t>
            </a:r>
          </a:p>
          <a:p>
            <a:pPr lvl="2">
              <a:lnSpc>
                <a:spcPts val="2300"/>
              </a:lnSpc>
            </a:pPr>
            <a:r>
              <a:rPr lang="cs-CZ" sz="1400" b="0" dirty="0"/>
              <a:t>Je jedním z důležitých ukazatelů, který v době výsledkové sezóny reportuje většina společností kotovaných na burze. Investorům pomáhá při vzájemném porovnávání společností, ale za předpokladu, že firmy pochází ze stejného sektoru.</a:t>
            </a: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14</a:t>
            </a:fld>
            <a:endParaRPr lang="cs-CZ"/>
          </a:p>
        </p:txBody>
      </p:sp>
    </p:spTree>
    <p:extLst>
      <p:ext uri="{BB962C8B-B14F-4D97-AF65-F5344CB8AC3E}">
        <p14:creationId xmlns:p14="http://schemas.microsoft.com/office/powerpoint/2010/main" val="1205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b="0" i="0" kern="1200" dirty="0">
                <a:solidFill>
                  <a:schemeClr val="tx1"/>
                </a:solidFill>
                <a:latin typeface="+mn-lt"/>
                <a:ea typeface="+mn-ea"/>
                <a:cs typeface="+mn-cs"/>
              </a:rPr>
              <a:t>Tento ukazatel se stal velmi populárním mezi investory z několika důvodů. Za prvé ve většině případů akcie s nízkým ukazatelem PSR překonávají růstem tituly s nízkým ukazatelem P/E. Za druhé mnoho investorů nemá stoprocentní důvěru v odhadované zisky (E v ukazateli P/E), které se často stávají předmětem účetních machinací (ne vždy nezákonných) například v souvislosti s odpisy nehmotných aktiv apod., u tržeb je naproti tomu více složité ovlivňovat jejích výši, pokud má být dodržena litera zákona. A naposled internetová horečka, která v devadesátých letech ovlivňovala dění na akciových trzích, donutila investory pracovat s mnoho ukazateli založenými na očekávání s výjimkou očekávaných zisků.</a:t>
            </a:r>
          </a:p>
          <a:p>
            <a:r>
              <a:rPr lang="cs-CZ" sz="1300" b="0" i="0" kern="1200" dirty="0">
                <a:solidFill>
                  <a:schemeClr val="tx1"/>
                </a:solidFill>
                <a:latin typeface="+mn-lt"/>
                <a:ea typeface="+mn-ea"/>
                <a:cs typeface="+mn-cs"/>
              </a:rPr>
              <a:t>Ukazatel PSR (</a:t>
            </a:r>
            <a:r>
              <a:rPr lang="cs-CZ" sz="1300" b="0" i="0" kern="1200" dirty="0" err="1">
                <a:solidFill>
                  <a:schemeClr val="tx1"/>
                </a:solidFill>
                <a:latin typeface="+mn-lt"/>
                <a:ea typeface="+mn-ea"/>
                <a:cs typeface="+mn-cs"/>
              </a:rPr>
              <a:t>price</a:t>
            </a:r>
            <a:r>
              <a:rPr lang="cs-CZ" sz="1300" b="0" i="0" kern="1200" dirty="0">
                <a:solidFill>
                  <a:schemeClr val="tx1"/>
                </a:solidFill>
                <a:latin typeface="+mn-lt"/>
                <a:ea typeface="+mn-ea"/>
                <a:cs typeface="+mn-cs"/>
              </a:rPr>
              <a:t>/</a:t>
            </a:r>
            <a:r>
              <a:rPr lang="cs-CZ" sz="1300" b="0" i="0" kern="1200" dirty="0" err="1">
                <a:solidFill>
                  <a:schemeClr val="tx1"/>
                </a:solidFill>
                <a:latin typeface="+mn-lt"/>
                <a:ea typeface="+mn-ea"/>
                <a:cs typeface="+mn-cs"/>
              </a:rPr>
              <a:t>sales</a:t>
            </a:r>
            <a:r>
              <a:rPr lang="cs-CZ" sz="1300" b="0" i="0" kern="1200" dirty="0">
                <a:solidFill>
                  <a:schemeClr val="tx1"/>
                </a:solidFill>
                <a:latin typeface="+mn-lt"/>
                <a:ea typeface="+mn-ea"/>
                <a:cs typeface="+mn-cs"/>
              </a:rPr>
              <a:t> – cena/tržby) představuje cenu společnosti k výši jejich tržeb. Někdy se tato hodnota stanovuje jako poměr celkové tržní kapitalizace společnosti (market </a:t>
            </a:r>
            <a:r>
              <a:rPr lang="cs-CZ" sz="1300" b="0" i="0" kern="1200" dirty="0" err="1">
                <a:solidFill>
                  <a:schemeClr val="tx1"/>
                </a:solidFill>
                <a:latin typeface="+mn-lt"/>
                <a:ea typeface="+mn-ea"/>
                <a:cs typeface="+mn-cs"/>
              </a:rPr>
              <a:t>value</a:t>
            </a:r>
            <a:r>
              <a:rPr lang="cs-CZ" sz="1300" b="0" i="0" kern="1200" dirty="0">
                <a:solidFill>
                  <a:schemeClr val="tx1"/>
                </a:solidFill>
                <a:latin typeface="+mn-lt"/>
                <a:ea typeface="+mn-ea"/>
                <a:cs typeface="+mn-cs"/>
              </a:rPr>
              <a:t> – cena akcie x celkový počet vydaných akcií) ku celkovým tržbám za posledních dvanáct měsíců.</a:t>
            </a:r>
          </a:p>
          <a:p>
            <a:r>
              <a:rPr lang="cs-CZ" sz="1300" b="0" i="0" kern="1200" dirty="0">
                <a:solidFill>
                  <a:schemeClr val="tx1"/>
                </a:solidFill>
                <a:latin typeface="+mn-lt"/>
                <a:ea typeface="+mn-ea"/>
                <a:cs typeface="+mn-cs"/>
              </a:rPr>
              <a:t>Všeobecně řečeno lze konstatovat, že hodnota PSR společnosti pod úrovní 1 by měla být lákává pro potencionální investici. Jestliže společnost dosahuje tržeb $2 </a:t>
            </a:r>
            <a:r>
              <a:rPr lang="cs-CZ" sz="1300" b="0" i="0" kern="1200" dirty="0" err="1">
                <a:solidFill>
                  <a:schemeClr val="tx1"/>
                </a:solidFill>
                <a:latin typeface="+mn-lt"/>
                <a:ea typeface="+mn-ea"/>
                <a:cs typeface="+mn-cs"/>
              </a:rPr>
              <a:t>mld</a:t>
            </a:r>
            <a:r>
              <a:rPr lang="cs-CZ" sz="1300" b="0" i="0" kern="1200" dirty="0">
                <a:solidFill>
                  <a:schemeClr val="tx1"/>
                </a:solidFill>
                <a:latin typeface="+mn-lt"/>
                <a:ea typeface="+mn-ea"/>
                <a:cs typeface="+mn-cs"/>
              </a:rPr>
              <a:t> tržeb a tržní hodnota společnosti je $1,8 </a:t>
            </a:r>
            <a:r>
              <a:rPr lang="cs-CZ" sz="1300" b="0" i="0" kern="1200" dirty="0" err="1">
                <a:solidFill>
                  <a:schemeClr val="tx1"/>
                </a:solidFill>
                <a:latin typeface="+mn-lt"/>
                <a:ea typeface="+mn-ea"/>
                <a:cs typeface="+mn-cs"/>
              </a:rPr>
              <a:t>mld</a:t>
            </a:r>
            <a:r>
              <a:rPr lang="cs-CZ" sz="1300" b="0" i="0" kern="1200" dirty="0">
                <a:solidFill>
                  <a:schemeClr val="tx1"/>
                </a:solidFill>
                <a:latin typeface="+mn-lt"/>
                <a:ea typeface="+mn-ea"/>
                <a:cs typeface="+mn-cs"/>
              </a:rPr>
              <a:t>, pak PSR dosahuje hodnoty 0,9. To znamená že můžete nakoupit $1 tržeb za 90c.</a:t>
            </a:r>
          </a:p>
          <a:p>
            <a:r>
              <a:rPr lang="cs-CZ" sz="1300" b="0" i="0" kern="1200" dirty="0">
                <a:solidFill>
                  <a:schemeClr val="tx1"/>
                </a:solidFill>
                <a:latin typeface="+mn-lt"/>
                <a:ea typeface="+mn-ea"/>
                <a:cs typeface="+mn-cs"/>
              </a:rPr>
              <a:t>Ukazatel PRS se nejvíce osvědčil u společností s velkou tržní kapitalizací, naopak je pak méně účinný u společností poskytující služby (banky, pojišťovny). Někteří investoři stanovují úroveň indikující podhodnocené tituly na 2, avšak je třeba mít na zřeteli úroveň PSR u ostatních</a:t>
            </a: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15</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i="0" kern="1200" dirty="0">
              <a:solidFill>
                <a:schemeClr val="tx1"/>
              </a:solidFill>
              <a:latin typeface="+mn-lt"/>
              <a:ea typeface="+mn-ea"/>
              <a:cs typeface="+mn-cs"/>
            </a:endParaRPr>
          </a:p>
          <a:p>
            <a:r>
              <a:rPr lang="cs-CZ" sz="1300" b="0" i="0" kern="1200" dirty="0">
                <a:solidFill>
                  <a:schemeClr val="tx1"/>
                </a:solidFill>
                <a:latin typeface="+mn-lt"/>
                <a:ea typeface="+mn-ea"/>
                <a:cs typeface="+mn-cs"/>
              </a:rPr>
              <a:t>Aktivita: po dvojicích – vylosovat firmy</a:t>
            </a:r>
          </a:p>
          <a:p>
            <a:pPr marL="342900" indent="-342900">
              <a:buAutoNum type="arabicPeriod"/>
            </a:pPr>
            <a:r>
              <a:rPr lang="cs-CZ" sz="1300" b="0" i="0" kern="1200" dirty="0">
                <a:solidFill>
                  <a:schemeClr val="tx1"/>
                </a:solidFill>
                <a:latin typeface="+mn-lt"/>
                <a:ea typeface="+mn-ea"/>
                <a:cs typeface="+mn-cs"/>
              </a:rPr>
              <a:t>Nokia - P</a:t>
            </a:r>
          </a:p>
          <a:p>
            <a:pPr marL="342900" indent="-342900">
              <a:buAutoNum type="arabicPeriod"/>
            </a:pPr>
            <a:r>
              <a:rPr lang="cs-CZ" sz="1300" b="0" i="0" kern="1200" dirty="0" err="1">
                <a:solidFill>
                  <a:schemeClr val="tx1"/>
                </a:solidFill>
                <a:latin typeface="+mn-lt"/>
                <a:ea typeface="+mn-ea"/>
                <a:cs typeface="+mn-cs"/>
              </a:rPr>
              <a:t>Saudi</a:t>
            </a:r>
            <a:r>
              <a:rPr lang="cs-CZ" sz="1300" b="0" i="0" kern="1200" dirty="0">
                <a:solidFill>
                  <a:schemeClr val="tx1"/>
                </a:solidFill>
                <a:latin typeface="+mn-lt"/>
                <a:ea typeface="+mn-ea"/>
                <a:cs typeface="+mn-cs"/>
              </a:rPr>
              <a:t> </a:t>
            </a:r>
            <a:r>
              <a:rPr lang="cs-CZ" sz="1300" b="0" i="0" kern="1200" dirty="0" err="1">
                <a:solidFill>
                  <a:schemeClr val="tx1"/>
                </a:solidFill>
                <a:latin typeface="+mn-lt"/>
                <a:ea typeface="+mn-ea"/>
                <a:cs typeface="+mn-cs"/>
              </a:rPr>
              <a:t>Aramco</a:t>
            </a:r>
            <a:r>
              <a:rPr lang="cs-CZ" sz="1300" b="0" i="0" kern="1200" dirty="0">
                <a:solidFill>
                  <a:schemeClr val="tx1"/>
                </a:solidFill>
                <a:latin typeface="+mn-lt"/>
                <a:ea typeface="+mn-ea"/>
                <a:cs typeface="+mn-cs"/>
              </a:rPr>
              <a:t> - P</a:t>
            </a:r>
          </a:p>
          <a:p>
            <a:pPr marL="342900" indent="-342900">
              <a:buAutoNum type="arabicPeriod"/>
            </a:pPr>
            <a:r>
              <a:rPr lang="cs-CZ" sz="1300" b="0" i="0" kern="1200" dirty="0">
                <a:solidFill>
                  <a:schemeClr val="tx1"/>
                </a:solidFill>
                <a:latin typeface="+mn-lt"/>
                <a:ea typeface="+mn-ea"/>
                <a:cs typeface="+mn-cs"/>
              </a:rPr>
              <a:t>Apple</a:t>
            </a:r>
          </a:p>
          <a:p>
            <a:pPr marL="342900" indent="-342900">
              <a:buAutoNum type="arabicPeriod"/>
            </a:pPr>
            <a:r>
              <a:rPr lang="cs-CZ" sz="1300" b="0" i="0" kern="1200" dirty="0">
                <a:solidFill>
                  <a:schemeClr val="tx1"/>
                </a:solidFill>
                <a:latin typeface="+mn-lt"/>
                <a:ea typeface="+mn-ea"/>
                <a:cs typeface="+mn-cs"/>
              </a:rPr>
              <a:t>Tesla</a:t>
            </a:r>
          </a:p>
          <a:p>
            <a:pPr marL="342900" indent="-342900">
              <a:buAutoNum type="arabicPeriod"/>
            </a:pPr>
            <a:r>
              <a:rPr lang="cs-CZ" sz="1300" b="0" i="0" kern="1200" dirty="0">
                <a:solidFill>
                  <a:schemeClr val="tx1"/>
                </a:solidFill>
                <a:latin typeface="+mn-lt"/>
                <a:ea typeface="+mn-ea"/>
                <a:cs typeface="+mn-cs"/>
              </a:rPr>
              <a:t>AIG - P</a:t>
            </a:r>
          </a:p>
          <a:p>
            <a:pPr marL="342900" indent="-342900">
              <a:buAutoNum type="arabicPeriod"/>
            </a:pPr>
            <a:r>
              <a:rPr lang="cs-CZ" sz="1300" b="0" i="0" kern="1200" dirty="0" err="1">
                <a:solidFill>
                  <a:schemeClr val="tx1"/>
                </a:solidFill>
                <a:latin typeface="+mn-lt"/>
                <a:ea typeface="+mn-ea"/>
                <a:cs typeface="+mn-cs"/>
              </a:rPr>
              <a:t>Pfizer</a:t>
            </a:r>
            <a:endParaRPr lang="cs-CZ" sz="1300" b="0" i="0" kern="1200" dirty="0">
              <a:solidFill>
                <a:schemeClr val="tx1"/>
              </a:solidFill>
              <a:latin typeface="+mn-lt"/>
              <a:ea typeface="+mn-ea"/>
              <a:cs typeface="+mn-cs"/>
            </a:endParaRPr>
          </a:p>
          <a:p>
            <a:pPr marL="342900" indent="-342900">
              <a:buAutoNum type="arabicPeriod"/>
            </a:pPr>
            <a:r>
              <a:rPr lang="cs-CZ" sz="1300" b="0" i="0" kern="1200" dirty="0" err="1">
                <a:solidFill>
                  <a:schemeClr val="tx1"/>
                </a:solidFill>
                <a:latin typeface="+mn-lt"/>
                <a:ea typeface="+mn-ea"/>
                <a:cs typeface="+mn-cs"/>
              </a:rPr>
              <a:t>Gazprom</a:t>
            </a:r>
            <a:r>
              <a:rPr lang="cs-CZ" sz="1300" b="0" i="0" kern="1200" dirty="0">
                <a:solidFill>
                  <a:schemeClr val="tx1"/>
                </a:solidFill>
                <a:latin typeface="+mn-lt"/>
                <a:ea typeface="+mn-ea"/>
                <a:cs typeface="+mn-cs"/>
              </a:rPr>
              <a:t> - P</a:t>
            </a:r>
          </a:p>
          <a:p>
            <a:pPr marL="342900" indent="-342900">
              <a:buAutoNum type="arabicPeriod"/>
            </a:pPr>
            <a:r>
              <a:rPr lang="cs-CZ" sz="1300" b="0" i="0" kern="1200" dirty="0">
                <a:solidFill>
                  <a:schemeClr val="tx1"/>
                </a:solidFill>
                <a:latin typeface="+mn-lt"/>
                <a:ea typeface="+mn-ea"/>
                <a:cs typeface="+mn-cs"/>
              </a:rPr>
              <a:t>Toyota - P</a:t>
            </a:r>
          </a:p>
          <a:p>
            <a:pPr marL="342900" indent="-342900">
              <a:buAutoNum type="arabicPeriod"/>
            </a:pPr>
            <a:r>
              <a:rPr lang="cs-CZ" sz="1300" b="0" i="0" kern="1200" dirty="0" err="1">
                <a:solidFill>
                  <a:schemeClr val="tx1"/>
                </a:solidFill>
                <a:latin typeface="+mn-lt"/>
                <a:ea typeface="+mn-ea"/>
                <a:cs typeface="+mn-cs"/>
              </a:rPr>
              <a:t>Alibaba</a:t>
            </a:r>
            <a:endParaRPr lang="cs-CZ" sz="1300" b="0" i="0" kern="1200" dirty="0">
              <a:solidFill>
                <a:schemeClr val="tx1"/>
              </a:solidFill>
              <a:latin typeface="+mn-lt"/>
              <a:ea typeface="+mn-ea"/>
              <a:cs typeface="+mn-cs"/>
            </a:endParaRPr>
          </a:p>
          <a:p>
            <a:pPr marL="342900" indent="-342900">
              <a:buAutoNum type="arabicPeriod"/>
            </a:pPr>
            <a:r>
              <a:rPr lang="cs-CZ" sz="1300" b="0" i="0" kern="1200" dirty="0">
                <a:solidFill>
                  <a:schemeClr val="tx1"/>
                </a:solidFill>
                <a:latin typeface="+mn-lt"/>
                <a:ea typeface="+mn-ea"/>
                <a:cs typeface="+mn-cs"/>
              </a:rPr>
              <a:t>Berkshire Hathaway</a:t>
            </a:r>
          </a:p>
          <a:p>
            <a:pPr marL="342900" indent="-342900">
              <a:buAutoNum type="arabicPeriod"/>
            </a:pPr>
            <a:endParaRPr lang="cs-CZ" sz="1300" b="0" i="0" kern="1200" dirty="0">
              <a:solidFill>
                <a:schemeClr val="tx1"/>
              </a:solidFill>
              <a:latin typeface="+mn-lt"/>
              <a:ea typeface="+mn-ea"/>
              <a:cs typeface="+mn-cs"/>
            </a:endParaRPr>
          </a:p>
          <a:p>
            <a:pPr marL="342900" indent="-342900">
              <a:buAutoNum type="arabicPeriod"/>
            </a:pPr>
            <a:r>
              <a:rPr lang="cs-CZ" sz="1300" b="0" i="0" kern="1200" dirty="0">
                <a:solidFill>
                  <a:schemeClr val="tx1"/>
                </a:solidFill>
                <a:latin typeface="+mn-lt"/>
                <a:ea typeface="+mn-ea"/>
                <a:cs typeface="+mn-cs"/>
              </a:rPr>
              <a:t>Účastníci shlédnou video: http://</a:t>
            </a:r>
            <a:r>
              <a:rPr lang="cs-CZ" sz="1300" b="0" i="0" kern="1200" dirty="0" err="1">
                <a:solidFill>
                  <a:schemeClr val="tx1"/>
                </a:solidFill>
                <a:latin typeface="+mn-lt"/>
                <a:ea typeface="+mn-ea"/>
                <a:cs typeface="+mn-cs"/>
              </a:rPr>
              <a:t>investicedoakcii.cz</a:t>
            </a:r>
            <a:r>
              <a:rPr lang="cs-CZ" sz="1300" b="0" i="0" kern="1200" dirty="0">
                <a:solidFill>
                  <a:schemeClr val="tx1"/>
                </a:solidFill>
                <a:latin typeface="+mn-lt"/>
                <a:ea typeface="+mn-ea"/>
                <a:cs typeface="+mn-cs"/>
              </a:rPr>
              <a:t>/jak-se-menil-zebricek-nejvetsich-spolecnosti-na-svete-od-roku-2000-do-roku-2022/?</a:t>
            </a:r>
            <a:r>
              <a:rPr lang="cs-CZ" sz="1300" b="0" i="0" kern="1200" dirty="0" err="1">
                <a:solidFill>
                  <a:schemeClr val="tx1"/>
                </a:solidFill>
                <a:latin typeface="+mn-lt"/>
                <a:ea typeface="+mn-ea"/>
                <a:cs typeface="+mn-cs"/>
              </a:rPr>
              <a:t>fbclid</a:t>
            </a:r>
            <a:r>
              <a:rPr lang="cs-CZ" sz="1300" b="0" i="0" kern="1200" dirty="0">
                <a:solidFill>
                  <a:schemeClr val="tx1"/>
                </a:solidFill>
                <a:latin typeface="+mn-lt"/>
                <a:ea typeface="+mn-ea"/>
                <a:cs typeface="+mn-cs"/>
              </a:rPr>
              <a:t>=IwAR2XosPMMmAH0icH-8zKcty0F5Q3MbqdEPMAxq2DgnAsQvePm9L8Px_vrWU</a:t>
            </a:r>
          </a:p>
          <a:p>
            <a:pPr marL="342900" indent="-342900">
              <a:buAutoNum type="arabicPeriod"/>
            </a:pPr>
            <a:endParaRPr lang="cs-CZ" sz="1300" b="0" i="0" kern="1200" dirty="0">
              <a:solidFill>
                <a:schemeClr val="tx1"/>
              </a:solidFill>
              <a:latin typeface="+mn-lt"/>
              <a:ea typeface="+mn-ea"/>
              <a:cs typeface="+mn-cs"/>
            </a:endParaRPr>
          </a:p>
          <a:p>
            <a:pPr marL="342900" indent="-342900">
              <a:buAutoNum type="arabicPeriod"/>
            </a:pPr>
            <a:r>
              <a:rPr lang="cs-CZ" sz="1300" b="0" i="0" kern="1200" dirty="0">
                <a:solidFill>
                  <a:schemeClr val="tx1"/>
                </a:solidFill>
                <a:latin typeface="+mn-lt"/>
                <a:ea typeface="+mn-ea"/>
                <a:cs typeface="+mn-cs"/>
              </a:rPr>
              <a:t>Účastníci dostanou po shlédnutí 5 min na vyhodnocení vývoje vylosované společnosti a souvislostí, které k vývoji vedly.</a:t>
            </a:r>
          </a:p>
          <a:p>
            <a:pPr marL="342900" indent="-342900">
              <a:buAutoNum type="arabicPeriod"/>
            </a:pPr>
            <a:endParaRPr lang="cs-CZ" sz="1300" b="0" i="0" kern="120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cs-CZ" sz="1300" b="0" i="0" kern="1200" dirty="0">
                <a:solidFill>
                  <a:schemeClr val="tx1"/>
                </a:solidFill>
                <a:latin typeface="+mn-lt"/>
                <a:ea typeface="+mn-ea"/>
                <a:cs typeface="+mn-cs"/>
              </a:rPr>
              <a:t>Následovat bude komentář k jednotlivým kontinentům + graf 100 nejvýznamnějších společností – Míša.         https://</a:t>
            </a:r>
            <a:r>
              <a:rPr lang="cs-CZ" sz="1300" b="0" i="0" kern="1200" dirty="0" err="1">
                <a:solidFill>
                  <a:schemeClr val="tx1"/>
                </a:solidFill>
                <a:latin typeface="+mn-lt"/>
                <a:ea typeface="+mn-ea"/>
                <a:cs typeface="+mn-cs"/>
              </a:rPr>
              <a:t>investicedoakcii.cz</a:t>
            </a:r>
            <a:r>
              <a:rPr lang="cs-CZ" sz="1300" b="0" i="0" kern="1200" dirty="0">
                <a:solidFill>
                  <a:schemeClr val="tx1"/>
                </a:solidFill>
                <a:latin typeface="+mn-lt"/>
                <a:ea typeface="+mn-ea"/>
                <a:cs typeface="+mn-cs"/>
              </a:rPr>
              <a:t>/100-nejvetsich-firem-sveta/ - nové</a:t>
            </a:r>
          </a:p>
          <a:p>
            <a:pPr marL="342900" indent="-342900">
              <a:buAutoNum type="arabicPeriod"/>
            </a:pPr>
            <a:endParaRPr lang="cs-CZ" sz="1300" b="0" i="0" kern="1200" dirty="0">
              <a:solidFill>
                <a:schemeClr val="tx1"/>
              </a:solidFill>
              <a:latin typeface="+mn-lt"/>
              <a:ea typeface="+mn-ea"/>
              <a:cs typeface="+mn-cs"/>
            </a:endParaRPr>
          </a:p>
          <a:p>
            <a:pPr marL="342900" indent="-342900">
              <a:buAutoNum type="arabicPeriod"/>
            </a:pPr>
            <a:endParaRPr lang="cs-CZ" sz="1300" b="0" i="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16</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https://investicedoakcii.cz/trzni-kapitalizace-tesly-prekonala-buffettovu-berkshire-hathaway/</a:t>
            </a:r>
          </a:p>
        </p:txBody>
      </p:sp>
      <p:sp>
        <p:nvSpPr>
          <p:cNvPr id="4" name="Zástupný symbol pro datum 3"/>
          <p:cNvSpPr>
            <a:spLocks noGrp="1"/>
          </p:cNvSpPr>
          <p:nvPr>
            <p:ph type="dt" idx="1"/>
          </p:nvPr>
        </p:nvSpPr>
        <p:spPr/>
        <p:txBody>
          <a:bodyPr/>
          <a:lstStyle/>
          <a:p>
            <a:fld id="{FDB0BF99-E809-4B1E-B9DD-BDC637EE9777}" type="datetime4">
              <a:rPr lang="cs-CZ" smtClean="0"/>
              <a:t>25. ledna 2023</a:t>
            </a:fld>
            <a:endParaRPr lang="it-IT"/>
          </a:p>
        </p:txBody>
      </p:sp>
      <p:sp>
        <p:nvSpPr>
          <p:cNvPr id="5" name="Zástupný symbol pro číslo snímku 4"/>
          <p:cNvSpPr>
            <a:spLocks noGrp="1"/>
          </p:cNvSpPr>
          <p:nvPr>
            <p:ph type="sldNum" sz="quarter" idx="5"/>
          </p:nvPr>
        </p:nvSpPr>
        <p:spPr/>
        <p:txBody>
          <a:bodyPr/>
          <a:lstStyle/>
          <a:p>
            <a:fld id="{AB8E8A9F-897E-40D2-B640-E662A9CBB835}" type="slidenum">
              <a:rPr lang="it-IT" smtClean="0"/>
              <a:t>17</a:t>
            </a:fld>
            <a:endParaRPr lang="it-IT"/>
          </a:p>
        </p:txBody>
      </p:sp>
    </p:spTree>
    <p:extLst>
      <p:ext uri="{BB962C8B-B14F-4D97-AF65-F5344CB8AC3E}">
        <p14:creationId xmlns:p14="http://schemas.microsoft.com/office/powerpoint/2010/main" val="417695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i="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18</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i="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19</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Aktivitu</a:t>
            </a:r>
            <a:r>
              <a:rPr lang="en-US" dirty="0"/>
              <a:t> </a:t>
            </a:r>
            <a:r>
              <a:rPr lang="en-US" dirty="0" err="1"/>
              <a:t>zadá</a:t>
            </a:r>
            <a:r>
              <a:rPr lang="en-US" dirty="0"/>
              <a:t> Petr </a:t>
            </a:r>
          </a:p>
          <a:p>
            <a:pPr rtl="0" fontAlgn="base"/>
            <a:endParaRPr lang="cs-CZ" sz="1200" b="1" i="0" kern="1200" dirty="0">
              <a:solidFill>
                <a:schemeClr val="tx1"/>
              </a:solidFill>
              <a:effectLst/>
              <a:latin typeface="+mn-lt"/>
              <a:ea typeface="+mn-ea"/>
              <a:cs typeface="+mn-cs"/>
            </a:endParaRPr>
          </a:p>
          <a:p>
            <a:pPr rtl="0" fontAlgn="base"/>
            <a:r>
              <a:rPr lang="cs-CZ" sz="1200" b="1" i="0" kern="1200" dirty="0">
                <a:solidFill>
                  <a:schemeClr val="tx1"/>
                </a:solidFill>
                <a:effectLst/>
                <a:latin typeface="+mn-lt"/>
                <a:ea typeface="+mn-ea"/>
                <a:cs typeface="+mn-cs"/>
              </a:rPr>
              <a:t>Hra (skupiny po </a:t>
            </a:r>
            <a:r>
              <a:rPr lang="cs-CZ" sz="1200" b="1" i="0" kern="1200" dirty="0" err="1">
                <a:solidFill>
                  <a:schemeClr val="tx1"/>
                </a:solidFill>
                <a:effectLst/>
                <a:latin typeface="+mn-lt"/>
                <a:ea typeface="+mn-ea"/>
                <a:cs typeface="+mn-cs"/>
              </a:rPr>
              <a:t>max</a:t>
            </a:r>
            <a:r>
              <a:rPr lang="cs-CZ" sz="1200" b="1" i="0" kern="1200" dirty="0">
                <a:solidFill>
                  <a:schemeClr val="tx1"/>
                </a:solidFill>
                <a:effectLst/>
                <a:latin typeface="+mn-lt"/>
                <a:ea typeface="+mn-ea"/>
                <a:cs typeface="+mn-cs"/>
              </a:rPr>
              <a:t> 5 lidech dle počtu účastníků) na pojmy</a:t>
            </a:r>
          </a:p>
          <a:p>
            <a:pPr rtl="0" fontAlgn="base"/>
            <a:r>
              <a:rPr lang="cs-CZ" sz="1200" b="0" i="0" kern="1200" dirty="0">
                <a:solidFill>
                  <a:schemeClr val="tx1"/>
                </a:solidFill>
                <a:effectLst/>
                <a:latin typeface="+mn-lt"/>
                <a:ea typeface="+mn-ea"/>
                <a:cs typeface="+mn-cs"/>
              </a:rPr>
              <a:t> </a:t>
            </a:r>
          </a:p>
          <a:p>
            <a:pPr rtl="0" fontAlgn="base"/>
            <a:r>
              <a:rPr lang="cs-CZ" sz="1200" b="1" i="0" kern="1200" dirty="0">
                <a:solidFill>
                  <a:schemeClr val="tx1"/>
                </a:solidFill>
                <a:effectLst/>
                <a:latin typeface="+mn-lt"/>
                <a:ea typeface="+mn-ea"/>
                <a:cs typeface="+mn-cs"/>
              </a:rPr>
              <a:t>Trenér: </a:t>
            </a:r>
            <a:r>
              <a:rPr lang="cs-CZ" sz="1200" b="0" i="0" kern="1200" dirty="0">
                <a:solidFill>
                  <a:schemeClr val="tx1"/>
                </a:solidFill>
                <a:effectLst/>
                <a:latin typeface="+mn-lt"/>
                <a:ea typeface="+mn-ea"/>
                <a:cs typeface="+mn-cs"/>
              </a:rPr>
              <a:t>připraví si lístečky s pojmy – 4 skupiny barev – ty rozmístí po místnosti. Účastníci hledají všech 20 všichni dohromady a pak dojde k rozdělení pojmů dle barev a vytváří příběh (článek z finančních trhů). </a:t>
            </a:r>
          </a:p>
          <a:p>
            <a:pPr rtl="0" fontAlgn="base"/>
            <a:r>
              <a:rPr lang="cs-CZ" sz="1200" b="0" i="0" kern="1200" dirty="0">
                <a:solidFill>
                  <a:schemeClr val="tx1"/>
                </a:solidFill>
                <a:effectLst/>
                <a:latin typeface="+mn-lt"/>
                <a:ea typeface="+mn-ea"/>
                <a:cs typeface="+mn-cs"/>
              </a:rPr>
              <a:t> </a:t>
            </a:r>
          </a:p>
          <a:p>
            <a:pPr marL="228600" marR="0" lvl="0" indent="-228600" algn="l" defTabSz="914400" rtl="0" eaLnBrk="1" fontAlgn="base" latinLnBrk="0" hangingPunct="1">
              <a:lnSpc>
                <a:spcPct val="100000"/>
              </a:lnSpc>
              <a:spcBef>
                <a:spcPts val="0"/>
              </a:spcBef>
              <a:spcAft>
                <a:spcPts val="0"/>
              </a:spcAft>
              <a:buClrTx/>
              <a:buSzTx/>
              <a:buFontTx/>
              <a:buAutoNum type="arabicPeriod"/>
              <a:tabLst/>
              <a:defRPr/>
            </a:pPr>
            <a:r>
              <a:rPr lang="cs-CZ" sz="1200" b="0" i="0" kern="1200" dirty="0">
                <a:solidFill>
                  <a:schemeClr val="tx1"/>
                </a:solidFill>
                <a:effectLst/>
                <a:latin typeface="+mn-lt"/>
                <a:ea typeface="+mn-ea"/>
                <a:cs typeface="+mn-cs"/>
              </a:rPr>
              <a:t>Fundament, Hodnotová strategie, P/E, Tržní kapitalizace, Diverzifikace, </a:t>
            </a:r>
          </a:p>
          <a:p>
            <a:pPr marL="228600" indent="-228600" rtl="0" fontAlgn="base">
              <a:buAutoNum type="arabicPeriod"/>
            </a:pPr>
            <a:r>
              <a:rPr lang="cs-CZ" sz="1200" b="0" i="0" kern="1200" dirty="0">
                <a:solidFill>
                  <a:schemeClr val="tx1"/>
                </a:solidFill>
                <a:effectLst/>
                <a:latin typeface="+mn-lt"/>
                <a:ea typeface="+mn-ea"/>
                <a:cs typeface="+mn-cs"/>
              </a:rPr>
              <a:t>Sentiment, Růstová strategie, SRRI, Volatilita, Rating, </a:t>
            </a:r>
          </a:p>
          <a:p>
            <a:pPr marL="228600" marR="0" lvl="0" indent="-228600" algn="l" defTabSz="914400" rtl="0" eaLnBrk="1" fontAlgn="base" latinLnBrk="0" hangingPunct="1">
              <a:lnSpc>
                <a:spcPct val="100000"/>
              </a:lnSpc>
              <a:spcBef>
                <a:spcPts val="0"/>
              </a:spcBef>
              <a:spcAft>
                <a:spcPts val="0"/>
              </a:spcAft>
              <a:buClrTx/>
              <a:buSzTx/>
              <a:buFontTx/>
              <a:buAutoNum type="arabicPeriod"/>
              <a:tabLst/>
              <a:defRPr/>
            </a:pPr>
            <a:r>
              <a:rPr lang="cs-CZ" sz="1200" b="0" i="0" kern="1200" dirty="0">
                <a:solidFill>
                  <a:schemeClr val="tx1"/>
                </a:solidFill>
                <a:effectLst/>
                <a:latin typeface="+mn-lt"/>
                <a:ea typeface="+mn-ea"/>
                <a:cs typeface="+mn-cs"/>
              </a:rPr>
              <a:t>Strategie aktivního investování, TER, Derivát, Výnos do splatnosti, </a:t>
            </a:r>
            <a:r>
              <a:rPr lang="cs-CZ" sz="1200" b="0" i="0" kern="1200" dirty="0" err="1">
                <a:solidFill>
                  <a:schemeClr val="tx1"/>
                </a:solidFill>
                <a:effectLst/>
                <a:latin typeface="+mn-lt"/>
                <a:ea typeface="+mn-ea"/>
                <a:cs typeface="+mn-cs"/>
              </a:rPr>
              <a:t>Emerging</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Markets</a:t>
            </a:r>
            <a:r>
              <a:rPr lang="cs-CZ" sz="1200" b="0" i="0" kern="1200" dirty="0">
                <a:solidFill>
                  <a:schemeClr val="tx1"/>
                </a:solidFill>
                <a:effectLst/>
                <a:latin typeface="+mn-lt"/>
                <a:ea typeface="+mn-ea"/>
                <a:cs typeface="+mn-cs"/>
              </a:rPr>
              <a:t>,</a:t>
            </a:r>
          </a:p>
          <a:p>
            <a:pPr marL="228600" indent="-228600" rtl="0" fontAlgn="base">
              <a:buAutoNum type="arabicPeriod"/>
            </a:pPr>
            <a:r>
              <a:rPr lang="cs-CZ" sz="1200" b="0" i="0" kern="1200" dirty="0">
                <a:solidFill>
                  <a:schemeClr val="tx1"/>
                </a:solidFill>
                <a:effectLst/>
                <a:latin typeface="+mn-lt"/>
                <a:ea typeface="+mn-ea"/>
                <a:cs typeface="+mn-cs"/>
              </a:rPr>
              <a:t>Strategie pasivního investování, Obhospodařovatel, Depozitář, MSCI </a:t>
            </a:r>
            <a:r>
              <a:rPr lang="cs-CZ" sz="1200" b="0" i="0" kern="1200" dirty="0" err="1">
                <a:solidFill>
                  <a:schemeClr val="tx1"/>
                </a:solidFill>
                <a:effectLst/>
                <a:latin typeface="+mn-lt"/>
                <a:ea typeface="+mn-ea"/>
                <a:cs typeface="+mn-cs"/>
              </a:rPr>
              <a:t>World</a:t>
            </a:r>
            <a:r>
              <a:rPr lang="cs-CZ" sz="1200" b="0" i="0" kern="1200" dirty="0">
                <a:solidFill>
                  <a:schemeClr val="tx1"/>
                </a:solidFill>
                <a:effectLst/>
                <a:latin typeface="+mn-lt"/>
                <a:ea typeface="+mn-ea"/>
                <a:cs typeface="+mn-cs"/>
              </a:rPr>
              <a:t>, ETF,  </a:t>
            </a:r>
          </a:p>
          <a:p>
            <a:pPr rtl="0" fontAlgn="base"/>
            <a:r>
              <a:rPr lang="cs-CZ" sz="1200" b="0" i="0" kern="1200" dirty="0">
                <a:solidFill>
                  <a:schemeClr val="tx1"/>
                </a:solidFill>
                <a:effectLst/>
                <a:latin typeface="+mn-lt"/>
                <a:ea typeface="+mn-ea"/>
                <a:cs typeface="+mn-cs"/>
              </a:rPr>
              <a:t> </a:t>
            </a:r>
          </a:p>
          <a:p>
            <a:pPr rtl="0" fontAlgn="base"/>
            <a:r>
              <a:rPr lang="cs-CZ" sz="1200" b="0" i="0" kern="1200" dirty="0">
                <a:solidFill>
                  <a:schemeClr val="tx1"/>
                </a:solidFill>
                <a:effectLst/>
                <a:latin typeface="+mn-lt"/>
                <a:ea typeface="+mn-ea"/>
                <a:cs typeface="+mn-cs"/>
              </a:rPr>
              <a:t>(pojmy do zálohy - </a:t>
            </a:r>
            <a:r>
              <a:rPr lang="cs-CZ" sz="1200" b="0" i="0" kern="1200" dirty="0" err="1">
                <a:solidFill>
                  <a:schemeClr val="tx1"/>
                </a:solidFill>
                <a:effectLst/>
                <a:latin typeface="+mn-lt"/>
                <a:ea typeface="+mn-ea"/>
                <a:cs typeface="+mn-cs"/>
              </a:rPr>
              <a:t>Durace</a:t>
            </a:r>
            <a:r>
              <a:rPr lang="cs-CZ" sz="1200" b="0" i="0" kern="1200" dirty="0">
                <a:solidFill>
                  <a:schemeClr val="tx1"/>
                </a:solidFill>
                <a:effectLst/>
                <a:latin typeface="+mn-lt"/>
                <a:ea typeface="+mn-ea"/>
                <a:cs typeface="+mn-cs"/>
              </a:rPr>
              <a:t>, Fond fondů, </a:t>
            </a:r>
            <a:r>
              <a:rPr lang="cs-CZ" sz="1200" b="0" i="0" kern="1200" dirty="0" err="1">
                <a:solidFill>
                  <a:schemeClr val="tx1"/>
                </a:solidFill>
                <a:effectLst/>
                <a:latin typeface="+mn-lt"/>
                <a:ea typeface="+mn-ea"/>
                <a:cs typeface="+mn-cs"/>
              </a:rPr>
              <a:t>Repo</a:t>
            </a:r>
            <a:r>
              <a:rPr lang="cs-CZ" sz="1200" b="0" i="0" kern="1200" dirty="0">
                <a:solidFill>
                  <a:schemeClr val="tx1"/>
                </a:solidFill>
                <a:effectLst/>
                <a:latin typeface="+mn-lt"/>
                <a:ea typeface="+mn-ea"/>
                <a:cs typeface="+mn-cs"/>
              </a:rPr>
              <a:t> operace) </a:t>
            </a:r>
          </a:p>
          <a:p>
            <a:pPr rtl="0" fontAlgn="base"/>
            <a:r>
              <a:rPr lang="cs-CZ" sz="1200" b="0" i="0" kern="1200" dirty="0">
                <a:solidFill>
                  <a:schemeClr val="tx1"/>
                </a:solidFill>
                <a:effectLst/>
                <a:latin typeface="+mn-lt"/>
                <a:ea typeface="+mn-ea"/>
                <a:cs typeface="+mn-cs"/>
              </a:rPr>
              <a:t> </a:t>
            </a:r>
          </a:p>
          <a:p>
            <a:pPr rtl="0" fontAlgn="base"/>
            <a:r>
              <a:rPr lang="cs-CZ" sz="1200" b="0" i="0" kern="1200" dirty="0">
                <a:solidFill>
                  <a:schemeClr val="tx1"/>
                </a:solidFill>
                <a:effectLst/>
                <a:latin typeface="+mn-lt"/>
                <a:ea typeface="+mn-ea"/>
                <a:cs typeface="+mn-cs"/>
              </a:rPr>
              <a:t>Vytvořte z pojmů příběh </a:t>
            </a:r>
            <a:r>
              <a:rPr lang="cs-CZ" sz="1200" b="0" i="0" kern="1200" dirty="0" err="1">
                <a:solidFill>
                  <a:schemeClr val="tx1"/>
                </a:solidFill>
                <a:effectLst/>
                <a:latin typeface="+mn-lt"/>
                <a:ea typeface="+mn-ea"/>
                <a:cs typeface="+mn-cs"/>
              </a:rPr>
              <a:t>alá</a:t>
            </a:r>
            <a:r>
              <a:rPr lang="cs-CZ" sz="1200" b="0" i="0" kern="1200" dirty="0">
                <a:solidFill>
                  <a:schemeClr val="tx1"/>
                </a:solidFill>
                <a:effectLst/>
                <a:latin typeface="+mn-lt"/>
                <a:ea typeface="+mn-ea"/>
                <a:cs typeface="+mn-cs"/>
              </a:rPr>
              <a:t> článek „Zpráva z finančních trhů“ </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a:p>
        </p:txBody>
      </p:sp>
    </p:spTree>
    <p:extLst>
      <p:ext uri="{BB962C8B-B14F-4D97-AF65-F5344CB8AC3E}">
        <p14:creationId xmlns:p14="http://schemas.microsoft.com/office/powerpoint/2010/main" val="229937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b="0" i="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20</a:t>
            </a:fld>
            <a:endParaRPr lang="cs-CZ"/>
          </a:p>
        </p:txBody>
      </p:sp>
    </p:spTree>
    <p:extLst>
      <p:ext uri="{BB962C8B-B14F-4D97-AF65-F5344CB8AC3E}">
        <p14:creationId xmlns:p14="http://schemas.microsoft.com/office/powerpoint/2010/main" val="51783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b="0" i="0" kern="1200" dirty="0">
                <a:solidFill>
                  <a:schemeClr val="tx1"/>
                </a:solidFill>
                <a:latin typeface="+mn-lt"/>
                <a:ea typeface="+mn-ea"/>
                <a:cs typeface="+mn-cs"/>
              </a:rPr>
              <a:t>https://</a:t>
            </a:r>
            <a:r>
              <a:rPr lang="cs-CZ" sz="1300" b="0" i="0" kern="1200" dirty="0" err="1">
                <a:solidFill>
                  <a:schemeClr val="tx1"/>
                </a:solidFill>
                <a:latin typeface="+mn-lt"/>
                <a:ea typeface="+mn-ea"/>
                <a:cs typeface="+mn-cs"/>
              </a:rPr>
              <a:t>www.pse.cz</a:t>
            </a:r>
            <a:r>
              <a:rPr lang="cs-CZ" sz="1300" b="0" i="0" kern="1200" dirty="0">
                <a:solidFill>
                  <a:schemeClr val="tx1"/>
                </a:solidFill>
                <a:latin typeface="+mn-lt"/>
                <a:ea typeface="+mn-ea"/>
                <a:cs typeface="+mn-cs"/>
              </a:rPr>
              <a:t>/</a:t>
            </a:r>
            <a:r>
              <a:rPr lang="cs-CZ" sz="1300" b="0" i="0" kern="1200" dirty="0" err="1">
                <a:solidFill>
                  <a:schemeClr val="tx1"/>
                </a:solidFill>
                <a:latin typeface="+mn-lt"/>
                <a:ea typeface="+mn-ea"/>
                <a:cs typeface="+mn-cs"/>
              </a:rPr>
              <a:t>udaje</a:t>
            </a:r>
            <a:r>
              <a:rPr lang="cs-CZ" sz="1300" b="0" i="0" kern="1200" dirty="0">
                <a:solidFill>
                  <a:schemeClr val="tx1"/>
                </a:solidFill>
                <a:latin typeface="+mn-lt"/>
                <a:ea typeface="+mn-ea"/>
                <a:cs typeface="+mn-cs"/>
              </a:rPr>
              <a:t>-o-trhu/statistika/</a:t>
            </a:r>
            <a:r>
              <a:rPr lang="cs-CZ" sz="1300" b="0" i="0" kern="1200" dirty="0" err="1">
                <a:solidFill>
                  <a:schemeClr val="tx1"/>
                </a:solidFill>
                <a:latin typeface="+mn-lt"/>
                <a:ea typeface="+mn-ea"/>
                <a:cs typeface="+mn-cs"/>
              </a:rPr>
              <a:t>trzni</a:t>
            </a:r>
            <a:r>
              <a:rPr lang="cs-CZ" sz="1300" b="0" i="0" kern="1200" dirty="0">
                <a:solidFill>
                  <a:schemeClr val="tx1"/>
                </a:solidFill>
                <a:latin typeface="+mn-lt"/>
                <a:ea typeface="+mn-ea"/>
                <a:cs typeface="+mn-cs"/>
              </a:rPr>
              <a:t>-kapitalizace-</a:t>
            </a:r>
            <a:r>
              <a:rPr lang="cs-CZ" sz="1300" b="0" i="0" kern="1200" dirty="0" err="1">
                <a:solidFill>
                  <a:schemeClr val="tx1"/>
                </a:solidFill>
                <a:latin typeface="+mn-lt"/>
                <a:ea typeface="+mn-ea"/>
                <a:cs typeface="+mn-cs"/>
              </a:rPr>
              <a:t>akciovych</a:t>
            </a:r>
            <a:r>
              <a:rPr lang="cs-CZ" sz="1300" b="0" i="0" kern="1200" dirty="0">
                <a:solidFill>
                  <a:schemeClr val="tx1"/>
                </a:solidFill>
                <a:latin typeface="+mn-lt"/>
                <a:ea typeface="+mn-ea"/>
                <a:cs typeface="+mn-cs"/>
              </a:rPr>
              <a:t>-emisi</a:t>
            </a:r>
          </a:p>
          <a:p>
            <a:endParaRPr lang="cs-CZ" sz="1300" b="0" i="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21</a:t>
            </a:fld>
            <a:endParaRPr lang="cs-CZ"/>
          </a:p>
        </p:txBody>
      </p:sp>
    </p:spTree>
    <p:extLst>
      <p:ext uri="{BB962C8B-B14F-4D97-AF65-F5344CB8AC3E}">
        <p14:creationId xmlns:p14="http://schemas.microsoft.com/office/powerpoint/2010/main" val="80046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latin typeface="+mn-lt"/>
                <a:ea typeface="+mn-ea"/>
                <a:cs typeface="+mn-cs"/>
              </a:rPr>
              <a:t>https://www.marketwatch.com/investing/index/djia</a:t>
            </a:r>
          </a:p>
          <a:p>
            <a:endParaRPr lang="cs-CZ" dirty="0"/>
          </a:p>
          <a:p>
            <a:r>
              <a:rPr lang="cs-CZ" dirty="0"/>
              <a:t>https://www.lynxbroker.cz/investovani/burzovni-trhy/index/</a:t>
            </a: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22</a:t>
            </a:fld>
            <a:endParaRPr lang="cs-CZ"/>
          </a:p>
        </p:txBody>
      </p:sp>
    </p:spTree>
    <p:extLst>
      <p:ext uri="{BB962C8B-B14F-4D97-AF65-F5344CB8AC3E}">
        <p14:creationId xmlns:p14="http://schemas.microsoft.com/office/powerpoint/2010/main" val="375397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Neexistuje jediné řešení. Jediný</a:t>
            </a:r>
            <a:r>
              <a:rPr lang="cs-CZ" baseline="0" dirty="0"/>
              <a:t> nepoužitelný ukazatel je Hang </a:t>
            </a:r>
            <a:r>
              <a:rPr lang="cs-CZ" baseline="0" dirty="0" err="1"/>
              <a:t>Seng</a:t>
            </a:r>
            <a:r>
              <a:rPr lang="cs-CZ" baseline="0" dirty="0"/>
              <a:t> Index – nemám v portfoliu žádné asijské firmy. Ostatní indexy musí maximálně odpovídat nejvyššímu % ve složení fondu.</a:t>
            </a:r>
          </a:p>
          <a:p>
            <a:endParaRPr lang="cs-CZ" baseline="0" dirty="0"/>
          </a:p>
          <a:p>
            <a:r>
              <a:rPr lang="cs-CZ" baseline="0" dirty="0"/>
              <a:t>Např.</a:t>
            </a:r>
          </a:p>
          <a:p>
            <a:endParaRPr lang="cs-CZ" baseline="0" dirty="0"/>
          </a:p>
          <a:p>
            <a:r>
              <a:rPr lang="cs-CZ" baseline="0" dirty="0" err="1"/>
              <a:t>Pribor</a:t>
            </a:r>
            <a:r>
              <a:rPr lang="cs-CZ" baseline="0" dirty="0"/>
              <a:t> 1M – 5-10 %</a:t>
            </a:r>
          </a:p>
          <a:p>
            <a:r>
              <a:rPr lang="cs-CZ" baseline="0" dirty="0" err="1"/>
              <a:t>Pribor</a:t>
            </a:r>
            <a:r>
              <a:rPr lang="cs-CZ" baseline="0" dirty="0"/>
              <a:t> 6M – 10 -20 %</a:t>
            </a:r>
          </a:p>
          <a:p>
            <a:r>
              <a:rPr lang="cs-CZ" baseline="0" dirty="0"/>
              <a:t>J.P.  Morgan – 30 – 60 %</a:t>
            </a:r>
          </a:p>
          <a:p>
            <a:r>
              <a:rPr lang="cs-CZ" baseline="0" dirty="0"/>
              <a:t>Dow Jones  - 10 -50 %</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23</a:t>
            </a:fld>
            <a:endParaRPr lang="cs-CZ"/>
          </a:p>
        </p:txBody>
      </p:sp>
    </p:spTree>
    <p:extLst>
      <p:ext uri="{BB962C8B-B14F-4D97-AF65-F5344CB8AC3E}">
        <p14:creationId xmlns:p14="http://schemas.microsoft.com/office/powerpoint/2010/main" val="915471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cs-CZ" sz="1200" b="1" i="0" kern="1200" dirty="0">
                <a:solidFill>
                  <a:schemeClr val="tx1"/>
                </a:solidFill>
                <a:effectLst/>
                <a:latin typeface="+mn-lt"/>
                <a:ea typeface="+mn-ea"/>
                <a:cs typeface="+mn-cs"/>
              </a:rPr>
              <a:t>Rozbor zpravodaje z finančních trhů vydávaného GI (dvojice) + zadání fondy:</a:t>
            </a:r>
            <a:r>
              <a:rPr lang="cs-CZ" sz="1200" b="0" i="0" kern="1200" dirty="0">
                <a:solidFill>
                  <a:schemeClr val="tx1"/>
                </a:solidFill>
                <a:effectLst/>
                <a:latin typeface="+mn-lt"/>
                <a:ea typeface="+mn-ea"/>
                <a:cs typeface="+mn-cs"/>
              </a:rPr>
              <a:t> (porozumění textu a odborným termínům a převedení do lidské řeči) + zadání individuální práce na fondy – účastníci si ve skupince přečtou část zpravodaje (eventuálně KIID). Jejich úkolem je nejdříve najít souvislosti s tím, co jsme probírali na předcházejícím kurzu či v opakování před chvílí – porozumění textu a převedení do lidské řeči. Následně pak celý text zjednoduší do pár vět, které by se dali jednoduše </a:t>
            </a:r>
            <a:r>
              <a:rPr lang="cs-CZ" sz="1200" b="0" i="0" kern="1200" dirty="0" err="1">
                <a:solidFill>
                  <a:schemeClr val="tx1"/>
                </a:solidFill>
                <a:effectLst/>
                <a:latin typeface="+mn-lt"/>
                <a:ea typeface="+mn-ea"/>
                <a:cs typeface="+mn-cs"/>
              </a:rPr>
              <a:t>odprezentovat</a:t>
            </a:r>
            <a:r>
              <a:rPr lang="cs-CZ" sz="1200" b="0" i="0" kern="1200" dirty="0">
                <a:solidFill>
                  <a:schemeClr val="tx1"/>
                </a:solidFill>
                <a:effectLst/>
                <a:latin typeface="+mn-lt"/>
                <a:ea typeface="+mn-ea"/>
                <a:cs typeface="+mn-cs"/>
              </a:rPr>
              <a:t> i klientovi. Výstup zpracují na papír nebo v počítači. Nejdříve jen první strana zpravodaje – s komentáři k jednotlivým fondům budeme pracovat později. Úkolem je maximálně 100 slovy bez použití cizích slov vysvětlit podstatu textu (všichni pracují se stejným textem). Účastníci výsledek </a:t>
            </a:r>
            <a:r>
              <a:rPr lang="cs-CZ" sz="1200" b="0" i="0" kern="1200" dirty="0" err="1">
                <a:solidFill>
                  <a:schemeClr val="tx1"/>
                </a:solidFill>
                <a:effectLst/>
                <a:latin typeface="+mn-lt"/>
                <a:ea typeface="+mn-ea"/>
                <a:cs typeface="+mn-cs"/>
              </a:rPr>
              <a:t>odprezentují</a:t>
            </a:r>
            <a:r>
              <a:rPr lang="cs-CZ" sz="1200" b="0" i="0" kern="1200" dirty="0">
                <a:solidFill>
                  <a:schemeClr val="tx1"/>
                </a:solidFill>
                <a:effectLst/>
                <a:latin typeface="+mn-lt"/>
                <a:ea typeface="+mn-ea"/>
                <a:cs typeface="+mn-cs"/>
              </a:rPr>
              <a:t> a proběhne vyhodnocení nejsrozumitelnějšího vysvětlení – hodnotí sami účastníci hlasováním. </a:t>
            </a:r>
          </a:p>
          <a:p>
            <a:pPr rtl="0" fontAlgn="base"/>
            <a:r>
              <a:rPr lang="cs-CZ" sz="1200" b="1" i="0" kern="1200" dirty="0">
                <a:solidFill>
                  <a:schemeClr val="tx1"/>
                </a:solidFill>
                <a:effectLst/>
                <a:latin typeface="+mn-lt"/>
                <a:ea typeface="+mn-ea"/>
                <a:cs typeface="+mn-cs"/>
              </a:rPr>
              <a:t>Trenér</a:t>
            </a:r>
            <a:r>
              <a:rPr lang="cs-CZ" sz="1200" b="0" i="0" kern="1200" dirty="0">
                <a:solidFill>
                  <a:schemeClr val="tx1"/>
                </a:solidFill>
                <a:effectLst/>
                <a:latin typeface="+mn-lt"/>
                <a:ea typeface="+mn-ea"/>
                <a:cs typeface="+mn-cs"/>
              </a:rPr>
              <a:t>: před kurzem prostuduje aktuální zpravodaj. Buď vytiskne pro účastníky 1. stranu v požadovaném množství dle účastníků nebo nechá účastníky pracovat na počítačích. </a:t>
            </a:r>
          </a:p>
          <a:p>
            <a:pPr rtl="0" fontAlgn="base"/>
            <a:r>
              <a:rPr lang="cs-CZ"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24</a:t>
            </a:fld>
            <a:endParaRPr lang="en-US"/>
          </a:p>
        </p:txBody>
      </p:sp>
    </p:spTree>
    <p:extLst>
      <p:ext uri="{BB962C8B-B14F-4D97-AF65-F5344CB8AC3E}">
        <p14:creationId xmlns:p14="http://schemas.microsoft.com/office/powerpoint/2010/main" val="3925656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2400" b="0" i="0" dirty="0">
                <a:solidFill>
                  <a:srgbClr val="060604"/>
                </a:solidFill>
                <a:effectLst/>
                <a:latin typeface="fira sans" panose="020B0503050000020004" pitchFamily="34" charset="0"/>
              </a:rPr>
              <a:t>Jedná se o náklady, které nehradí investor přímo a fakticky je vlastně ani nevidí. Hodnota podílových listů fondu a z ní odvozené prezentované výnosy fondu totiž musí být vždy kalkulovány z čistého jmění fondu označovaného též zkratkou NAV (z anglického net </a:t>
            </a:r>
            <a:r>
              <a:rPr lang="cs-CZ" sz="2400" b="0" i="0" dirty="0" err="1">
                <a:solidFill>
                  <a:srgbClr val="060604"/>
                </a:solidFill>
                <a:effectLst/>
                <a:latin typeface="fira sans" panose="020B0503050000020004" pitchFamily="34" charset="0"/>
              </a:rPr>
              <a:t>asset</a:t>
            </a:r>
            <a:r>
              <a:rPr lang="cs-CZ" sz="2400" b="0" i="0" dirty="0">
                <a:solidFill>
                  <a:srgbClr val="060604"/>
                </a:solidFill>
                <a:effectLst/>
                <a:latin typeface="fira sans" panose="020B0503050000020004" pitchFamily="34" charset="0"/>
              </a:rPr>
              <a:t> </a:t>
            </a:r>
            <a:r>
              <a:rPr lang="cs-CZ" sz="2400" b="0" i="0" dirty="0" err="1">
                <a:solidFill>
                  <a:srgbClr val="060604"/>
                </a:solidFill>
                <a:effectLst/>
                <a:latin typeface="fira sans" panose="020B0503050000020004" pitchFamily="34" charset="0"/>
              </a:rPr>
              <a:t>value</a:t>
            </a:r>
            <a:r>
              <a:rPr lang="cs-CZ" sz="2400" b="0" i="0" dirty="0">
                <a:solidFill>
                  <a:srgbClr val="060604"/>
                </a:solidFill>
                <a:effectLst/>
                <a:latin typeface="fira sans" panose="020B0503050000020004" pitchFamily="34" charset="0"/>
              </a:rPr>
              <a:t>), tedy po odečtu poplatku za správu a všech dalších nákladů fondu. Když někde vidíte graf vývoje hodnoty podílových listů fondu, tak to už je očištěno o všechny náklady na úrovni fondu, není tam pouze započten vliv vstupního poplatku, který může být u každého investora jiný.</a:t>
            </a:r>
          </a:p>
          <a:p>
            <a:pPr marL="803277" indent="-315011" defTabSz="575770">
              <a:lnSpc>
                <a:spcPts val="2646"/>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Počítá se jako celkové provozní náklady fondu dělené jeho celkovými aktivy a je uváděn v procentech.</a:t>
            </a:r>
          </a:p>
          <a:p>
            <a:pPr marL="803277" indent="-315011" defTabSz="575770">
              <a:lnSpc>
                <a:spcPts val="2646"/>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Do celkových provozních nákladů patří náklady na poplatky, provize a správní náklady. Mezi náklady na poplatky a provize patří poplatky na obhospodařování, poplatky a provize na platební styk, na devizové operace. Mezi správní poplatky patří náklady na zaměstnance, nájemné, spotřeba materiálu, náklady na outsourcing, reklamu, audit, právní a daňové poradenství, daň a poplatky. Do TER nejsou zahrnovány transakční náklady (poplatky za obchodování s cennými papíry).</a:t>
            </a: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25</a:t>
            </a:fld>
            <a:endParaRPr lang="cs-CZ"/>
          </a:p>
        </p:txBody>
      </p:sp>
    </p:spTree>
    <p:extLst>
      <p:ext uri="{BB962C8B-B14F-4D97-AF65-F5344CB8AC3E}">
        <p14:creationId xmlns:p14="http://schemas.microsoft.com/office/powerpoint/2010/main" val="2993424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sz="2000" b="0" i="0" dirty="0">
                <a:solidFill>
                  <a:srgbClr val="1A1A1A"/>
                </a:solidFill>
                <a:effectLst/>
                <a:latin typeface="Neue Helvetica"/>
              </a:rPr>
              <a:t>Transakční poplatky jsou náklady, které investor platí depozitní bance nebo online brokerovi za nákup a prodej cenných papírů. Poplatek může být pevná částka, procento z hodnoty objednávky nebo kombinace obojího. Často jsou stanoveny minimální výše poplatků.</a:t>
            </a:r>
          </a:p>
          <a:p>
            <a:r>
              <a:rPr lang="cs-CZ" sz="3200" b="0" i="0" dirty="0" err="1">
                <a:solidFill>
                  <a:srgbClr val="000000"/>
                </a:solidFill>
                <a:effectLst/>
                <a:latin typeface="Roboto" panose="02000000000000000000" pitchFamily="2" charset="0"/>
              </a:rPr>
              <a:t>Price</a:t>
            </a:r>
            <a:r>
              <a:rPr lang="cs-CZ" sz="3200" b="0" i="0" dirty="0">
                <a:solidFill>
                  <a:srgbClr val="000000"/>
                </a:solidFill>
                <a:effectLst/>
                <a:latin typeface="Roboto" panose="02000000000000000000" pitchFamily="2" charset="0"/>
              </a:rPr>
              <a:t> </a:t>
            </a:r>
            <a:r>
              <a:rPr lang="cs-CZ" sz="3200" b="0" i="0" dirty="0" err="1">
                <a:solidFill>
                  <a:srgbClr val="000000"/>
                </a:solidFill>
                <a:effectLst/>
                <a:latin typeface="Roboto" panose="02000000000000000000" pitchFamily="2" charset="0"/>
              </a:rPr>
              <a:t>impact</a:t>
            </a:r>
            <a:r>
              <a:rPr lang="cs-CZ" sz="3200" b="0" i="0" dirty="0">
                <a:solidFill>
                  <a:srgbClr val="000000"/>
                </a:solidFill>
                <a:effectLst/>
                <a:latin typeface="Roboto" panose="02000000000000000000" pitchFamily="2" charset="0"/>
              </a:rPr>
              <a:t> je změna ceny aktiva způsobená obchodováním s tímto aktivem. Nákup aktiva zvýší jeho cenu, zatímco prodej aktiva ji stlačí dolů. Rozsah, v jakém se cena pohybuje, je odrazem likvidity aktiva: čím likvidnější je aktivum, tím méně ovlivní každý obchod jeho cenu. Obchodování s aktivem může také ovlivnit ceny jiných aktiv, což je fenomén známý jako křížový dopad. Obchodní algoritmy jsou navrženy tak, aby optimalizovaly rychlost obchodování tak, aby minimalizovaly dopad na trh, ale také minimalizovaly riziko volatility. Například velký obchod lze rozdělit na řadu menších obchodů, spíše než provést najednou. To však obchodníka vystavuje riziku, že se trh bude pohybovat proti němu, zatímco jsou tyto obchody prováděny. M</a:t>
            </a:r>
            <a:r>
              <a:rPr lang="cs-CZ" sz="2000" b="0" i="0" dirty="0">
                <a:solidFill>
                  <a:srgbClr val="1A1A1A"/>
                </a:solidFill>
                <a:effectLst/>
                <a:latin typeface="Neue Helvetica"/>
              </a:rPr>
              <a:t>alé objednávky mají vyšší procentuální poplatky než větší objednávky. </a:t>
            </a:r>
            <a:endParaRPr lang="en-GB"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26</a:t>
            </a:fld>
            <a:endParaRPr lang="cs-CZ"/>
          </a:p>
        </p:txBody>
      </p:sp>
    </p:spTree>
    <p:extLst>
      <p:ext uri="{BB962C8B-B14F-4D97-AF65-F5344CB8AC3E}">
        <p14:creationId xmlns:p14="http://schemas.microsoft.com/office/powerpoint/2010/main" val="3746434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27</a:t>
            </a:fld>
            <a:endParaRPr lang="cs-CZ"/>
          </a:p>
        </p:txBody>
      </p:sp>
    </p:spTree>
    <p:extLst>
      <p:ext uri="{BB962C8B-B14F-4D97-AF65-F5344CB8AC3E}">
        <p14:creationId xmlns:p14="http://schemas.microsoft.com/office/powerpoint/2010/main" val="324180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28</a:t>
            </a:fld>
            <a:endParaRPr lang="cs-CZ"/>
          </a:p>
        </p:txBody>
      </p:sp>
    </p:spTree>
    <p:extLst>
      <p:ext uri="{BB962C8B-B14F-4D97-AF65-F5344CB8AC3E}">
        <p14:creationId xmlns:p14="http://schemas.microsoft.com/office/powerpoint/2010/main" val="3338018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02122"/>
                </a:solidFill>
                <a:effectLst/>
                <a:latin typeface="Arial" panose="020B0604020202020204" pitchFamily="34" charset="0"/>
              </a:rPr>
              <a:t>LIFFE </a:t>
            </a:r>
            <a:r>
              <a:rPr lang="cs-CZ" b="0" i="0" dirty="0" err="1">
                <a:solidFill>
                  <a:srgbClr val="202122"/>
                </a:solidFill>
                <a:effectLst/>
                <a:latin typeface="Arial" panose="020B0604020202020204" pitchFamily="34" charset="0"/>
              </a:rPr>
              <a:t>Trader</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opposite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Cannon</a:t>
            </a:r>
            <a:r>
              <a:rPr lang="cs-CZ" b="0" i="0" dirty="0">
                <a:solidFill>
                  <a:srgbClr val="202122"/>
                </a:solidFill>
                <a:effectLst/>
                <a:latin typeface="Arial" panose="020B0604020202020204" pitchFamily="34" charset="0"/>
              </a:rPr>
              <a:t> Street station.</a:t>
            </a:r>
            <a:endParaRPr lang="cs-CZ" dirty="0"/>
          </a:p>
        </p:txBody>
      </p:sp>
      <p:sp>
        <p:nvSpPr>
          <p:cNvPr id="4" name="Zástupný symbol pro číslo snímku 3"/>
          <p:cNvSpPr>
            <a:spLocks noGrp="1"/>
          </p:cNvSpPr>
          <p:nvPr>
            <p:ph type="sldNum" sz="quarter" idx="5"/>
          </p:nvPr>
        </p:nvSpPr>
        <p:spPr/>
        <p:txBody>
          <a:bodyPr/>
          <a:lstStyle/>
          <a:p>
            <a:fld id="{43219093-A7FA-4CBC-AA30-E586F897C3E0}" type="slidenum">
              <a:rPr lang="cs-CZ" smtClean="0"/>
              <a:pPr/>
              <a:t>29</a:t>
            </a:fld>
            <a:endParaRPr lang="cs-CZ"/>
          </a:p>
        </p:txBody>
      </p:sp>
    </p:spTree>
    <p:extLst>
      <p:ext uri="{BB962C8B-B14F-4D97-AF65-F5344CB8AC3E}">
        <p14:creationId xmlns:p14="http://schemas.microsoft.com/office/powerpoint/2010/main" val="150164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fld id="{FDB0BF99-E809-4B1E-B9DD-BDC637EE9777}" type="datetime4">
              <a:rPr lang="cs-CZ" smtClean="0"/>
              <a:t>25. ledna 2023</a:t>
            </a:fld>
            <a:endParaRPr lang="it-IT"/>
          </a:p>
        </p:txBody>
      </p:sp>
      <p:sp>
        <p:nvSpPr>
          <p:cNvPr id="5" name="Zástupný symbol pro číslo snímku 4"/>
          <p:cNvSpPr>
            <a:spLocks noGrp="1"/>
          </p:cNvSpPr>
          <p:nvPr>
            <p:ph type="sldNum" sz="quarter" idx="5"/>
          </p:nvPr>
        </p:nvSpPr>
        <p:spPr/>
        <p:txBody>
          <a:bodyPr/>
          <a:lstStyle/>
          <a:p>
            <a:fld id="{AB8E8A9F-897E-40D2-B640-E662A9CBB835}" type="slidenum">
              <a:rPr lang="it-IT" smtClean="0"/>
              <a:t>3</a:t>
            </a:fld>
            <a:endParaRPr lang="it-IT"/>
          </a:p>
        </p:txBody>
      </p:sp>
    </p:spTree>
    <p:extLst>
      <p:ext uri="{BB962C8B-B14F-4D97-AF65-F5344CB8AC3E}">
        <p14:creationId xmlns:p14="http://schemas.microsoft.com/office/powerpoint/2010/main" val="405605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30</a:t>
            </a:fld>
            <a:endParaRPr lang="cs-CZ"/>
          </a:p>
        </p:txBody>
      </p:sp>
    </p:spTree>
    <p:extLst>
      <p:ext uri="{BB962C8B-B14F-4D97-AF65-F5344CB8AC3E}">
        <p14:creationId xmlns:p14="http://schemas.microsoft.com/office/powerpoint/2010/main" val="4179474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31</a:t>
            </a:fld>
            <a:endParaRPr lang="cs-CZ"/>
          </a:p>
        </p:txBody>
      </p:sp>
    </p:spTree>
    <p:extLst>
      <p:ext uri="{BB962C8B-B14F-4D97-AF65-F5344CB8AC3E}">
        <p14:creationId xmlns:p14="http://schemas.microsoft.com/office/powerpoint/2010/main" val="1146773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32</a:t>
            </a:fld>
            <a:endParaRPr lang="cs-CZ"/>
          </a:p>
        </p:txBody>
      </p:sp>
    </p:spTree>
    <p:extLst>
      <p:ext uri="{BB962C8B-B14F-4D97-AF65-F5344CB8AC3E}">
        <p14:creationId xmlns:p14="http://schemas.microsoft.com/office/powerpoint/2010/main" val="1678913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fontAlgn="base"/>
            <a:r>
              <a:rPr lang="cs-CZ" sz="1200" b="1" i="0" kern="1200" dirty="0">
                <a:solidFill>
                  <a:schemeClr val="tx1"/>
                </a:solidFill>
                <a:effectLst/>
                <a:latin typeface="+mn-lt"/>
                <a:ea typeface="+mn-ea"/>
                <a:cs typeface="+mn-cs"/>
              </a:rPr>
              <a:t>Aktivita Přiřaď fond ke </a:t>
            </a:r>
            <a:r>
              <a:rPr lang="cs-CZ" sz="1200" b="1" i="0" kern="1200" dirty="0" err="1">
                <a:solidFill>
                  <a:schemeClr val="tx1"/>
                </a:solidFill>
                <a:effectLst/>
                <a:latin typeface="+mn-lt"/>
                <a:ea typeface="+mn-ea"/>
                <a:cs typeface="+mn-cs"/>
              </a:rPr>
              <a:t>KIIDu</a:t>
            </a:r>
            <a:r>
              <a:rPr lang="cs-CZ" sz="1200" b="1" i="0" kern="1200" dirty="0">
                <a:solidFill>
                  <a:schemeClr val="tx1"/>
                </a:solidFill>
                <a:effectLst/>
                <a:latin typeface="+mn-lt"/>
                <a:ea typeface="+mn-ea"/>
                <a:cs typeface="+mn-cs"/>
              </a:rPr>
              <a:t> (jednotlivci): </a:t>
            </a:r>
            <a:r>
              <a:rPr lang="cs-CZ" sz="1200" b="0" i="0" kern="1200" dirty="0">
                <a:solidFill>
                  <a:schemeClr val="tx1"/>
                </a:solidFill>
                <a:effectLst/>
                <a:latin typeface="+mn-lt"/>
                <a:ea typeface="+mn-ea"/>
                <a:cs typeface="+mn-cs"/>
              </a:rPr>
              <a:t>Přiřaď fond z IZ – dle KIIDŮ s vymazaným názvem zkusit k vybraným fondům dodat jejich názvy ze seznamu, který mají k dispozici.  </a:t>
            </a:r>
          </a:p>
          <a:p>
            <a:pPr rtl="0" fontAlgn="base"/>
            <a:r>
              <a:rPr lang="cs-CZ" sz="1200" b="1" i="0" kern="1200" dirty="0">
                <a:solidFill>
                  <a:schemeClr val="tx1"/>
                </a:solidFill>
                <a:effectLst/>
                <a:latin typeface="+mn-lt"/>
                <a:ea typeface="+mn-ea"/>
                <a:cs typeface="+mn-cs"/>
              </a:rPr>
              <a:t>Trenér: </a:t>
            </a:r>
            <a:r>
              <a:rPr lang="cs-CZ" sz="1200" b="0" i="0" kern="1200" dirty="0">
                <a:solidFill>
                  <a:schemeClr val="tx1"/>
                </a:solidFill>
                <a:effectLst/>
                <a:latin typeface="+mn-lt"/>
                <a:ea typeface="+mn-ea"/>
                <a:cs typeface="+mn-cs"/>
              </a:rPr>
              <a:t>vytiskne </a:t>
            </a:r>
            <a:r>
              <a:rPr lang="cs-CZ" sz="1200" b="0" i="0" kern="1200" dirty="0" err="1">
                <a:solidFill>
                  <a:schemeClr val="tx1"/>
                </a:solidFill>
                <a:effectLst/>
                <a:latin typeface="+mn-lt"/>
                <a:ea typeface="+mn-ea"/>
                <a:cs typeface="+mn-cs"/>
              </a:rPr>
              <a:t>KIIDy</a:t>
            </a:r>
            <a:r>
              <a:rPr lang="cs-CZ" sz="1200" b="0" i="0" kern="1200" dirty="0">
                <a:solidFill>
                  <a:schemeClr val="tx1"/>
                </a:solidFill>
                <a:effectLst/>
                <a:latin typeface="+mn-lt"/>
                <a:ea typeface="+mn-ea"/>
                <a:cs typeface="+mn-cs"/>
              </a:rPr>
              <a:t> 9ti následujících fondů ze složky KIID bez názvů. Tyto </a:t>
            </a:r>
            <a:r>
              <a:rPr lang="cs-CZ" sz="1200" b="0" i="0" kern="1200" dirty="0" err="1">
                <a:solidFill>
                  <a:schemeClr val="tx1"/>
                </a:solidFill>
                <a:effectLst/>
                <a:latin typeface="+mn-lt"/>
                <a:ea typeface="+mn-ea"/>
                <a:cs typeface="+mn-cs"/>
              </a:rPr>
              <a:t>KIIDy</a:t>
            </a:r>
            <a:r>
              <a:rPr lang="cs-CZ" sz="1200" b="0" i="0" kern="1200" dirty="0">
                <a:solidFill>
                  <a:schemeClr val="tx1"/>
                </a:solidFill>
                <a:effectLst/>
                <a:latin typeface="+mn-lt"/>
                <a:ea typeface="+mn-ea"/>
                <a:cs typeface="+mn-cs"/>
              </a:rPr>
              <a:t> vylepí viditelně po místnosti a účastníci do PL mají zapsat. O jaký fond se jedná. Následně proběhne společné vyhodnocení.  </a:t>
            </a: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33</a:t>
            </a:fld>
            <a:endParaRPr lang="cs-CZ"/>
          </a:p>
        </p:txBody>
      </p:sp>
    </p:spTree>
    <p:extLst>
      <p:ext uri="{BB962C8B-B14F-4D97-AF65-F5344CB8AC3E}">
        <p14:creationId xmlns:p14="http://schemas.microsoft.com/office/powerpoint/2010/main" val="655781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34</a:t>
            </a:fld>
            <a:endParaRPr lang="cs-CZ"/>
          </a:p>
        </p:txBody>
      </p:sp>
    </p:spTree>
    <p:extLst>
      <p:ext uri="{BB962C8B-B14F-4D97-AF65-F5344CB8AC3E}">
        <p14:creationId xmlns:p14="http://schemas.microsoft.com/office/powerpoint/2010/main" val="2587022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1008035" rtl="0" eaLnBrk="1" fontAlgn="auto" latinLnBrk="0" hangingPunct="1">
              <a:lnSpc>
                <a:spcPct val="100000"/>
              </a:lnSpc>
              <a:spcBef>
                <a:spcPts val="0"/>
              </a:spcBef>
              <a:spcAft>
                <a:spcPts val="0"/>
              </a:spcAft>
              <a:buClrTx/>
              <a:buSzTx/>
              <a:buFontTx/>
              <a:buNone/>
              <a:tabLst/>
              <a:defRPr/>
            </a:pPr>
            <a:r>
              <a:rPr lang="cs-CZ" sz="1300" kern="1200" baseline="0" noProof="0" dirty="0">
                <a:solidFill>
                  <a:schemeClr val="tx1"/>
                </a:solidFill>
                <a:latin typeface="+mn-lt"/>
                <a:ea typeface="+mn-ea"/>
                <a:cs typeface="+mn-cs"/>
              </a:rPr>
              <a:t>https://</a:t>
            </a:r>
            <a:r>
              <a:rPr lang="cs-CZ" sz="1300" kern="1200" baseline="0" noProof="0" dirty="0" err="1">
                <a:solidFill>
                  <a:schemeClr val="tx1"/>
                </a:solidFill>
                <a:latin typeface="+mn-lt"/>
                <a:ea typeface="+mn-ea"/>
                <a:cs typeface="+mn-cs"/>
              </a:rPr>
              <a:t>www.pse.cz</a:t>
            </a:r>
            <a:r>
              <a:rPr lang="cs-CZ" sz="1300" kern="1200" baseline="0" noProof="0" dirty="0">
                <a:solidFill>
                  <a:schemeClr val="tx1"/>
                </a:solidFill>
                <a:latin typeface="+mn-lt"/>
                <a:ea typeface="+mn-ea"/>
                <a:cs typeface="+mn-cs"/>
              </a:rPr>
              <a:t>/detail/CZ0003529943. (Rohlík)</a:t>
            </a:r>
          </a:p>
          <a:p>
            <a:pPr marL="0" marR="0" indent="0" algn="l" defTabSz="1008035" rtl="0" eaLnBrk="1" fontAlgn="auto" latinLnBrk="0" hangingPunct="1">
              <a:lnSpc>
                <a:spcPct val="100000"/>
              </a:lnSpc>
              <a:spcBef>
                <a:spcPts val="0"/>
              </a:spcBef>
              <a:spcAft>
                <a:spcPts val="0"/>
              </a:spcAft>
              <a:buClrTx/>
              <a:buSzTx/>
              <a:buFontTx/>
              <a:buNone/>
              <a:tabLst/>
              <a:defRPr/>
            </a:pPr>
            <a:endParaRPr lang="cs-CZ" sz="1300" kern="1200" baseline="0" noProof="0" dirty="0">
              <a:solidFill>
                <a:schemeClr val="tx1"/>
              </a:solidFill>
              <a:latin typeface="+mn-lt"/>
              <a:ea typeface="+mn-ea"/>
              <a:cs typeface="+mn-cs"/>
            </a:endParaRPr>
          </a:p>
          <a:p>
            <a:pPr marL="0" marR="0" indent="0" algn="l" defTabSz="1008035" rtl="0" eaLnBrk="1" fontAlgn="auto" latinLnBrk="0" hangingPunct="1">
              <a:lnSpc>
                <a:spcPct val="100000"/>
              </a:lnSpc>
              <a:spcBef>
                <a:spcPts val="0"/>
              </a:spcBef>
              <a:spcAft>
                <a:spcPts val="0"/>
              </a:spcAft>
              <a:buClrTx/>
              <a:buSzTx/>
              <a:buFontTx/>
              <a:buNone/>
              <a:tabLst/>
              <a:defRPr/>
            </a:pPr>
            <a:r>
              <a:rPr lang="cs-CZ" sz="1300" kern="1200" baseline="0" noProof="0" dirty="0">
                <a:solidFill>
                  <a:schemeClr val="tx1"/>
                </a:solidFill>
                <a:latin typeface="+mn-lt"/>
                <a:ea typeface="+mn-ea"/>
                <a:cs typeface="+mn-cs"/>
              </a:rPr>
              <a:t>S rostoucí cenou obligace klesá její výnosnost. Pokud je cena obligace rovna nominální hodnotě, je výnos do splatnosti roven kupónové sazbě. Pokud je cena vyšší než nominální hodnota, výnos do splatnosti klesá pod kupónovou sazbu.	</a:t>
            </a:r>
          </a:p>
          <a:p>
            <a:pPr marL="0" marR="0" indent="0" algn="l" defTabSz="1008035" rtl="0" eaLnBrk="1" fontAlgn="auto" latinLnBrk="0" hangingPunct="1">
              <a:lnSpc>
                <a:spcPct val="100000"/>
              </a:lnSpc>
              <a:spcBef>
                <a:spcPts val="0"/>
              </a:spcBef>
              <a:spcAft>
                <a:spcPts val="0"/>
              </a:spcAft>
              <a:buClrTx/>
              <a:buSzTx/>
              <a:buFontTx/>
              <a:buNone/>
              <a:tabLst/>
              <a:defRPr/>
            </a:pPr>
            <a:r>
              <a:rPr lang="cs-CZ" sz="1300" kern="1200" baseline="0" noProof="0" dirty="0">
                <a:solidFill>
                  <a:schemeClr val="tx1"/>
                </a:solidFill>
                <a:latin typeface="+mn-lt"/>
                <a:ea typeface="+mn-ea"/>
                <a:cs typeface="+mn-cs"/>
              </a:rPr>
              <a:t>V případě, že tržní cena kuponového dluhopisu je vyšší než jeho nominální hodnota, je výnos do splatnosti nižší než kupónová sazba.</a:t>
            </a:r>
            <a:r>
              <a:rPr lang="en-GB" sz="1300" kern="1200" baseline="0" dirty="0">
                <a:solidFill>
                  <a:schemeClr val="tx1"/>
                </a:solidFill>
                <a:latin typeface="+mn-lt"/>
                <a:ea typeface="+mn-ea"/>
                <a:cs typeface="+mn-cs"/>
              </a:rPr>
              <a:t>	</a:t>
            </a:r>
          </a:p>
          <a:p>
            <a:endParaRPr lang="en-GB" sz="1300"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35</a:t>
            </a:fld>
            <a:endParaRPr lang="cs-CZ"/>
          </a:p>
        </p:txBody>
      </p:sp>
    </p:spTree>
    <p:extLst>
      <p:ext uri="{BB962C8B-B14F-4D97-AF65-F5344CB8AC3E}">
        <p14:creationId xmlns:p14="http://schemas.microsoft.com/office/powerpoint/2010/main" val="3253999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Obecně mají na výši durace obligace vliv tři faktory: kupónová platba, doba splatnosti a výnos do doby splatnosti. S rostoucí kupónovou platbou durace klesá, ale čím dál pomaleji. Čím častěji je kupónová platba vyplácena, tím dříve se investorům vrací jejich investované prostředky a tím menší je i durace. S rostoucí dobou splatnosti </a:t>
            </a:r>
            <a:r>
              <a:rPr lang="cs-CZ" dirty="0" err="1"/>
              <a:t>durace</a:t>
            </a:r>
            <a:r>
              <a:rPr lang="cs-CZ" dirty="0"/>
              <a:t> roste, ale čím dál pomaleji. S rostoucím výnosem do doby splatnosti durace klesá, ale čím dál pomaleji. </a:t>
            </a:r>
          </a:p>
          <a:p>
            <a:endParaRPr lang="cs-CZ" dirty="0"/>
          </a:p>
          <a:p>
            <a:r>
              <a:rPr lang="cs-CZ" dirty="0"/>
              <a:t>Modifikovaná durace (uváděna v %) – Portfolio manažer používá modifikovanou duraci k imunizaci portfolia. </a:t>
            </a:r>
            <a:r>
              <a:rPr lang="cs-CZ" b="0" i="0" dirty="0">
                <a:solidFill>
                  <a:srgbClr val="001E4B"/>
                </a:solidFill>
                <a:effectLst/>
                <a:latin typeface="Verdana" panose="020B0604030504040204" pitchFamily="34" charset="0"/>
              </a:rPr>
              <a:t>Relativní změna současné hodnoty portfolia při malé (myšlené) změně jeho výnosu do splatnosti se definuje jako modifikovaná durace portfolia.</a:t>
            </a:r>
            <a:r>
              <a:rPr lang="cs-CZ" dirty="0"/>
              <a:t> </a:t>
            </a:r>
            <a:r>
              <a:rPr lang="cs-CZ" b="0" i="0" dirty="0">
                <a:solidFill>
                  <a:srgbClr val="001E4B"/>
                </a:solidFill>
                <a:effectLst/>
                <a:latin typeface="Verdana" panose="020B0604030504040204" pitchFamily="34" charset="0"/>
              </a:rPr>
              <a:t>Tedy známe-li duraci portfolia a jeho výnos do splatnosti, můžeme snadno vypočítat citlivost portfolia na změnu úrokových sazeb.</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36</a:t>
            </a:fld>
            <a:endParaRPr lang="cs-CZ"/>
          </a:p>
        </p:txBody>
      </p:sp>
    </p:spTree>
    <p:extLst>
      <p:ext uri="{BB962C8B-B14F-4D97-AF65-F5344CB8AC3E}">
        <p14:creationId xmlns:p14="http://schemas.microsoft.com/office/powerpoint/2010/main" val="27232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1E4B"/>
                </a:solidFill>
                <a:effectLst/>
                <a:latin typeface="Verdana" panose="020B0604030504040204" pitchFamily="34" charset="0"/>
              </a:rPr>
              <a:t>Rozvíjející se trhy, které jsou charakteristické rychlým hospodářským růstem. Patří sem zejména region jižní Asie, východní Evropa a Latinská Amerika. Investování na těchto trzích je ve většině případů ale spojeno s velkým ekonomickým a politickým rizikem.</a:t>
            </a:r>
          </a:p>
          <a:p>
            <a:endParaRPr lang="cs-CZ" b="0" i="0" dirty="0">
              <a:solidFill>
                <a:srgbClr val="001E4B"/>
              </a:solidFill>
              <a:effectLst/>
              <a:latin typeface="Verdana" panose="020B0604030504040204" pitchFamily="34" charset="0"/>
            </a:endParaRPr>
          </a:p>
          <a:p>
            <a:r>
              <a:rPr lang="cs-CZ" dirty="0" err="1">
                <a:hlinkClick r:id="rId3"/>
              </a:rPr>
              <a:t>Emerging</a:t>
            </a:r>
            <a:r>
              <a:rPr lang="cs-CZ" dirty="0">
                <a:hlinkClick r:id="rId3"/>
              </a:rPr>
              <a:t> </a:t>
            </a:r>
            <a:r>
              <a:rPr lang="cs-CZ" dirty="0" err="1">
                <a:hlinkClick r:id="rId3"/>
              </a:rPr>
              <a:t>markets:K</a:t>
            </a:r>
            <a:r>
              <a:rPr lang="cs-CZ" dirty="0">
                <a:hlinkClick r:id="rId3"/>
              </a:rPr>
              <a:t> překonání výkonnosti amerických akcií jsou potřeba silné fundamenty, říká manažer - YouTube</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37</a:t>
            </a:fld>
            <a:endParaRPr lang="cs-CZ"/>
          </a:p>
        </p:txBody>
      </p:sp>
    </p:spTree>
    <p:extLst>
      <p:ext uri="{BB962C8B-B14F-4D97-AF65-F5344CB8AC3E}">
        <p14:creationId xmlns:p14="http://schemas.microsoft.com/office/powerpoint/2010/main" val="274140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 zkratkou ESG se schovávají názvy 3 oblastí Environment, </a:t>
            </a:r>
            <a:r>
              <a:rPr lang="cs-CZ" dirty="0" err="1"/>
              <a:t>Social</a:t>
            </a:r>
            <a:r>
              <a:rPr lang="cs-CZ" dirty="0"/>
              <a:t> a </a:t>
            </a:r>
            <a:r>
              <a:rPr lang="cs-CZ" dirty="0" err="1"/>
              <a:t>Governance</a:t>
            </a:r>
            <a:r>
              <a:rPr lang="cs-CZ" dirty="0"/>
              <a:t>. Pod písmenem „E“ (Environment) se ukrývá kritérium, které zjišťuje dopady firem na životní prostředí. Můžeme zde zařadit, jak firmy dokáží pracovat s odpady a případně, jak moc využívají regionální zdroje. Analýza firem pomocí „S“ (</a:t>
            </a:r>
            <a:r>
              <a:rPr lang="cs-CZ" dirty="0" err="1"/>
              <a:t>Social</a:t>
            </a:r>
            <a:r>
              <a:rPr lang="cs-CZ" dirty="0"/>
              <a:t>) sociálních kritérií znamená, že společnosti jsou založeny na etice, respektování svých zaměstnanců a také podpoře zdraví a bezpečnosti. Posledním písmenem skládačky je písmeno „G“ (</a:t>
            </a:r>
            <a:r>
              <a:rPr lang="cs-CZ" dirty="0" err="1"/>
              <a:t>Governance</a:t>
            </a:r>
            <a:r>
              <a:rPr lang="cs-CZ" dirty="0"/>
              <a:t>), kde najdeme kritéria odpovědného řízení společnosti. Hledí se zde na faktor odměňování manažerů, rozmanitost složení představenstva a jeho nezávislost, boj proti korupci nebo daňovou politiku</a:t>
            </a:r>
          </a:p>
          <a:p>
            <a:pPr algn="l"/>
            <a:r>
              <a:rPr lang="cs-CZ" b="1" i="0" dirty="0">
                <a:solidFill>
                  <a:srgbClr val="000000"/>
                </a:solidFill>
                <a:effectLst/>
                <a:latin typeface="Inter"/>
              </a:rPr>
              <a:t>16 obecných kritérií ESG</a:t>
            </a:r>
          </a:p>
          <a:p>
            <a:pPr algn="l"/>
            <a:r>
              <a:rPr lang="cs-CZ" b="1" i="0" dirty="0">
                <a:solidFill>
                  <a:srgbClr val="000000"/>
                </a:solidFill>
                <a:effectLst/>
                <a:latin typeface="inherit"/>
              </a:rPr>
              <a:t>ŽIVOTNÍ PROSTŘEDÍ (E – ENVIROMENT)</a:t>
            </a:r>
            <a:endParaRPr lang="cs-CZ" b="0" i="0" dirty="0">
              <a:solidFill>
                <a:srgbClr val="000000"/>
              </a:solidFill>
              <a:effectLst/>
              <a:latin typeface="inherit"/>
            </a:endParaRPr>
          </a:p>
          <a:p>
            <a:pPr algn="l">
              <a:buFont typeface="Arial" panose="020B0604020202020204" pitchFamily="34" charset="0"/>
              <a:buChar char="•"/>
            </a:pPr>
            <a:r>
              <a:rPr lang="cs-CZ" b="0" i="0" dirty="0">
                <a:solidFill>
                  <a:srgbClr val="000000"/>
                </a:solidFill>
                <a:effectLst/>
                <a:latin typeface="Inter"/>
              </a:rPr>
              <a:t>Spotřeba energie a emise skleníkových plynů</a:t>
            </a:r>
          </a:p>
          <a:p>
            <a:pPr algn="l">
              <a:buFont typeface="Arial" panose="020B0604020202020204" pitchFamily="34" charset="0"/>
              <a:buChar char="•"/>
            </a:pPr>
            <a:r>
              <a:rPr lang="cs-CZ" b="0" i="0" dirty="0">
                <a:solidFill>
                  <a:srgbClr val="000000"/>
                </a:solidFill>
                <a:effectLst/>
                <a:latin typeface="Inter"/>
              </a:rPr>
              <a:t>Voda</a:t>
            </a:r>
          </a:p>
          <a:p>
            <a:pPr algn="l">
              <a:buFont typeface="Arial" panose="020B0604020202020204" pitchFamily="34" charset="0"/>
              <a:buChar char="•"/>
            </a:pPr>
            <a:r>
              <a:rPr lang="cs-CZ" b="0" i="0" dirty="0">
                <a:solidFill>
                  <a:srgbClr val="000000"/>
                </a:solidFill>
                <a:effectLst/>
                <a:latin typeface="Inter"/>
              </a:rPr>
              <a:t>Biodiverzita, znečištění a odpad</a:t>
            </a:r>
          </a:p>
          <a:p>
            <a:pPr algn="l"/>
            <a:r>
              <a:rPr lang="cs-CZ" b="1" i="0" dirty="0">
                <a:solidFill>
                  <a:srgbClr val="000000"/>
                </a:solidFill>
                <a:effectLst/>
                <a:latin typeface="inherit"/>
              </a:rPr>
              <a:t>SOCIÁLNÍ ASPEKT (S – SOCIAL ASPECTS)</a:t>
            </a:r>
            <a:endParaRPr lang="cs-CZ" b="0" i="0" dirty="0">
              <a:solidFill>
                <a:srgbClr val="000000"/>
              </a:solidFill>
              <a:effectLst/>
              <a:latin typeface="inherit"/>
            </a:endParaRPr>
          </a:p>
          <a:p>
            <a:pPr algn="l">
              <a:buFont typeface="Arial" panose="020B0604020202020204" pitchFamily="34" charset="0"/>
              <a:buChar char="•"/>
            </a:pPr>
            <a:r>
              <a:rPr lang="cs-CZ" b="0" i="0" dirty="0">
                <a:solidFill>
                  <a:srgbClr val="000000"/>
                </a:solidFill>
                <a:effectLst/>
                <a:latin typeface="Inter"/>
              </a:rPr>
              <a:t>Pracovní podmínky a nediskriminace</a:t>
            </a:r>
          </a:p>
          <a:p>
            <a:pPr algn="l">
              <a:buFont typeface="Arial" panose="020B0604020202020204" pitchFamily="34" charset="0"/>
              <a:buChar char="•"/>
            </a:pPr>
            <a:r>
              <a:rPr lang="cs-CZ" b="0" i="0" dirty="0">
                <a:solidFill>
                  <a:srgbClr val="000000"/>
                </a:solidFill>
                <a:effectLst/>
                <a:latin typeface="Inter"/>
              </a:rPr>
              <a:t>Zdraví a bezpečnost</a:t>
            </a:r>
          </a:p>
          <a:p>
            <a:pPr algn="l">
              <a:buFont typeface="Arial" panose="020B0604020202020204" pitchFamily="34" charset="0"/>
              <a:buChar char="•"/>
            </a:pPr>
            <a:r>
              <a:rPr lang="cs-CZ" b="0" i="0" dirty="0">
                <a:solidFill>
                  <a:srgbClr val="000000"/>
                </a:solidFill>
                <a:effectLst/>
                <a:latin typeface="Inter"/>
              </a:rPr>
              <a:t>Sociální vztahy</a:t>
            </a:r>
          </a:p>
          <a:p>
            <a:pPr algn="l">
              <a:buFont typeface="Arial" panose="020B0604020202020204" pitchFamily="34" charset="0"/>
              <a:buChar char="•"/>
            </a:pPr>
            <a:r>
              <a:rPr lang="cs-CZ" b="0" i="0" dirty="0">
                <a:solidFill>
                  <a:srgbClr val="000000"/>
                </a:solidFill>
                <a:effectLst/>
                <a:latin typeface="Inter"/>
              </a:rPr>
              <a:t>Dodavatelsko-odběratelské vztahy</a:t>
            </a:r>
          </a:p>
          <a:p>
            <a:pPr algn="l">
              <a:buFont typeface="Arial" panose="020B0604020202020204" pitchFamily="34" charset="0"/>
              <a:buChar char="•"/>
            </a:pPr>
            <a:r>
              <a:rPr lang="cs-CZ" b="0" i="0" dirty="0">
                <a:solidFill>
                  <a:srgbClr val="000000"/>
                </a:solidFill>
                <a:effectLst/>
                <a:latin typeface="Inter"/>
              </a:rPr>
              <a:t>Produktová odpovědnost</a:t>
            </a:r>
          </a:p>
          <a:p>
            <a:pPr algn="l">
              <a:buFont typeface="Arial" panose="020B0604020202020204" pitchFamily="34" charset="0"/>
              <a:buChar char="•"/>
            </a:pPr>
            <a:r>
              <a:rPr lang="cs-CZ" b="0" i="0" dirty="0">
                <a:solidFill>
                  <a:srgbClr val="000000"/>
                </a:solidFill>
                <a:effectLst/>
                <a:latin typeface="Inter"/>
              </a:rPr>
              <a:t>Místní komunity a lidská práva</a:t>
            </a:r>
          </a:p>
          <a:p>
            <a:pPr algn="l"/>
            <a:r>
              <a:rPr lang="cs-CZ" b="1" i="0" dirty="0">
                <a:solidFill>
                  <a:srgbClr val="000000"/>
                </a:solidFill>
                <a:effectLst/>
                <a:latin typeface="inherit"/>
              </a:rPr>
              <a:t>ŘÍZENÍ (G – GOVERNANCE / MANAGEMENT) </a:t>
            </a:r>
            <a:endParaRPr lang="cs-CZ" b="0" i="0" dirty="0">
              <a:solidFill>
                <a:srgbClr val="000000"/>
              </a:solidFill>
              <a:effectLst/>
              <a:latin typeface="inherit"/>
            </a:endParaRPr>
          </a:p>
          <a:p>
            <a:pPr algn="l">
              <a:buFont typeface="Arial" panose="020B0604020202020204" pitchFamily="34" charset="0"/>
              <a:buChar char="•"/>
            </a:pPr>
            <a:r>
              <a:rPr lang="cs-CZ" b="0" i="0" dirty="0">
                <a:solidFill>
                  <a:srgbClr val="000000"/>
                </a:solidFill>
                <a:effectLst/>
                <a:latin typeface="Inter"/>
              </a:rPr>
              <a:t>Nezávislost představenstva</a:t>
            </a:r>
          </a:p>
          <a:p>
            <a:pPr algn="l">
              <a:buFont typeface="Arial" panose="020B0604020202020204" pitchFamily="34" charset="0"/>
              <a:buChar char="•"/>
            </a:pPr>
            <a:r>
              <a:rPr lang="cs-CZ" b="0" i="0" dirty="0">
                <a:solidFill>
                  <a:srgbClr val="000000"/>
                </a:solidFill>
                <a:effectLst/>
                <a:latin typeface="Inter"/>
              </a:rPr>
              <a:t>Audit a kontrola</a:t>
            </a:r>
          </a:p>
          <a:p>
            <a:pPr algn="l">
              <a:buFont typeface="Arial" panose="020B0604020202020204" pitchFamily="34" charset="0"/>
              <a:buChar char="•"/>
            </a:pPr>
            <a:r>
              <a:rPr lang="cs-CZ" b="0" i="0" dirty="0">
                <a:solidFill>
                  <a:srgbClr val="000000"/>
                </a:solidFill>
                <a:effectLst/>
                <a:latin typeface="Inter"/>
              </a:rPr>
              <a:t>Odměny</a:t>
            </a:r>
          </a:p>
          <a:p>
            <a:pPr algn="l">
              <a:buFont typeface="Arial" panose="020B0604020202020204" pitchFamily="34" charset="0"/>
              <a:buChar char="•"/>
            </a:pPr>
            <a:r>
              <a:rPr lang="cs-CZ" b="0" i="0" dirty="0">
                <a:solidFill>
                  <a:srgbClr val="000000"/>
                </a:solidFill>
                <a:effectLst/>
                <a:latin typeface="Inter"/>
              </a:rPr>
              <a:t>Práva akcionářů</a:t>
            </a:r>
          </a:p>
          <a:p>
            <a:pPr algn="l">
              <a:buFont typeface="Arial" panose="020B0604020202020204" pitchFamily="34" charset="0"/>
              <a:buChar char="•"/>
            </a:pPr>
            <a:r>
              <a:rPr lang="cs-CZ" b="0" i="0" dirty="0">
                <a:solidFill>
                  <a:srgbClr val="000000"/>
                </a:solidFill>
                <a:effectLst/>
                <a:latin typeface="Inter"/>
              </a:rPr>
              <a:t>Etika</a:t>
            </a: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38</a:t>
            </a:fld>
            <a:endParaRPr lang="cs-CZ"/>
          </a:p>
        </p:txBody>
      </p:sp>
    </p:spTree>
    <p:extLst>
      <p:ext uri="{BB962C8B-B14F-4D97-AF65-F5344CB8AC3E}">
        <p14:creationId xmlns:p14="http://schemas.microsoft.com/office/powerpoint/2010/main" val="2303799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39</a:t>
            </a:fld>
            <a:endParaRPr lang="cs-CZ"/>
          </a:p>
        </p:txBody>
      </p:sp>
    </p:spTree>
    <p:extLst>
      <p:ext uri="{BB962C8B-B14F-4D97-AF65-F5344CB8AC3E}">
        <p14:creationId xmlns:p14="http://schemas.microsoft.com/office/powerpoint/2010/main" val="302389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kern="1200" dirty="0">
                <a:solidFill>
                  <a:schemeClr val="tx1"/>
                </a:solidFill>
                <a:effectLst/>
                <a:latin typeface="+mn-lt"/>
                <a:ea typeface="+mn-ea"/>
                <a:cs typeface="+mn-cs"/>
              </a:rPr>
              <a:t>Obhospodařovatel fondu (investiční společnost nebo samosprávný investiční fond) je regulován zákonem o investičních společnostech a investičních fondech, vydává statut fondu, a zajišťuje zejména komplexní řízení investic a rizik, nikdy nevydává podílové listy či akcie fondu (to provádí administrátor). Dále spravuje majetek investičního fondu, provádí investování na účet fondu a řídí rizika spojená s investováním. Mezi základní součásti řídicího a kontrolního systému obhospodařovatele investičního fondu patří strategické a operativní řízení, systém řízení rizik a systém vnitřní kontroly. Riziko, že obhospodařovatel standardního podílového fondu nedostojí svým závazkům vůči zákazníkům, snižuje dohled nezávislého depozitáře a oddělení majetku obhospodařovatele od majetku zákazníků.</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a:t>
            </a:fld>
            <a:endParaRPr lang="cs-CZ"/>
          </a:p>
        </p:txBody>
      </p:sp>
    </p:spTree>
    <p:extLst>
      <p:ext uri="{BB962C8B-B14F-4D97-AF65-F5344CB8AC3E}">
        <p14:creationId xmlns:p14="http://schemas.microsoft.com/office/powerpoint/2010/main" val="1392239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https://www.etfinvestor.cz/etf/konstrukce-etf/</a:t>
            </a:r>
          </a:p>
          <a:p>
            <a:endParaRPr lang="cs-CZ" dirty="0"/>
          </a:p>
          <a:p>
            <a:r>
              <a:rPr lang="cs-CZ" dirty="0"/>
              <a:t>https://www.lynxbroker.cz/investovani/trading/portfolio-management/nejlepsi-etf/</a:t>
            </a: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40</a:t>
            </a:fld>
            <a:endParaRPr lang="cs-CZ"/>
          </a:p>
        </p:txBody>
      </p:sp>
    </p:spTree>
    <p:extLst>
      <p:ext uri="{BB962C8B-B14F-4D97-AF65-F5344CB8AC3E}">
        <p14:creationId xmlns:p14="http://schemas.microsoft.com/office/powerpoint/2010/main" val="1222429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hlinkClick r:id="rId3"/>
              </a:rPr>
              <a:t>Deriváty</a:t>
            </a:r>
            <a:r>
              <a:rPr lang="en-US" dirty="0">
                <a:hlinkClick r:id="rId3"/>
              </a:rPr>
              <a:t> - Co je to ETC (Exchange traded commodities)? - Patria.cz</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41</a:t>
            </a:fld>
            <a:endParaRPr lang="cs-CZ"/>
          </a:p>
        </p:txBody>
      </p:sp>
    </p:spTree>
    <p:extLst>
      <p:ext uri="{BB962C8B-B14F-4D97-AF65-F5344CB8AC3E}">
        <p14:creationId xmlns:p14="http://schemas.microsoft.com/office/powerpoint/2010/main" val="327946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0" dirty="0">
                <a:solidFill>
                  <a:srgbClr val="202122"/>
                </a:solidFill>
                <a:effectLst/>
                <a:latin typeface="Arial" panose="020B0604020202020204" pitchFamily="34" charset="0"/>
              </a:rPr>
              <a:t>Morgan Stanley</a:t>
            </a:r>
            <a:r>
              <a:rPr lang="cs-CZ" b="0" i="0" dirty="0">
                <a:solidFill>
                  <a:srgbClr val="202122"/>
                </a:solidFill>
                <a:effectLst/>
                <a:latin typeface="Arial" panose="020B0604020202020204" pitchFamily="34" charset="0"/>
              </a:rPr>
              <a:t> je americká mezinárodní </a:t>
            </a:r>
            <a:r>
              <a:rPr lang="cs-CZ" b="0" i="0" u="none" strike="noStrike" dirty="0">
                <a:solidFill>
                  <a:srgbClr val="BA0000"/>
                </a:solidFill>
                <a:effectLst/>
                <a:latin typeface="Arial" panose="020B0604020202020204" pitchFamily="34" charset="0"/>
                <a:hlinkClick r:id="rId3" tooltip="Investiční banka (stránka neexistuje)"/>
              </a:rPr>
              <a:t>investiční banka</a:t>
            </a:r>
            <a:r>
              <a:rPr lang="cs-CZ" b="0" i="0" dirty="0">
                <a:solidFill>
                  <a:srgbClr val="202122"/>
                </a:solidFill>
                <a:effectLst/>
                <a:latin typeface="Arial" panose="020B0604020202020204" pitchFamily="34" charset="0"/>
              </a:rPr>
              <a:t> a společnost, nabízející </a:t>
            </a:r>
            <a:r>
              <a:rPr lang="cs-CZ" b="0" i="0" u="none" strike="noStrike" dirty="0">
                <a:solidFill>
                  <a:srgbClr val="0645AD"/>
                </a:solidFill>
                <a:effectLst/>
                <a:latin typeface="Arial" panose="020B0604020202020204" pitchFamily="34" charset="0"/>
                <a:hlinkClick r:id="rId4" tooltip="Finanční služby"/>
              </a:rPr>
              <a:t>finanční služby</a:t>
            </a:r>
            <a:r>
              <a:rPr lang="cs-CZ" b="0" i="0" dirty="0">
                <a:solidFill>
                  <a:srgbClr val="202122"/>
                </a:solidFill>
                <a:effectLst/>
                <a:latin typeface="Arial" panose="020B0604020202020204" pitchFamily="34" charset="0"/>
              </a:rPr>
              <a:t>, se sídlem 1585 </a:t>
            </a:r>
            <a:r>
              <a:rPr lang="cs-CZ" b="0" i="0" u="none" strike="noStrike" dirty="0">
                <a:solidFill>
                  <a:srgbClr val="0645AD"/>
                </a:solidFill>
                <a:effectLst/>
                <a:latin typeface="Arial" panose="020B0604020202020204" pitchFamily="34" charset="0"/>
                <a:hlinkClick r:id="rId5" tooltip="Broadway"/>
              </a:rPr>
              <a:t>Broadway</a:t>
            </a:r>
            <a:r>
              <a:rPr lang="cs-CZ" b="0" i="0" dirty="0">
                <a:solidFill>
                  <a:srgbClr val="202122"/>
                </a:solidFill>
                <a:effectLst/>
                <a:latin typeface="Arial" panose="020B0604020202020204" pitchFamily="34" charset="0"/>
              </a:rPr>
              <a:t> ve vlastní budově (</a:t>
            </a:r>
            <a:r>
              <a:rPr lang="cs-CZ" b="0" i="0" u="none" strike="noStrike" dirty="0">
                <a:solidFill>
                  <a:srgbClr val="0645AD"/>
                </a:solidFill>
                <a:effectLst/>
                <a:latin typeface="Arial" panose="020B0604020202020204" pitchFamily="34" charset="0"/>
                <a:hlinkClick r:id="rId6" tooltip="Morgan Stanley Building"/>
              </a:rPr>
              <a:t>Morgan Stanley </a:t>
            </a:r>
            <a:r>
              <a:rPr lang="cs-CZ" b="0" i="0" u="none" strike="noStrike" dirty="0" err="1">
                <a:solidFill>
                  <a:srgbClr val="0645AD"/>
                </a:solidFill>
                <a:effectLst/>
                <a:latin typeface="Arial" panose="020B0604020202020204" pitchFamily="34" charset="0"/>
                <a:hlinkClick r:id="rId6" tooltip="Morgan Stanley Building"/>
              </a:rPr>
              <a:t>Building</a:t>
            </a:r>
            <a:r>
              <a:rPr lang="cs-CZ" b="0" i="0" dirty="0">
                <a:solidFill>
                  <a:srgbClr val="202122"/>
                </a:solidFill>
                <a:effectLst/>
                <a:latin typeface="Arial" panose="020B0604020202020204" pitchFamily="34" charset="0"/>
              </a:rPr>
              <a:t>), ve střední části Manhattanu (</a:t>
            </a:r>
            <a:r>
              <a:rPr lang="cs-CZ" b="0" i="0" u="none" strike="noStrike" dirty="0">
                <a:solidFill>
                  <a:srgbClr val="0645AD"/>
                </a:solidFill>
                <a:effectLst/>
                <a:latin typeface="Arial" panose="020B0604020202020204" pitchFamily="34" charset="0"/>
                <a:hlinkClick r:id="rId7" tooltip="Midtown Manhattan"/>
              </a:rPr>
              <a:t>Midtown Manhattan</a:t>
            </a:r>
            <a:r>
              <a:rPr lang="cs-CZ" b="0" i="0" dirty="0">
                <a:solidFill>
                  <a:srgbClr val="202122"/>
                </a:solidFill>
                <a:effectLst/>
                <a:latin typeface="Arial" panose="020B0604020202020204" pitchFamily="34" charset="0"/>
              </a:rPr>
              <a:t>) v </a:t>
            </a:r>
            <a:r>
              <a:rPr lang="cs-CZ" b="0" i="0" u="none" strike="noStrike" dirty="0">
                <a:solidFill>
                  <a:srgbClr val="0645AD"/>
                </a:solidFill>
                <a:effectLst/>
                <a:latin typeface="Arial" panose="020B0604020202020204" pitchFamily="34" charset="0"/>
                <a:hlinkClick r:id="rId8" tooltip="New York"/>
              </a:rPr>
              <a:t>New York City</a:t>
            </a:r>
            <a:r>
              <a:rPr lang="cs-CZ" b="0" i="0" dirty="0">
                <a:solidFill>
                  <a:srgbClr val="202122"/>
                </a:solidFill>
                <a:effectLst/>
                <a:latin typeface="Arial" panose="020B0604020202020204" pitchFamily="34" charset="0"/>
              </a:rPr>
              <a:t>. Má pobočky ve 42 zemích a více než 60 000 zaměstnanců. </a:t>
            </a:r>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42</a:t>
            </a:fld>
            <a:endParaRPr lang="cs-CZ"/>
          </a:p>
        </p:txBody>
      </p:sp>
    </p:spTree>
    <p:extLst>
      <p:ext uri="{BB962C8B-B14F-4D97-AF65-F5344CB8AC3E}">
        <p14:creationId xmlns:p14="http://schemas.microsoft.com/office/powerpoint/2010/main" val="2150104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43</a:t>
            </a:fld>
            <a:endParaRPr lang="cs-CZ"/>
          </a:p>
        </p:txBody>
      </p:sp>
    </p:spTree>
    <p:extLst>
      <p:ext uri="{BB962C8B-B14F-4D97-AF65-F5344CB8AC3E}">
        <p14:creationId xmlns:p14="http://schemas.microsoft.com/office/powerpoint/2010/main" val="1189672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Aktivita - Příklady fungujících strategických alokací: </a:t>
            </a:r>
            <a:r>
              <a:rPr lang="cs-CZ" dirty="0"/>
              <a:t> </a:t>
            </a:r>
            <a:endParaRPr lang="en-US" dirty="0"/>
          </a:p>
          <a:p>
            <a:r>
              <a:rPr lang="cs-CZ" dirty="0"/>
              <a:t>Růstová strategie Nobelovy nadace (55 % akcie, 15 % dluhopisy, 30 % alternativa – nemovitosti a hedgeové fondy).  </a:t>
            </a:r>
            <a:endParaRPr lang="en-US" dirty="0"/>
          </a:p>
          <a:p>
            <a:r>
              <a:rPr lang="cs-CZ" b="1" dirty="0"/>
              <a:t>Cíl: Nekonečná renta pro výplatu laureátů Nobelovy ceny. </a:t>
            </a:r>
            <a:r>
              <a:rPr lang="cs-CZ" dirty="0"/>
              <a:t> </a:t>
            </a:r>
            <a:endParaRPr lang="en-US" dirty="0"/>
          </a:p>
          <a:p>
            <a:r>
              <a:rPr lang="cs-CZ" dirty="0"/>
              <a:t>Vysvětlit poradenské pravidlo 1000000 generuje 5000 Kč při 6%!!! </a:t>
            </a:r>
            <a:endParaRPr lang="en-US" dirty="0"/>
          </a:p>
          <a:p>
            <a:r>
              <a:rPr lang="cs-CZ" dirty="0"/>
              <a:t>Konzervativní  All </a:t>
            </a:r>
            <a:r>
              <a:rPr lang="cs-CZ" dirty="0" err="1"/>
              <a:t>Season</a:t>
            </a:r>
            <a:r>
              <a:rPr lang="cs-CZ" dirty="0"/>
              <a:t> (</a:t>
            </a:r>
            <a:r>
              <a:rPr lang="cs-CZ" dirty="0" err="1"/>
              <a:t>Weather</a:t>
            </a:r>
            <a:r>
              <a:rPr lang="cs-CZ" dirty="0"/>
              <a:t>) strategie podle Dalia (30 % akcie, 55 % dluhopisy – státní????, 7,5 % zlato, 7,5 % komodity) </a:t>
            </a:r>
            <a:endParaRPr lang="en-US" dirty="0"/>
          </a:p>
          <a:p>
            <a:r>
              <a:rPr lang="cs-CZ" b="1" dirty="0"/>
              <a:t>Cíl: Dlouhodobá obrana proti výkyvům na finančních trzích</a:t>
            </a:r>
            <a:r>
              <a:rPr lang="cs-CZ" dirty="0"/>
              <a:t> </a:t>
            </a:r>
            <a:endParaRPr lang="en-US" dirty="0"/>
          </a:p>
          <a:p>
            <a:r>
              <a:rPr lang="cs-CZ" dirty="0"/>
              <a:t>Hodnotová strategie Berkshire Hathaway Warrena </a:t>
            </a:r>
            <a:r>
              <a:rPr lang="cs-CZ" dirty="0" err="1"/>
              <a:t>Buffeta</a:t>
            </a:r>
            <a:r>
              <a:rPr lang="cs-CZ" dirty="0"/>
              <a:t> (vše v akciích) - </a:t>
            </a:r>
            <a:r>
              <a:rPr lang="cs-CZ" i="1" dirty="0"/>
              <a:t>Jaká je vaše oblíbená doba pro držení akcií?“ Warren </a:t>
            </a:r>
            <a:r>
              <a:rPr lang="cs-CZ" i="1" dirty="0" err="1"/>
              <a:t>Buffet</a:t>
            </a:r>
            <a:r>
              <a:rPr lang="cs-CZ" i="1" dirty="0"/>
              <a:t>: „Navždy…“</a:t>
            </a:r>
            <a:r>
              <a:rPr lang="cs-CZ" dirty="0"/>
              <a:t> </a:t>
            </a:r>
            <a:endParaRPr lang="en-US" dirty="0"/>
          </a:p>
          <a:p>
            <a:r>
              <a:rPr lang="cs-CZ" b="1" dirty="0"/>
              <a:t>Cíl: Dlouhodobý růst majetku s cílem maximalizovat zisk - chce se ukázat, že má nejvýkonnější fond</a:t>
            </a:r>
            <a:r>
              <a:rPr lang="cs-CZ" dirty="0"/>
              <a:t> </a:t>
            </a:r>
            <a:endParaRPr lang="en-US" dirty="0"/>
          </a:p>
          <a:p>
            <a:r>
              <a:rPr lang="cs-CZ" b="1" dirty="0"/>
              <a:t>Trenér:</a:t>
            </a:r>
            <a:r>
              <a:rPr lang="cs-CZ" dirty="0"/>
              <a:t> Udělat na flip 3 koláčové grafy s popsáním alokace a dát jim lepící lístečky, které si sami označí názvem strategie (N,D,B) </a:t>
            </a:r>
            <a:endParaRPr lang="en-US" dirty="0"/>
          </a:p>
          <a:p>
            <a:r>
              <a:rPr lang="cs-CZ" b="1" dirty="0"/>
              <a:t>Úkol (jednotlivci)</a:t>
            </a:r>
            <a:r>
              <a:rPr lang="cs-CZ" dirty="0"/>
              <a:t>: Účastníci označí lísteček názvem strategie a nalepí na flip. Pak trenér dopíše správný název a pobavíme se o strategiích.   </a:t>
            </a:r>
            <a:endParaRPr lang="en-US" dirty="0"/>
          </a:p>
          <a:p>
            <a:r>
              <a:rPr lang="cs-CZ" dirty="0"/>
              <a:t>Zkuste se zamyslet nad tím, proč zrovna takto autoři složili svá portfolia? Co je k tomu vede? Udělat ve dvojicích. Výstupy na flip. - </a:t>
            </a:r>
            <a:r>
              <a:rPr lang="cs-CZ" b="1" dirty="0"/>
              <a:t>Vždy je důležité si stanovit cíl, za jakým portfolio stavím. </a:t>
            </a:r>
            <a:r>
              <a:rPr lang="cs-CZ" dirty="0"/>
              <a:t> Jasně stanovit cíle Nobelova portfolia, </a:t>
            </a:r>
            <a:r>
              <a:rPr lang="cs-CZ" dirty="0" err="1"/>
              <a:t>ALLseason</a:t>
            </a:r>
            <a:r>
              <a:rPr lang="cs-CZ" dirty="0"/>
              <a:t> a Berkshire Hathaway a také objasnit, jakým způsobem se do těchto portfolií investuje - zda tam byly vloženy peníze najednou jednorázově nebo se do nich investuje pravidelně - souvislost s </a:t>
            </a:r>
            <a:r>
              <a:rPr lang="cs-CZ" dirty="0" err="1"/>
              <a:t>rebalancováním</a:t>
            </a:r>
            <a:r>
              <a:rPr lang="cs-CZ" dirty="0"/>
              <a:t>. </a:t>
            </a:r>
            <a:endParaRPr lang="en-US" dirty="0"/>
          </a:p>
          <a:p>
            <a:endParaRPr lang="cs-CZ" dirty="0">
              <a:cs typeface="Calibri"/>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44</a:t>
            </a:fld>
            <a:endParaRPr lang="cs-CZ"/>
          </a:p>
        </p:txBody>
      </p:sp>
    </p:spTree>
    <p:extLst>
      <p:ext uri="{BB962C8B-B14F-4D97-AF65-F5344CB8AC3E}">
        <p14:creationId xmlns:p14="http://schemas.microsoft.com/office/powerpoint/2010/main" val="3898099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Nobelovu nadaci zná nejspíše každý z nás. Ročně se z nejznámější světové nadace čerpají prostředky v hodnotě zhruba 14 milionů švédských korun na její chod včetně ocenění laureátů Nobelových cen. </a:t>
            </a:r>
            <a:r>
              <a:rPr lang="cs-CZ" b="1" dirty="0"/>
              <a:t>Tyto ceny jsou čerpány z majetku, který nadaci odkázal významný švédský průmyslník Alfred Nobel ve své závěti v roce 1896. </a:t>
            </a:r>
            <a:r>
              <a:rPr lang="cs-CZ" dirty="0"/>
              <a:t>Alfred Nobel ve své závěti také uvedl, že prostředky této nadace mohou být investovány pouze do švédských státních dluhopisů. V době, kdy základní měny byly vázané na zlato a inflace téměř neexistovala, to byla logická úvaha. To se ale v následujících letech změnilo. Konec zlatého standardu na začátku 20. století znamenal příchod fenoménu pravidelné roční inflace, která v kombinaci se světovými válkami přivedla v 50. letech Nobelovu nadaci téměř k zániku. Reálná hodnota celého portfolia klesla až na 1/3 původní hodnoty.</a:t>
            </a:r>
          </a:p>
          <a:p>
            <a:r>
              <a:rPr lang="cs-CZ" dirty="0"/>
              <a:t>Tehdy zasáhla švédská vláda, která rozhodla o zásadní změně investičního portfolia Nobelovy nadace. Od té doby </a:t>
            </a:r>
            <a:r>
              <a:rPr lang="cs-CZ" b="1" dirty="0"/>
              <a:t>drží ve svém portfoliu 55 % v akciích</a:t>
            </a:r>
            <a:r>
              <a:rPr lang="cs-CZ" dirty="0"/>
              <a:t>, zbytek portfolia jsou </a:t>
            </a:r>
            <a:r>
              <a:rPr lang="cs-CZ" b="1" dirty="0"/>
              <a:t>dluhopisy</a:t>
            </a:r>
            <a:r>
              <a:rPr lang="cs-CZ" dirty="0"/>
              <a:t>, </a:t>
            </a:r>
            <a:r>
              <a:rPr lang="cs-CZ" b="1" dirty="0"/>
              <a:t>nemovitosti</a:t>
            </a:r>
            <a:r>
              <a:rPr lang="cs-CZ" dirty="0"/>
              <a:t> a </a:t>
            </a:r>
            <a:r>
              <a:rPr lang="cs-CZ" b="1" dirty="0"/>
              <a:t>hedgeové fondy</a:t>
            </a:r>
            <a:r>
              <a:rPr lang="cs-CZ" dirty="0"/>
              <a:t>. Díky této změně portfolia začal majetek nadace v dalších letech </a:t>
            </a:r>
            <a:r>
              <a:rPr lang="cs-CZ" b="1" dirty="0"/>
              <a:t>významně narůstat</a:t>
            </a:r>
            <a:r>
              <a:rPr lang="cs-CZ" dirty="0"/>
              <a:t> a do konce 20. století se vrátil na svou původní reálnou hodnotu.</a:t>
            </a:r>
            <a:endParaRPr lang="cs-CZ" dirty="0">
              <a:cs typeface="Calibri"/>
            </a:endParaRPr>
          </a:p>
          <a:p>
            <a:r>
              <a:rPr lang="cs-CZ" dirty="0"/>
              <a:t>Správci fondu tedy požádali švédskou vládu, aby umožnila změnit investiční pravidla. Po roce 1950, </a:t>
            </a:r>
            <a:r>
              <a:rPr lang="cs-CZ" b="1" dirty="0"/>
              <a:t>po změně pravidel, začala hodnota nadace růst.</a:t>
            </a:r>
            <a:r>
              <a:rPr lang="cs-CZ" dirty="0"/>
              <a:t> Teprve až v roce 1991 se hodnota majetku dostala na svou původní úroveň z roku 1901.</a:t>
            </a:r>
            <a:endParaRPr lang="cs-CZ" dirty="0">
              <a:cs typeface="Calibri"/>
            </a:endParaRPr>
          </a:p>
          <a:p>
            <a:r>
              <a:rPr lang="cs-CZ" dirty="0"/>
              <a:t>Dnes je již </a:t>
            </a:r>
            <a:r>
              <a:rPr lang="cs-CZ" b="1" dirty="0"/>
              <a:t>reálná hodnota majetku</a:t>
            </a:r>
            <a:r>
              <a:rPr lang="cs-CZ" dirty="0"/>
              <a:t> této nadace i hodnota Nobelovy ceny </a:t>
            </a:r>
            <a:r>
              <a:rPr lang="cs-CZ" b="1" dirty="0"/>
              <a:t>více než trojnásobná a neustále roste</a:t>
            </a:r>
            <a:r>
              <a:rPr lang="cs-CZ" dirty="0"/>
              <a:t>.</a:t>
            </a:r>
            <a:endParaRPr lang="cs-CZ" dirty="0">
              <a:cs typeface="Calibri"/>
            </a:endParaRPr>
          </a:p>
          <a:p>
            <a:endParaRPr lang="cs-CZ" dirty="0">
              <a:cs typeface="Calibri"/>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45</a:t>
            </a:fld>
            <a:endParaRPr lang="cs-CZ"/>
          </a:p>
        </p:txBody>
      </p:sp>
    </p:spTree>
    <p:extLst>
      <p:ext uri="{BB962C8B-B14F-4D97-AF65-F5344CB8AC3E}">
        <p14:creationId xmlns:p14="http://schemas.microsoft.com/office/powerpoint/2010/main" val="1952522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Strategii </a:t>
            </a:r>
            <a:r>
              <a:rPr lang="cs-CZ" b="1" dirty="0"/>
              <a:t>„All </a:t>
            </a:r>
            <a:r>
              <a:rPr lang="cs-CZ" b="1" dirty="0" err="1"/>
              <a:t>seasons</a:t>
            </a:r>
            <a:r>
              <a:rPr lang="cs-CZ" dirty="0"/>
              <a:t>“ (strategie pro všechna roční období) uplatňuje ve svém fondu </a:t>
            </a:r>
            <a:r>
              <a:rPr lang="cs-CZ" b="1" dirty="0" err="1"/>
              <a:t>Pure</a:t>
            </a:r>
            <a:r>
              <a:rPr lang="cs-CZ" b="1" dirty="0"/>
              <a:t> </a:t>
            </a:r>
            <a:r>
              <a:rPr lang="cs-CZ" b="1" dirty="0" err="1"/>
              <a:t>Alpha</a:t>
            </a:r>
            <a:r>
              <a:rPr lang="cs-CZ" b="1" dirty="0"/>
              <a:t> </a:t>
            </a:r>
            <a:r>
              <a:rPr lang="cs-CZ" b="1" dirty="0" err="1"/>
              <a:t>Strategy</a:t>
            </a:r>
            <a:r>
              <a:rPr lang="cs-CZ" dirty="0"/>
              <a:t> známý investor </a:t>
            </a:r>
            <a:r>
              <a:rPr lang="cs-CZ" dirty="0" err="1"/>
              <a:t>Ray</a:t>
            </a:r>
            <a:r>
              <a:rPr lang="cs-CZ" dirty="0"/>
              <a:t> </a:t>
            </a:r>
            <a:r>
              <a:rPr lang="cs-CZ" dirty="0" err="1"/>
              <a:t>Dalio</a:t>
            </a:r>
            <a:r>
              <a:rPr lang="cs-CZ" dirty="0"/>
              <a:t>, který před více než 40 lety založil a dodnes spravuje </a:t>
            </a:r>
            <a:r>
              <a:rPr lang="cs-CZ" b="1" dirty="0" err="1"/>
              <a:t>Bridgewater</a:t>
            </a:r>
            <a:r>
              <a:rPr lang="cs-CZ" dirty="0"/>
              <a:t> (největší hedgeový fond na světě s více než 160 miliardami dolarů spravující jmění nejbohatších lidí planety, bankovních institucí a vlád). V roce 2007 předpovídal R. </a:t>
            </a:r>
            <a:r>
              <a:rPr lang="cs-CZ" dirty="0" err="1"/>
              <a:t>Dalio</a:t>
            </a:r>
            <a:r>
              <a:rPr lang="cs-CZ" dirty="0"/>
              <a:t> finanční krizi, přičemž právě jeho </a:t>
            </a:r>
            <a:r>
              <a:rPr lang="cs-CZ" dirty="0" err="1"/>
              <a:t>Bridgewater</a:t>
            </a:r>
            <a:r>
              <a:rPr lang="cs-CZ" dirty="0"/>
              <a:t> byla jednou z mála společností, která měla v průběhu této krize o rok později kladnou výkonnost.</a:t>
            </a:r>
          </a:p>
          <a:p>
            <a:r>
              <a:rPr lang="cs-CZ" dirty="0"/>
              <a:t>Vůbec první projekt, který vycházel z tohoto principu respektování ekonomického cyklu, byl poprvé zveřejněn v knize Harryho Browne a Terryho </a:t>
            </a:r>
            <a:r>
              <a:rPr lang="cs-CZ" dirty="0" err="1"/>
              <a:t>Coxon</a:t>
            </a:r>
            <a:r>
              <a:rPr lang="cs-CZ" dirty="0"/>
              <a:t> s názvem </a:t>
            </a:r>
            <a:r>
              <a:rPr lang="cs-CZ" b="1" dirty="0" err="1"/>
              <a:t>Inflation-Proofing</a:t>
            </a:r>
            <a:r>
              <a:rPr lang="cs-CZ" b="1" dirty="0"/>
              <a:t> </a:t>
            </a:r>
            <a:r>
              <a:rPr lang="cs-CZ" b="1" dirty="0" err="1"/>
              <a:t>your</a:t>
            </a:r>
            <a:r>
              <a:rPr lang="cs-CZ" b="1" dirty="0"/>
              <a:t> </a:t>
            </a:r>
            <a:r>
              <a:rPr lang="cs-CZ" b="1" dirty="0" err="1"/>
              <a:t>investments</a:t>
            </a:r>
            <a:r>
              <a:rPr lang="cs-CZ" b="1" dirty="0"/>
              <a:t>.</a:t>
            </a:r>
            <a:endParaRPr lang="cs-CZ" dirty="0"/>
          </a:p>
          <a:p>
            <a:r>
              <a:rPr lang="cs-CZ" dirty="0" err="1"/>
              <a:t>Ray</a:t>
            </a:r>
            <a:r>
              <a:rPr lang="cs-CZ" dirty="0"/>
              <a:t> </a:t>
            </a:r>
            <a:r>
              <a:rPr lang="cs-CZ" dirty="0" err="1"/>
              <a:t>Dalio</a:t>
            </a:r>
            <a:r>
              <a:rPr lang="cs-CZ" dirty="0"/>
              <a:t> tuto pasivní strategii All </a:t>
            </a:r>
            <a:r>
              <a:rPr lang="cs-CZ" dirty="0" err="1"/>
              <a:t>seasons</a:t>
            </a:r>
            <a:r>
              <a:rPr lang="cs-CZ" dirty="0"/>
              <a:t> původně sestavil pro svůj vlastní svěřenský fond, ve kterém drží většinu svého majetku. Jeho základním cílem je vlastnit portfolio, které dokáže odolat jakýmkoli nepředvídatelným ekonomickým změnám. Strategie vyžaduje nenáročnou taktiku „kup a drž“, což se ukázalo jako nejvhodnější způsob bez nutnosti předvídat ekonomickou budoucnost.</a:t>
            </a:r>
            <a:endParaRPr lang="cs-CZ" dirty="0">
              <a:cs typeface="Calibri"/>
            </a:endParaRPr>
          </a:p>
          <a:p>
            <a:r>
              <a:rPr lang="cs-CZ" dirty="0"/>
              <a:t>Zkrátka, jedná se o vysoce úspěšnou strategii, která chrání majetek investorů (klientů) za každého investičního počasí. Počítá s výkyvy, které jsou běžnou součástí trhu a </a:t>
            </a:r>
            <a:r>
              <a:rPr lang="cs-CZ" b="1" dirty="0"/>
              <a:t>stanovuje 4 základní druhy „počasí na trhu“:</a:t>
            </a:r>
            <a:endParaRPr lang="cs-CZ" dirty="0"/>
          </a:p>
          <a:p>
            <a:br>
              <a:rPr lang="en-US" dirty="0"/>
            </a:br>
            <a:endParaRPr lang="en-US" dirty="0"/>
          </a:p>
          <a:p>
            <a:r>
              <a:rPr lang="cs-CZ" b="1" dirty="0"/>
              <a:t>růst cen</a:t>
            </a:r>
            <a:r>
              <a:rPr lang="cs-CZ" dirty="0"/>
              <a:t> = inflace je vyšší než předpoklad,</a:t>
            </a:r>
            <a:endParaRPr lang="cs-CZ" dirty="0">
              <a:cs typeface="Calibri"/>
            </a:endParaRPr>
          </a:p>
          <a:p>
            <a:r>
              <a:rPr lang="cs-CZ" b="1" dirty="0"/>
              <a:t>deflace</a:t>
            </a:r>
            <a:r>
              <a:rPr lang="cs-CZ" dirty="0"/>
              <a:t> = inflace je nižší než předpoklad,</a:t>
            </a:r>
            <a:endParaRPr lang="cs-CZ" dirty="0">
              <a:cs typeface="Calibri"/>
            </a:endParaRPr>
          </a:p>
          <a:p>
            <a:r>
              <a:rPr lang="cs-CZ" b="1" dirty="0"/>
              <a:t>ekonomický růst</a:t>
            </a:r>
            <a:r>
              <a:rPr lang="cs-CZ" dirty="0"/>
              <a:t> = růst je vyšší než předpoklad,</a:t>
            </a:r>
            <a:endParaRPr lang="cs-CZ" dirty="0">
              <a:cs typeface="Calibri"/>
            </a:endParaRPr>
          </a:p>
          <a:p>
            <a:r>
              <a:rPr lang="cs-CZ" b="1" dirty="0"/>
              <a:t>ekonomický pokles</a:t>
            </a:r>
            <a:r>
              <a:rPr lang="cs-CZ" dirty="0"/>
              <a:t> = růst je nižší než se očekává.</a:t>
            </a:r>
            <a:endParaRPr lang="cs-CZ" dirty="0">
              <a:cs typeface="Calibri"/>
            </a:endParaRPr>
          </a:p>
          <a:p>
            <a:pPr algn="ctr"/>
            <a:br>
              <a:rPr lang="en-US" dirty="0"/>
            </a:br>
            <a:endParaRPr lang="en-US" dirty="0"/>
          </a:p>
          <a:p>
            <a:r>
              <a:rPr lang="cs-CZ" dirty="0"/>
              <a:t>Jednoznačně vždy na trhu převládá růst, pokles nebo deflace. Dle toho některá aktiva stoupají, jiná zase propadají. All </a:t>
            </a:r>
            <a:r>
              <a:rPr lang="cs-CZ" dirty="0" err="1"/>
              <a:t>seasons</a:t>
            </a:r>
            <a:r>
              <a:rPr lang="cs-CZ" dirty="0"/>
              <a:t> strategie vytváří investiční portfolio tak, aby se aktiva vzájemně doplňovala - tzn. jestliže na jedné straně aktiva klesají, na straně druhé jiná aktiva stoupají a tím propad vyváží. Pomocí této bezpochyby promyšlené strategie </a:t>
            </a:r>
            <a:r>
              <a:rPr lang="cs-CZ" b="1" dirty="0"/>
              <a:t>investoři dosahují dlouhodobého růstu s průměrným výnosem 9 % </a:t>
            </a:r>
            <a:r>
              <a:rPr lang="cs-CZ" b="1" dirty="0" err="1"/>
              <a:t>p.a</a:t>
            </a:r>
            <a:r>
              <a:rPr lang="cs-CZ" b="1" dirty="0"/>
              <a:t>.</a:t>
            </a:r>
            <a:endParaRPr lang="cs-CZ" dirty="0"/>
          </a:p>
          <a:p>
            <a:endParaRPr lang="cs-CZ" dirty="0">
              <a:cs typeface="Calibri"/>
            </a:endParaRPr>
          </a:p>
          <a:p>
            <a:r>
              <a:rPr lang="cs-CZ" dirty="0"/>
              <a:t>V porovnání s </a:t>
            </a:r>
            <a:r>
              <a:rPr lang="cs-CZ" dirty="0">
                <a:hlinkClick r:id="rId3"/>
              </a:rPr>
              <a:t>Nobelovou nadací</a:t>
            </a:r>
            <a:r>
              <a:rPr lang="cs-CZ" dirty="0"/>
              <a:t> staví své portfolio ALL SEASONS především na dluhopisech. Výnosy jsou díky tomu stabilnější a výrazné poklesy jsou ojedinělé.</a:t>
            </a:r>
            <a:endParaRPr lang="cs-CZ" dirty="0">
              <a:cs typeface="Calibri"/>
            </a:endParaRPr>
          </a:p>
          <a:p>
            <a:r>
              <a:rPr lang="cs-CZ" dirty="0"/>
              <a:t>Harry </a:t>
            </a:r>
            <a:r>
              <a:rPr lang="cs-CZ" dirty="0" err="1"/>
              <a:t>Markowitz</a:t>
            </a:r>
            <a:r>
              <a:rPr lang="cs-CZ" dirty="0"/>
              <a:t> ve své práci o základech teorie portfolia (za kterou získal v roce 1990 Nobelovu cenu) prokázal, že přidáváním rizikových akcií k nízkorizikovým státním dluhopisům dokážeme nejen zvýšit výnos, ale i snížit celkovou rizikovost portfolia. </a:t>
            </a:r>
            <a:r>
              <a:rPr lang="cs-CZ" dirty="0" err="1"/>
              <a:t>Ray</a:t>
            </a:r>
            <a:r>
              <a:rPr lang="cs-CZ" dirty="0"/>
              <a:t> </a:t>
            </a:r>
            <a:r>
              <a:rPr lang="cs-CZ" dirty="0" err="1"/>
              <a:t>Dalio</a:t>
            </a:r>
            <a:r>
              <a:rPr lang="cs-CZ" dirty="0"/>
              <a:t> byl zase tím, kdo v praxi našel optimální poměr mezi akciemi, dluhopisy, komoditami a zlatem.</a:t>
            </a:r>
            <a:endParaRPr lang="cs-CZ" dirty="0">
              <a:cs typeface="Calibri"/>
            </a:endParaRPr>
          </a:p>
          <a:p>
            <a:r>
              <a:rPr lang="cs-CZ" dirty="0"/>
              <a:t>V následujících letech však očekáváme nižší výnosy než v předchozích obdobích. Předpokládáme tedy, že se výnos bude pohybovat zhruba okolo 5 % </a:t>
            </a:r>
            <a:r>
              <a:rPr lang="cs-CZ" dirty="0" err="1"/>
              <a:t>p.a</a:t>
            </a:r>
            <a:r>
              <a:rPr lang="cs-CZ" dirty="0"/>
              <a:t>.</a:t>
            </a:r>
            <a:endParaRPr lang="cs-CZ" dirty="0">
              <a:cs typeface="Calibri"/>
            </a:endParaRPr>
          </a:p>
          <a:p>
            <a:r>
              <a:rPr lang="cs-CZ" dirty="0"/>
              <a:t>V posledních 50 letech byl pro All </a:t>
            </a:r>
            <a:r>
              <a:rPr lang="cs-CZ" dirty="0" err="1"/>
              <a:t>Seasons</a:t>
            </a:r>
            <a:r>
              <a:rPr lang="cs-CZ" dirty="0"/>
              <a:t> nejhorší rok 2008 a 2015, kdy došlo k poklesu na - 2 %. I nejhorší dekáda ale znamenala pro investory průměrný výnos 4 % </a:t>
            </a:r>
            <a:r>
              <a:rPr lang="cs-CZ" dirty="0" err="1"/>
              <a:t>p.a</a:t>
            </a:r>
            <a:r>
              <a:rPr lang="cs-CZ" dirty="0"/>
              <a:t>.</a:t>
            </a:r>
            <a:endParaRPr lang="cs-CZ" dirty="0">
              <a:cs typeface="Calibri"/>
            </a:endParaRPr>
          </a:p>
          <a:p>
            <a:endParaRPr lang="cs-CZ" dirty="0">
              <a:cs typeface="Calibri"/>
            </a:endParaRPr>
          </a:p>
          <a:p>
            <a:r>
              <a:rPr lang="cs-CZ" dirty="0"/>
              <a:t>Konzervativní strategie</a:t>
            </a:r>
          </a:p>
          <a:p>
            <a:r>
              <a:rPr lang="cs-CZ" i="1" dirty="0"/>
              <a:t>Dokonale vyvážená strategie pro zajištění minimálního kolísání hodnoty při překvapivě vysokém výnosu.</a:t>
            </a:r>
            <a:endParaRPr lang="cs-CZ" dirty="0"/>
          </a:p>
          <a:p>
            <a:r>
              <a:rPr lang="cs-CZ" dirty="0"/>
              <a:t> </a:t>
            </a:r>
            <a:endParaRPr lang="cs-CZ" dirty="0">
              <a:cs typeface="Calibri"/>
            </a:endParaRPr>
          </a:p>
          <a:p>
            <a:r>
              <a:rPr lang="cs-CZ" i="1" dirty="0"/>
              <a:t>Toto portfolio vychází z časem prověřené strategie All </a:t>
            </a:r>
            <a:r>
              <a:rPr lang="cs-CZ" i="1" dirty="0" err="1"/>
              <a:t>Seasons</a:t>
            </a:r>
            <a:r>
              <a:rPr lang="cs-CZ" i="1" dirty="0"/>
              <a:t>, kterou více než 25 let využívá </a:t>
            </a:r>
            <a:r>
              <a:rPr lang="cs-CZ" i="1" dirty="0" err="1"/>
              <a:t>Ray</a:t>
            </a:r>
            <a:r>
              <a:rPr lang="cs-CZ" i="1" dirty="0"/>
              <a:t> </a:t>
            </a:r>
            <a:r>
              <a:rPr lang="cs-CZ" i="1" dirty="0" err="1"/>
              <a:t>Dalio</a:t>
            </a:r>
            <a:r>
              <a:rPr lang="cs-CZ" i="1" dirty="0"/>
              <a:t>, správce největšího hedgeového fondu na světě.</a:t>
            </a:r>
            <a:endParaRPr lang="cs-CZ" dirty="0"/>
          </a:p>
          <a:p>
            <a:r>
              <a:rPr lang="cs-CZ" dirty="0"/>
              <a:t> </a:t>
            </a:r>
            <a:endParaRPr lang="cs-CZ" dirty="0">
              <a:cs typeface="Calibri"/>
            </a:endParaRPr>
          </a:p>
          <a:p>
            <a:r>
              <a:rPr lang="cs-CZ" i="1" dirty="0"/>
              <a:t>Je postavena na vyvážení čtyř hlavních investičních kategoriích - akcií, dluhopisů, komodit a zlata - v takových poměrech, aby bylo dosaženo co nejmenšího kolísání celkové hodnoty portfolia.</a:t>
            </a:r>
            <a:endParaRPr lang="cs-CZ" dirty="0"/>
          </a:p>
          <a:p>
            <a:r>
              <a:rPr lang="cs-CZ" dirty="0"/>
              <a:t> </a:t>
            </a:r>
            <a:endParaRPr lang="cs-CZ" dirty="0">
              <a:cs typeface="Calibri"/>
            </a:endParaRPr>
          </a:p>
          <a:p>
            <a:r>
              <a:rPr lang="cs-CZ" i="1" dirty="0"/>
              <a:t>Více než polovina peněz je investována do dluhopisových nástrojů, zejména státních dluhopisů, které jsou v portfoliu vyváženy investicemi do akciových fondů (zhruba 1/3 portfolia) a komoditních fondů a zlata (celkem zhruba 15%).</a:t>
            </a:r>
            <a:endParaRPr lang="cs-CZ" dirty="0"/>
          </a:p>
          <a:p>
            <a:r>
              <a:rPr lang="cs-CZ" dirty="0"/>
              <a:t> </a:t>
            </a:r>
            <a:endParaRPr lang="cs-CZ" dirty="0">
              <a:cs typeface="Calibri"/>
            </a:endParaRPr>
          </a:p>
          <a:p>
            <a:r>
              <a:rPr lang="cs-CZ" i="1" dirty="0"/>
              <a:t>Strategie předpokládá metodu "koupit a držet" a jen disciplinovaně udržovat nastavené poměry.</a:t>
            </a:r>
            <a:endParaRPr lang="cs-CZ" dirty="0"/>
          </a:p>
          <a:p>
            <a:br>
              <a:rPr lang="en-US" dirty="0"/>
            </a:br>
            <a:endParaRPr lang="en-US" dirty="0"/>
          </a:p>
          <a:p>
            <a:r>
              <a:rPr lang="cs-CZ" b="1" dirty="0"/>
              <a:t>minimální investiční horizont:            3 roky</a:t>
            </a:r>
            <a:br>
              <a:rPr lang="cs-CZ" b="1" dirty="0"/>
            </a:br>
            <a:endParaRPr lang="cs-CZ" b="1" dirty="0"/>
          </a:p>
          <a:p>
            <a:r>
              <a:rPr lang="cs-CZ" b="1" dirty="0"/>
              <a:t>očekávaný dlouhodobý výnos:               5 - 7% </a:t>
            </a:r>
            <a:r>
              <a:rPr lang="cs-CZ" b="1" dirty="0" err="1"/>
              <a:t>p.a</a:t>
            </a:r>
            <a:r>
              <a:rPr lang="cs-CZ" b="1" dirty="0"/>
              <a:t>.</a:t>
            </a:r>
            <a:endParaRPr lang="cs-CZ" dirty="0"/>
          </a:p>
          <a:p>
            <a:r>
              <a:rPr lang="cs-CZ" b="1" dirty="0"/>
              <a:t>maximální pokles hodnoty:                    15%</a:t>
            </a:r>
            <a:endParaRPr lang="cs-CZ" dirty="0"/>
          </a:p>
          <a:p>
            <a:br>
              <a:rPr lang="en-US" dirty="0"/>
            </a:br>
            <a:endParaRPr lang="en-US" dirty="0"/>
          </a:p>
          <a:p>
            <a:r>
              <a:rPr lang="cs-CZ" dirty="0"/>
              <a:t> </a:t>
            </a:r>
            <a:endParaRPr lang="cs-CZ" dirty="0">
              <a:cs typeface="Calibri"/>
            </a:endParaRPr>
          </a:p>
          <a:p>
            <a:pPr algn="just"/>
            <a:r>
              <a:rPr lang="cs-CZ" dirty="0"/>
              <a:t>O </a:t>
            </a:r>
            <a:r>
              <a:rPr lang="cs-CZ" dirty="0" err="1"/>
              <a:t>Ray</a:t>
            </a:r>
            <a:r>
              <a:rPr lang="cs-CZ" dirty="0"/>
              <a:t> </a:t>
            </a:r>
            <a:r>
              <a:rPr lang="cs-CZ" dirty="0" err="1"/>
              <a:t>Daliovi</a:t>
            </a:r>
            <a:r>
              <a:rPr lang="cs-CZ" dirty="0"/>
              <a:t> se nemluví tolik jako o Warrenu </a:t>
            </a:r>
            <a:r>
              <a:rPr lang="cs-CZ" dirty="0" err="1"/>
              <a:t>Buffetovi</a:t>
            </a:r>
            <a:r>
              <a:rPr lang="cs-CZ" dirty="0"/>
              <a:t>, ačkoliv má jeho fond </a:t>
            </a:r>
            <a:r>
              <a:rPr lang="cs-CZ" dirty="0" err="1"/>
              <a:t>Pure</a:t>
            </a:r>
            <a:r>
              <a:rPr lang="cs-CZ" dirty="0"/>
              <a:t> </a:t>
            </a:r>
            <a:r>
              <a:rPr lang="cs-CZ" dirty="0" err="1"/>
              <a:t>Alpha</a:t>
            </a:r>
            <a:r>
              <a:rPr lang="cs-CZ" dirty="0"/>
              <a:t> </a:t>
            </a:r>
            <a:r>
              <a:rPr lang="cs-CZ" dirty="0" err="1"/>
              <a:t>Strategy</a:t>
            </a:r>
            <a:r>
              <a:rPr lang="cs-CZ" dirty="0"/>
              <a:t> lepší zhodnocení než Berkshire </a:t>
            </a:r>
            <a:r>
              <a:rPr lang="cs-CZ" dirty="0" err="1"/>
              <a:t>Heatheway</a:t>
            </a:r>
            <a:r>
              <a:rPr lang="cs-CZ" dirty="0"/>
              <a:t>. Za posledních 25 let vykazuje průměrný výnos neuvěřitelných 21% ročně.</a:t>
            </a:r>
          </a:p>
          <a:p>
            <a:pPr algn="just"/>
            <a:r>
              <a:rPr lang="cs-CZ" dirty="0" err="1"/>
              <a:t>Ray</a:t>
            </a:r>
            <a:r>
              <a:rPr lang="cs-CZ" dirty="0"/>
              <a:t> </a:t>
            </a:r>
            <a:r>
              <a:rPr lang="cs-CZ" dirty="0" err="1"/>
              <a:t>Dalio</a:t>
            </a:r>
            <a:r>
              <a:rPr lang="cs-CZ" dirty="0"/>
              <a:t> nepatří k lidem, kteří by stáli o popularitu. Sám o sobě tvrdí, že žije radši ve své džungli. Přestože je velice skromný a tichý, mezi skutečně nejbohatšími lidmi této planety je dobře známý. Před více než 40 lety založil a dodnes spravuje </a:t>
            </a:r>
            <a:r>
              <a:rPr lang="cs-CZ" dirty="0" err="1"/>
              <a:t>Bridgewater</a:t>
            </a:r>
            <a:r>
              <a:rPr lang="cs-CZ" dirty="0"/>
              <a:t> - dnes největší hedgeový fond na světě s více než 160 miliardami dolarů. Své volné rezervy mu svěřují nejbohatší lidé planety, banky a vlády. V roce 2007 předpovídal finanční krizi a jeho </a:t>
            </a:r>
            <a:r>
              <a:rPr lang="cs-CZ" dirty="0" err="1"/>
              <a:t>Bridgewater</a:t>
            </a:r>
            <a:r>
              <a:rPr lang="cs-CZ" dirty="0"/>
              <a:t> byla jednou z mála firem, která měla v průběhu finanční krize v roce 2008 kladnou výkonnost. V ten samý rok publikoval esej „</a:t>
            </a:r>
            <a:r>
              <a:rPr lang="cs-CZ" dirty="0" err="1"/>
              <a:t>How</a:t>
            </a:r>
            <a:r>
              <a:rPr lang="cs-CZ" dirty="0"/>
              <a:t> </a:t>
            </a:r>
            <a:r>
              <a:rPr lang="cs-CZ" dirty="0" err="1"/>
              <a:t>the</a:t>
            </a:r>
            <a:r>
              <a:rPr lang="cs-CZ" dirty="0"/>
              <a:t> </a:t>
            </a:r>
            <a:r>
              <a:rPr lang="cs-CZ" dirty="0" err="1"/>
              <a:t>Economic</a:t>
            </a:r>
            <a:r>
              <a:rPr lang="cs-CZ" dirty="0"/>
              <a:t> </a:t>
            </a:r>
            <a:r>
              <a:rPr lang="cs-CZ" dirty="0" err="1"/>
              <a:t>Machine</a:t>
            </a:r>
            <a:r>
              <a:rPr lang="cs-CZ" dirty="0"/>
              <a:t> Works“. </a:t>
            </a:r>
            <a:r>
              <a:rPr lang="cs-CZ" dirty="0">
                <a:hlinkClick r:id="rId4"/>
              </a:rPr>
              <a:t>Na youtube bylo nedávno publikováno stejnojmenné video s výstižnou animací</a:t>
            </a:r>
            <a:r>
              <a:rPr lang="cs-CZ" dirty="0"/>
              <a:t>, kterou by měl vidět každý, kdo chce během 30 minut pochopit podstatu ekonomických soukolí.</a:t>
            </a:r>
            <a:endParaRPr lang="cs-CZ" dirty="0">
              <a:cs typeface="Calibri"/>
            </a:endParaRPr>
          </a:p>
          <a:p>
            <a:pPr algn="just"/>
            <a:r>
              <a:rPr lang="cs-CZ" dirty="0" err="1"/>
              <a:t>Ray</a:t>
            </a:r>
            <a:r>
              <a:rPr lang="cs-CZ" dirty="0"/>
              <a:t> </a:t>
            </a:r>
            <a:r>
              <a:rPr lang="cs-CZ" dirty="0" err="1"/>
              <a:t>Dalio</a:t>
            </a:r>
            <a:r>
              <a:rPr lang="cs-CZ" dirty="0"/>
              <a:t> je finanční génius, na kterého se obrací společnosti jako McDonald nebo americký prezident, když si neví rady.</a:t>
            </a:r>
          </a:p>
          <a:p>
            <a:pPr algn="just"/>
            <a:r>
              <a:rPr lang="cs-CZ" dirty="0"/>
              <a:t>Až minulý rok, pro knihu Tonyho </a:t>
            </a:r>
            <a:r>
              <a:rPr lang="cs-CZ" dirty="0" err="1"/>
              <a:t>Robbinse</a:t>
            </a:r>
            <a:r>
              <a:rPr lang="cs-CZ" dirty="0"/>
              <a:t> Money, Master </a:t>
            </a:r>
            <a:r>
              <a:rPr lang="cs-CZ" dirty="0" err="1"/>
              <a:t>The</a:t>
            </a:r>
            <a:r>
              <a:rPr lang="cs-CZ" dirty="0"/>
              <a:t> Game, zveřejnil </a:t>
            </a:r>
            <a:r>
              <a:rPr lang="cs-CZ" b="1" dirty="0"/>
              <a:t>základní stavební kameny své dlouhodobě úspěšné investiční strategie All </a:t>
            </a:r>
            <a:r>
              <a:rPr lang="cs-CZ" b="1" dirty="0" err="1"/>
              <a:t>Seasons</a:t>
            </a:r>
            <a:r>
              <a:rPr lang="cs-CZ" dirty="0"/>
              <a:t>, kterou nabídl svým klientům v roce 1996.</a:t>
            </a:r>
            <a:endParaRPr lang="cs-CZ" dirty="0">
              <a:cs typeface="Calibri"/>
            </a:endParaRPr>
          </a:p>
          <a:p>
            <a:pPr algn="just"/>
            <a:r>
              <a:rPr lang="cs-CZ" dirty="0"/>
              <a:t>Jeho strategie vydělala v průměru ročně 9,88% p. a. čistého výnosu. Samotný výnos není nějak oslnivý, pokud ho srovnáte s leckterým akciovým fondem. Co je ale oslnivé, jsou nízké výkyvy, při kterých takového výnosu dosáhl. </a:t>
            </a:r>
            <a:r>
              <a:rPr lang="cs-CZ" b="1" dirty="0"/>
              <a:t>Během posledních 40 let tato strategie zaznamenala pouze tři roky s poklesem hodnoty, a nejhorší pokles byl ve výši 3,93%</a:t>
            </a:r>
            <a:r>
              <a:rPr lang="cs-CZ" dirty="0"/>
              <a:t>. Jestli máte alespoň tušení, jak kolísají akciové podílové fondy, pak se možná přistihnete s otevřenými ústy. A jestli vás zajímá </a:t>
            </a:r>
            <a:r>
              <a:rPr lang="cs-CZ" b="1" dirty="0"/>
              <a:t>směrodatná odchylka</a:t>
            </a:r>
            <a:r>
              <a:rPr lang="cs-CZ" dirty="0"/>
              <a:t>, tak si sedněte: </a:t>
            </a:r>
            <a:r>
              <a:rPr lang="cs-CZ" b="1" dirty="0"/>
              <a:t>7,82%</a:t>
            </a:r>
            <a:r>
              <a:rPr lang="cs-CZ" dirty="0"/>
              <a:t>.</a:t>
            </a:r>
            <a:endParaRPr lang="cs-CZ" dirty="0">
              <a:cs typeface="Calibri"/>
            </a:endParaRPr>
          </a:p>
          <a:p>
            <a:pPr algn="just"/>
            <a:r>
              <a:rPr lang="cs-CZ" dirty="0"/>
              <a:t>Strategii All </a:t>
            </a:r>
            <a:r>
              <a:rPr lang="cs-CZ" dirty="0" err="1"/>
              <a:t>Seasons</a:t>
            </a:r>
            <a:r>
              <a:rPr lang="cs-CZ" dirty="0"/>
              <a:t> </a:t>
            </a:r>
            <a:r>
              <a:rPr lang="cs-CZ" dirty="0" err="1"/>
              <a:t>Ray</a:t>
            </a:r>
            <a:r>
              <a:rPr lang="cs-CZ" dirty="0"/>
              <a:t> se svými kolegy z </a:t>
            </a:r>
            <a:r>
              <a:rPr lang="cs-CZ" dirty="0" err="1"/>
              <a:t>Bridgewater</a:t>
            </a:r>
            <a:r>
              <a:rPr lang="cs-CZ" dirty="0"/>
              <a:t> původně sestavil pro svůj vlastní svěřenecký fond, kde drží většinu svého osobního majetku. Za její tvorbou stojí desítky let studií a zkušeností. Jejím základním cílem je mít portfolio, které zvládne odolat jakýmkoliv nepředvídatelným ekonomickým změnám. Strategie byla a je pasivní, jinými slovy vyžaduje nenáročnou taktiku „koupit a držet“. Je to nejlepší portfolio, které mohl </a:t>
            </a:r>
            <a:r>
              <a:rPr lang="cs-CZ" dirty="0" err="1"/>
              <a:t>Ray</a:t>
            </a:r>
            <a:r>
              <a:rPr lang="cs-CZ" dirty="0"/>
              <a:t> a jeho kolegové postavit, bez jakékoliv potřeby předvídat, co se v ekonomice stane v budoucnu.</a:t>
            </a:r>
          </a:p>
          <a:p>
            <a:pPr algn="just"/>
            <a:r>
              <a:rPr lang="cs-CZ" b="1" dirty="0" err="1"/>
              <a:t>Ray</a:t>
            </a:r>
            <a:r>
              <a:rPr lang="cs-CZ" b="1" dirty="0"/>
              <a:t> </a:t>
            </a:r>
            <a:r>
              <a:rPr lang="cs-CZ" b="1" dirty="0" err="1"/>
              <a:t>Dalio</a:t>
            </a:r>
            <a:r>
              <a:rPr lang="cs-CZ" b="1" dirty="0"/>
              <a:t> svými rozsáhlými studiemi přišel na to, že cenami aktiv v ekonomice hýbají jen dva hlavní ekonomické ukazatele. Ekonomický růst a inflace. Z toho vyplývá, že mohou nastat celkem 4 ekonomické sezóny:</a:t>
            </a:r>
            <a:endParaRPr lang="cs-CZ" dirty="0"/>
          </a:p>
          <a:p>
            <a:pPr algn="just"/>
            <a:r>
              <a:rPr lang="cs-CZ" dirty="0"/>
              <a:t>1. Vyšší než očekávaná inflace</a:t>
            </a:r>
          </a:p>
          <a:p>
            <a:pPr algn="just"/>
            <a:r>
              <a:rPr lang="cs-CZ" dirty="0"/>
              <a:t>2. Nižší než očekávaná inflace</a:t>
            </a:r>
          </a:p>
          <a:p>
            <a:pPr algn="just"/>
            <a:r>
              <a:rPr lang="cs-CZ" dirty="0"/>
              <a:t>3. Vyšší než očekávaný ekonomický růst</a:t>
            </a:r>
          </a:p>
          <a:p>
            <a:pPr algn="just"/>
            <a:r>
              <a:rPr lang="cs-CZ" dirty="0"/>
              <a:t>4. Nižší než očekávaný ekonomický růst</a:t>
            </a:r>
          </a:p>
          <a:p>
            <a:pPr algn="just"/>
            <a:r>
              <a:rPr lang="cs-CZ" dirty="0"/>
              <a:t>Bavíme-li se o základních investičních nástrojích – o akciích, o dluhopisech a o komoditách - a podíváme-li se zpětně do historie, jak se těmto nástrojům kdy dařilo, snadno si spojíme souvislost se čtyřmi sezónami v ekonomice, přičemž v každé se daří lépe jiným nástrojům.</a:t>
            </a:r>
          </a:p>
          <a:p>
            <a:endParaRPr lang="cs-CZ" dirty="0">
              <a:cs typeface="Calibri"/>
            </a:endParaRPr>
          </a:p>
          <a:p>
            <a:endParaRPr lang="cs-CZ" dirty="0">
              <a:cs typeface="Calibri"/>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46</a:t>
            </a:fld>
            <a:endParaRPr lang="cs-CZ"/>
          </a:p>
        </p:txBody>
      </p:sp>
    </p:spTree>
    <p:extLst>
      <p:ext uri="{BB962C8B-B14F-4D97-AF65-F5344CB8AC3E}">
        <p14:creationId xmlns:p14="http://schemas.microsoft.com/office/powerpoint/2010/main" val="2159482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Berkshire Hathaway netřeba dlouze představovat. Jedná se o finanční konglomerát, v jehož čele stojí legendární investor Warren </a:t>
            </a:r>
            <a:r>
              <a:rPr lang="cs-CZ" dirty="0" err="1"/>
              <a:t>Buffett</a:t>
            </a:r>
            <a:r>
              <a:rPr lang="cs-CZ" dirty="0"/>
              <a:t>. Berkshire patří mezi největší společnosti světa, ať už dle tržní kapitalizace či tržeb. Sestává z mnoha firem, které můžeme rozdělit do dvou skupin.</a:t>
            </a:r>
          </a:p>
          <a:p>
            <a:r>
              <a:rPr lang="cs-CZ" dirty="0"/>
              <a:t>Tu první tvoří veřejně obchodované akciové společnosti. Zdaleka největší podíl zde má Apple (zhruba 45 %), dále Bank </a:t>
            </a:r>
            <a:r>
              <a:rPr lang="cs-CZ" dirty="0" err="1"/>
              <a:t>of</a:t>
            </a:r>
            <a:r>
              <a:rPr lang="cs-CZ" dirty="0"/>
              <a:t> America (~15 %), </a:t>
            </a:r>
            <a:r>
              <a:rPr lang="cs-CZ" dirty="0" err="1"/>
              <a:t>American</a:t>
            </a:r>
            <a:r>
              <a:rPr lang="cs-CZ" dirty="0"/>
              <a:t> Express (~8 %), </a:t>
            </a:r>
            <a:r>
              <a:rPr lang="cs-CZ" dirty="0" err="1"/>
              <a:t>Coca</a:t>
            </a:r>
            <a:r>
              <a:rPr lang="cs-CZ" dirty="0"/>
              <a:t> Cola (~8 %) a mnoho dalších.</a:t>
            </a:r>
            <a:endParaRPr lang="cs-CZ" dirty="0">
              <a:cs typeface="Calibri"/>
            </a:endParaRPr>
          </a:p>
          <a:p>
            <a:r>
              <a:rPr lang="cs-CZ" dirty="0"/>
              <a:t>Neméně zajímavá je i druhá část portfolia. Zde najdeme firmy, které jsou ve většinovém vlastnictví Berkshire a na burze se tedy samostatně neobchodují. Mezi ty největší patří:</a:t>
            </a:r>
            <a:endParaRPr lang="cs-CZ" dirty="0">
              <a:cs typeface="Calibri"/>
            </a:endParaRPr>
          </a:p>
          <a:p>
            <a:r>
              <a:rPr lang="cs-CZ" dirty="0"/>
              <a:t>BNSF – největší nákladní železnice ve Spojených státech</a:t>
            </a:r>
            <a:endParaRPr lang="cs-CZ" dirty="0">
              <a:cs typeface="Calibri"/>
            </a:endParaRPr>
          </a:p>
          <a:p>
            <a:r>
              <a:rPr lang="cs-CZ" dirty="0"/>
              <a:t>Berkshire Hathaway </a:t>
            </a:r>
            <a:r>
              <a:rPr lang="cs-CZ" dirty="0" err="1"/>
              <a:t>Energy</a:t>
            </a:r>
            <a:r>
              <a:rPr lang="cs-CZ" dirty="0"/>
              <a:t> – výrobce a distributor elektřiny</a:t>
            </a:r>
            <a:endParaRPr lang="cs-CZ" dirty="0">
              <a:cs typeface="Calibri"/>
            </a:endParaRPr>
          </a:p>
          <a:p>
            <a:r>
              <a:rPr lang="cs-CZ" dirty="0"/>
              <a:t>Heinz – výrobce potravin a omáček</a:t>
            </a:r>
            <a:endParaRPr lang="cs-CZ" dirty="0">
              <a:cs typeface="Calibri"/>
            </a:endParaRPr>
          </a:p>
          <a:p>
            <a:r>
              <a:rPr lang="cs-CZ" dirty="0"/>
              <a:t>GEICO – druhá největší americká pojišťovna automobilů</a:t>
            </a:r>
            <a:endParaRPr lang="cs-CZ" dirty="0">
              <a:cs typeface="Calibri"/>
            </a:endParaRPr>
          </a:p>
          <a:p>
            <a:r>
              <a:rPr lang="cs-CZ" dirty="0" err="1"/>
              <a:t>Duracell</a:t>
            </a:r>
            <a:r>
              <a:rPr lang="cs-CZ" dirty="0"/>
              <a:t> – výrobce baterií</a:t>
            </a:r>
            <a:endParaRPr lang="cs-CZ" dirty="0">
              <a:cs typeface="Calibri"/>
            </a:endParaRPr>
          </a:p>
          <a:p>
            <a:endParaRPr lang="cs-CZ" dirty="0">
              <a:cs typeface="Calibri"/>
            </a:endParaRPr>
          </a:p>
          <a:p>
            <a:endParaRPr lang="cs-CZ" dirty="0"/>
          </a:p>
          <a:p>
            <a:endParaRPr lang="cs-CZ" dirty="0"/>
          </a:p>
          <a:p>
            <a:endParaRPr lang="cs-CZ" dirty="0"/>
          </a:p>
          <a:p>
            <a:r>
              <a:rPr lang="cs-CZ" dirty="0" err="1"/>
              <a:t>Warrenův</a:t>
            </a:r>
            <a:r>
              <a:rPr lang="cs-CZ" dirty="0"/>
              <a:t> světově známý „ekonomický příkop“ odkazuje na schopnost podniku udržovat a využívat konkurenční výhody proti svým konkurentům. Jde především o ochranu dlouhodobých zisků včetně tržního podílu konkurenčních firem. V investičním prostředí je konkurenční výhoda chápána pod termínem „příkop“, který má stejnou funkci jako tomu bylo v dávných dobách středověkých hradů – chránit všechny uvnitř pevnosti včetně bohatství před cizinci.</a:t>
            </a:r>
          </a:p>
          <a:p>
            <a:r>
              <a:rPr lang="cs-CZ" dirty="0"/>
              <a:t>Tento legendární investor W.B. v roce 1999 poskytl časopisu </a:t>
            </a:r>
            <a:r>
              <a:rPr lang="cs-CZ" b="1" dirty="0" err="1"/>
              <a:t>Fortune</a:t>
            </a:r>
            <a:r>
              <a:rPr lang="cs-CZ" dirty="0"/>
              <a:t> rozhovor, ve kterém vůbec poprvé tyto „</a:t>
            </a:r>
            <a:r>
              <a:rPr lang="cs-CZ" dirty="0" err="1"/>
              <a:t>Economic</a:t>
            </a:r>
            <a:r>
              <a:rPr lang="cs-CZ" dirty="0"/>
              <a:t> </a:t>
            </a:r>
            <a:r>
              <a:rPr lang="cs-CZ" dirty="0" err="1"/>
              <a:t>moats</a:t>
            </a:r>
            <a:r>
              <a:rPr lang="cs-CZ" dirty="0"/>
              <a:t>“ (ekonomické příkopy) zmínil. Tímto výrazem tak shrnul hlavní pilíř své investiční strategie, kterou popsal takto: </a:t>
            </a:r>
            <a:endParaRPr lang="cs-CZ" dirty="0">
              <a:cs typeface="Calibri"/>
            </a:endParaRPr>
          </a:p>
          <a:p>
            <a:br>
              <a:rPr lang="en-US" dirty="0"/>
            </a:br>
            <a:endParaRPr lang="en-US" dirty="0"/>
          </a:p>
          <a:p>
            <a:pPr algn="ctr"/>
            <a:r>
              <a:rPr lang="cs-CZ" b="1" i="1" dirty="0"/>
              <a:t>"Klíčem k investicím není posuzování toho, kolik odvětví ovlivní společnost, nebo kolik bude růst, ale spíše určuje konkurenční výhodu dané společnosti a především trvanlivost této výhody. Výrobky nebo služby, které mají kolem sebe široké, udržitelné příkopy, jsou ty, které přinášejí odměny investorům."</a:t>
            </a:r>
            <a:endParaRPr lang="cs-CZ" dirty="0"/>
          </a:p>
          <a:p>
            <a:r>
              <a:rPr lang="cs-CZ" dirty="0"/>
              <a:t>Je potřeba si uvědomit, že konkurenční výhoda je v podstatě jakýkoli faktor umožňující společnosti poskytovat zboží nebo službu, která se podobá službám nabízeným svými  konkurenty a současně tyto konkurenty překonat v zisku. Výstižným příkladem konkurenční výhody by mohla být nízkonákladová výhoda, jako je levný přístup k surovinám. Velmi úspěšní investoři, jako je právě Warren </a:t>
            </a:r>
            <a:r>
              <a:rPr lang="cs-CZ" dirty="0" err="1"/>
              <a:t>Buffett</a:t>
            </a:r>
            <a:r>
              <a:rPr lang="cs-CZ" dirty="0"/>
              <a:t>, tyto společnosti s konkurenční výhodou  umí nalézt.</a:t>
            </a:r>
            <a:endParaRPr lang="cs-CZ" dirty="0">
              <a:cs typeface="Calibri"/>
            </a:endParaRPr>
          </a:p>
          <a:p>
            <a:br>
              <a:rPr lang="en-US" dirty="0"/>
            </a:br>
            <a:endParaRPr lang="en-US" dirty="0"/>
          </a:p>
          <a:p>
            <a:pPr algn="ctr"/>
            <a:r>
              <a:rPr lang="cs-CZ" b="1" dirty="0"/>
              <a:t>Které konkurenční výhody to jsou?</a:t>
            </a:r>
            <a:endParaRPr lang="cs-CZ" dirty="0"/>
          </a:p>
          <a:p>
            <a:r>
              <a:rPr lang="cs-CZ" b="1" dirty="0"/>
              <a:t>výhoda nízkých nákladů,</a:t>
            </a:r>
            <a:endParaRPr lang="cs-CZ" dirty="0"/>
          </a:p>
          <a:p>
            <a:r>
              <a:rPr lang="cs-CZ" b="1" dirty="0"/>
              <a:t>výhoda velikosti firmy,</a:t>
            </a:r>
            <a:endParaRPr lang="cs-CZ" dirty="0"/>
          </a:p>
          <a:p>
            <a:r>
              <a:rPr lang="cs-CZ" b="1" dirty="0"/>
              <a:t>vysoké náklady zákazníka na změnu firmy,</a:t>
            </a:r>
            <a:endParaRPr lang="cs-CZ" dirty="0"/>
          </a:p>
          <a:p>
            <a:r>
              <a:rPr lang="cs-CZ" b="1" dirty="0"/>
              <a:t>nehmotná aktiva, </a:t>
            </a:r>
            <a:endParaRPr lang="cs-CZ" dirty="0"/>
          </a:p>
          <a:p>
            <a:r>
              <a:rPr lang="cs-CZ" b="1" dirty="0"/>
              <a:t>soft </a:t>
            </a:r>
            <a:r>
              <a:rPr lang="cs-CZ" b="1" dirty="0" err="1"/>
              <a:t>moats</a:t>
            </a:r>
            <a:r>
              <a:rPr lang="cs-CZ" dirty="0"/>
              <a:t> - příkopy mohou být vytvořeny výjimečným managementem nebo jedinečnou firemní kulturou.  Jedinečné vedení a firemní prostředí mohou částečně přispět k prodloužení hospodářského úspěchu společnosti. </a:t>
            </a:r>
            <a:endParaRPr lang="cs-CZ" dirty="0">
              <a:cs typeface="Calibri"/>
            </a:endParaRPr>
          </a:p>
          <a:p>
            <a:br>
              <a:rPr lang="en-US" dirty="0"/>
            </a:br>
            <a:endParaRPr lang="en-US" dirty="0"/>
          </a:p>
          <a:p>
            <a:r>
              <a:rPr lang="cs-CZ" dirty="0"/>
              <a:t>Hospodářské příkopy jsou obecně obtížně určovány v době, kdy jsou vytvářeny. Jejich účinky jsou mnohem snadněji pozorovány v pozdější době, kdy už je společnost silná.</a:t>
            </a:r>
            <a:endParaRPr lang="cs-CZ" dirty="0">
              <a:cs typeface="Calibri"/>
            </a:endParaRPr>
          </a:p>
          <a:p>
            <a:r>
              <a:rPr lang="cs-CZ" dirty="0"/>
              <a:t>Z pohledu investora je ideální investovat do rostoucích společností právě ve chvíli, když začínají využívat výhody širokého a udržitelného ekonomického příkopu. V takovém případě je nejdůležitějším faktorem dlouhověkost příkopu. Čím déle může společnost sklízet zisky, tím větší jsou výhody pro investora i akcionáře.</a:t>
            </a:r>
            <a:endParaRPr lang="cs-CZ" dirty="0">
              <a:cs typeface="Calibri"/>
            </a:endParaRPr>
          </a:p>
          <a:p>
            <a:pPr algn="ctr"/>
            <a:r>
              <a:rPr lang="cs-CZ" b="1" dirty="0"/>
              <a:t>"Ekonomický příkop" W. </a:t>
            </a:r>
            <a:r>
              <a:rPr lang="cs-CZ" b="1" dirty="0" err="1"/>
              <a:t>Buffetta</a:t>
            </a:r>
            <a:r>
              <a:rPr lang="cs-CZ" b="1" dirty="0"/>
              <a:t> měl za následek vytvoření jeho vlastního indexu a ETF fondu.</a:t>
            </a:r>
            <a:endParaRPr lang="cs-CZ" dirty="0"/>
          </a:p>
          <a:p>
            <a:r>
              <a:rPr lang="cs-CZ" dirty="0"/>
              <a:t>Myšlenku „ </a:t>
            </a:r>
            <a:r>
              <a:rPr lang="cs-CZ" dirty="0" err="1"/>
              <a:t>Economic</a:t>
            </a:r>
            <a:r>
              <a:rPr lang="cs-CZ" dirty="0"/>
              <a:t> </a:t>
            </a:r>
            <a:r>
              <a:rPr lang="cs-CZ" dirty="0" err="1"/>
              <a:t>moats</a:t>
            </a:r>
            <a:r>
              <a:rPr lang="cs-CZ" dirty="0"/>
              <a:t>“ využila </a:t>
            </a:r>
            <a:r>
              <a:rPr lang="cs-CZ" dirty="0" err="1"/>
              <a:t>Morningstar</a:t>
            </a:r>
            <a:r>
              <a:rPr lang="cs-CZ" dirty="0"/>
              <a:t> (investičně analytická společnost), která chtěla zjistit, zda </a:t>
            </a:r>
            <a:r>
              <a:rPr lang="cs-CZ" dirty="0" err="1"/>
              <a:t>Warrenova</a:t>
            </a:r>
            <a:r>
              <a:rPr lang="cs-CZ" dirty="0"/>
              <a:t> teorie skutečně funguje. Vytvořila proto index (</a:t>
            </a:r>
            <a:r>
              <a:rPr lang="cs-CZ" b="1" dirty="0" err="1"/>
              <a:t>Morningstar</a:t>
            </a:r>
            <a:r>
              <a:rPr lang="cs-CZ" b="1" dirty="0"/>
              <a:t> </a:t>
            </a:r>
            <a:r>
              <a:rPr lang="cs-CZ" b="1" dirty="0" err="1"/>
              <a:t>wide</a:t>
            </a:r>
            <a:r>
              <a:rPr lang="cs-CZ" b="1" dirty="0"/>
              <a:t> </a:t>
            </a:r>
            <a:r>
              <a:rPr lang="cs-CZ" b="1" dirty="0" err="1"/>
              <a:t>moat</a:t>
            </a:r>
            <a:r>
              <a:rPr lang="cs-CZ" b="1" dirty="0"/>
              <a:t> </a:t>
            </a:r>
            <a:r>
              <a:rPr lang="cs-CZ" b="1" dirty="0" err="1"/>
              <a:t>focus</a:t>
            </a:r>
            <a:r>
              <a:rPr lang="cs-CZ" b="1" dirty="0"/>
              <a:t> index</a:t>
            </a:r>
            <a:r>
              <a:rPr lang="cs-CZ" dirty="0"/>
              <a:t>) mající za úkol sledovat právě společnosti s širokým ekonomickým příkopem.  Tento index je složen 20 společnostmi z S&amp;P 500 s nejširším příkopem, přičemž jsou analytiky </a:t>
            </a:r>
            <a:r>
              <a:rPr lang="cs-CZ" dirty="0" err="1"/>
              <a:t>Morningstar</a:t>
            </a:r>
            <a:r>
              <a:rPr lang="cs-CZ" dirty="0"/>
              <a:t> průběžně vyhodnocovány a tříděny do tří základních skupin: a)  společnosti bez příkopu, b) s malým příkopem c) s širokým příkopem.</a:t>
            </a:r>
            <a:endParaRPr lang="cs-CZ" dirty="0">
              <a:cs typeface="Calibri"/>
            </a:endParaRPr>
          </a:p>
          <a:p>
            <a:br>
              <a:rPr lang="en-US" dirty="0"/>
            </a:br>
            <a:endParaRPr lang="en-US" dirty="0"/>
          </a:p>
          <a:p>
            <a:pPr algn="ctr"/>
            <a:r>
              <a:rPr lang="cs-CZ" b="1" dirty="0"/>
              <a:t>APLU těchto analýz společnosti </a:t>
            </a:r>
            <a:r>
              <a:rPr lang="cs-CZ" b="1" dirty="0" err="1"/>
              <a:t>Morningstar</a:t>
            </a:r>
            <a:r>
              <a:rPr lang="cs-CZ" b="1" dirty="0"/>
              <a:t> hojně využívá zejména při sestavování portfolia našich klientů.</a:t>
            </a:r>
            <a:r>
              <a:rPr lang="cs-CZ" dirty="0"/>
              <a:t> </a:t>
            </a:r>
            <a:br>
              <a:rPr lang="cs-CZ" dirty="0">
                <a:cs typeface="+mn-lt"/>
              </a:rPr>
            </a:br>
            <a:endParaRPr lang="cs-CZ" dirty="0"/>
          </a:p>
          <a:p>
            <a:r>
              <a:rPr lang="cs-CZ" dirty="0"/>
              <a:t>V roce 2012 byl vytvořen fond s názvem  </a:t>
            </a:r>
            <a:r>
              <a:rPr lang="cs-CZ" b="1" dirty="0"/>
              <a:t>"MOAT"</a:t>
            </a:r>
            <a:r>
              <a:rPr lang="cs-CZ" dirty="0"/>
              <a:t>, který sleduje index hospodářského přínosu </a:t>
            </a:r>
            <a:r>
              <a:rPr lang="cs-CZ" dirty="0" err="1"/>
              <a:t>Morningstar</a:t>
            </a:r>
            <a:r>
              <a:rPr lang="cs-CZ" dirty="0"/>
              <a:t>.</a:t>
            </a:r>
            <a:endParaRPr lang="cs-CZ" dirty="0">
              <a:cs typeface="Calibri"/>
            </a:endParaRPr>
          </a:p>
          <a:p>
            <a:r>
              <a:rPr lang="cs-CZ" dirty="0"/>
              <a:t>Díky tomu </a:t>
            </a:r>
            <a:r>
              <a:rPr lang="cs-CZ" b="1" dirty="0"/>
              <a:t>umožňujeme našim klientům investovat do</a:t>
            </a:r>
            <a:r>
              <a:rPr lang="cs-CZ" dirty="0"/>
              <a:t> MARKES VECTORS MORNINGSTAR WIDE MOAT ETF.  </a:t>
            </a:r>
            <a:endParaRPr lang="cs-CZ" dirty="0">
              <a:cs typeface="Calibri"/>
            </a:endParaRPr>
          </a:p>
          <a:p>
            <a:endParaRPr lang="cs-CZ" dirty="0">
              <a:cs typeface="Calibri"/>
            </a:endParaRPr>
          </a:p>
          <a:p>
            <a:r>
              <a:rPr lang="cs-CZ" b="1" dirty="0"/>
              <a:t>Vyplácet, či reinvestovat?</a:t>
            </a:r>
            <a:endParaRPr lang="cs-CZ" dirty="0"/>
          </a:p>
          <a:p>
            <a:r>
              <a:rPr lang="cs-CZ" dirty="0"/>
              <a:t>Vzhledem k tomu, že všechny tyto dceřiné společnosti spadají pod Berkshire, dává to vedení velkou flexibilitu při rozdělování kapitálu. Ten je tak přesouván od společností s volným cash </a:t>
            </a:r>
            <a:r>
              <a:rPr lang="cs-CZ" dirty="0" err="1"/>
              <a:t>flow</a:t>
            </a:r>
            <a:r>
              <a:rPr lang="cs-CZ" dirty="0"/>
              <a:t> tam, kde jsou potřeba rozsáhlé investice. Skvělým příkladem je právě energetický business Berkshire. Na rozdíl od ostatních společností v tomto odvětví, které naprostou většinu svých zisků vyplatí akcionářům na dividendách, B.H. </a:t>
            </a:r>
            <a:r>
              <a:rPr lang="cs-CZ" dirty="0" err="1"/>
              <a:t>Energy</a:t>
            </a:r>
            <a:r>
              <a:rPr lang="cs-CZ" dirty="0"/>
              <a:t> už po mnoho let investuje do zlepšení infrastruktury a do výroby z obnovitelných zdrojů energie. Tato strategie nepřinese své plody okamžitě, ale v dlouhodobém horizontu bude pro konkurenci téměř nemožné B.H. </a:t>
            </a:r>
            <a:r>
              <a:rPr lang="cs-CZ" dirty="0" err="1"/>
              <a:t>Energy</a:t>
            </a:r>
            <a:r>
              <a:rPr lang="cs-CZ" dirty="0"/>
              <a:t> překonat. Už nyní tvoří obnovitelné zdroje 43 % výrobní kapacity a toto procento bude stále narůstat.</a:t>
            </a:r>
            <a:endParaRPr lang="cs-CZ" dirty="0">
              <a:cs typeface="Calibri"/>
            </a:endParaRPr>
          </a:p>
          <a:p>
            <a:r>
              <a:rPr lang="cs-CZ" dirty="0"/>
              <a:t>Klíčem k úspěchu Berkshire Hathaway byly nejen dobré akvizice, ale také skvělé využití volných prostředků z pojišťovnictví (tzv. </a:t>
            </a:r>
            <a:r>
              <a:rPr lang="cs-CZ" dirty="0" err="1"/>
              <a:t>float</a:t>
            </a:r>
            <a:r>
              <a:rPr lang="cs-CZ" dirty="0"/>
              <a:t>). To jsou peníze, které pojišťovna vybrala od zákazníků a které jim bude povinna vyplatit až v budoucnu, až dojde k pojistným událostem. Mezi tím může ale uplynout mnoho let a pojišťovny tak tyto prostředky investují, většinou do dluhopisů.</a:t>
            </a:r>
            <a:endParaRPr lang="cs-CZ" dirty="0">
              <a:cs typeface="Calibri"/>
            </a:endParaRPr>
          </a:p>
          <a:p>
            <a:pPr algn="ctr"/>
            <a:r>
              <a:rPr lang="cs-CZ" dirty="0"/>
              <a:t>REKLAMA</a:t>
            </a:r>
            <a:br>
              <a:rPr lang="cs-CZ" dirty="0">
                <a:cs typeface="+mn-lt"/>
              </a:rPr>
            </a:br>
            <a:endParaRPr lang="cs-CZ" dirty="0"/>
          </a:p>
          <a:p>
            <a:r>
              <a:rPr lang="cs-CZ" dirty="0"/>
              <a:t>V Berkshire díky dobrým výsledkům divize pojišťovnictví tento </a:t>
            </a:r>
            <a:r>
              <a:rPr lang="cs-CZ" i="1" dirty="0" err="1"/>
              <a:t>float</a:t>
            </a:r>
            <a:r>
              <a:rPr lang="cs-CZ" i="1" dirty="0"/>
              <a:t> </a:t>
            </a:r>
            <a:r>
              <a:rPr lang="cs-CZ" dirty="0"/>
              <a:t>narostl z 16 milionů dolarů v roce 1967 až na dnešních 138 miliard. Klíčové je, že pokud jsou tyto rezervy dostatečně velké, je možné je investovat nejen do dluhopisů, ale také do akcií, což </a:t>
            </a:r>
            <a:r>
              <a:rPr lang="cs-CZ" dirty="0" err="1"/>
              <a:t>Buffett</a:t>
            </a:r>
            <a:r>
              <a:rPr lang="cs-CZ" dirty="0"/>
              <a:t> úspěšně praktikuje. Má tak k dispozici desítky miliard dolarů, které může libovolně investovat a za jejichž držení neplatí žádný úrok.</a:t>
            </a:r>
            <a:endParaRPr lang="cs-CZ" dirty="0">
              <a:cs typeface="Calibri"/>
            </a:endParaRPr>
          </a:p>
          <a:p>
            <a:r>
              <a:rPr lang="cs-CZ" dirty="0"/>
              <a:t>Tyto faktory pomohly Berkshire dosáhnout mezi lety 1965 až 2020 průměrného ročního růstu 20 %, což je dvojnásobek výkonnosti indexu S&amp;P 500 ve stejném období. V posledních letech už však vyrostla do takové velikosti, že nalézt vhodné kandidáty na akvizice je čím dál tím těžší a růst tak nevyhnutelně zpomaluje. Množství hotovosti držené Berkshire se blíží neuvěřitelným 150 miliardám dolarů a </a:t>
            </a:r>
            <a:r>
              <a:rPr lang="cs-CZ" dirty="0" err="1"/>
              <a:t>Buffett</a:t>
            </a:r>
            <a:r>
              <a:rPr lang="cs-CZ" dirty="0"/>
              <a:t> ji začal ve větší míře používat k nákupům vlastních akcií. Je však také kritizován za to, že nevyužil propadu trhů spojeného s příchodem covidu k větším akvizicím.</a:t>
            </a:r>
            <a:endParaRPr lang="cs-CZ" dirty="0">
              <a:cs typeface="Calibri"/>
            </a:endParaRPr>
          </a:p>
          <a:p>
            <a:r>
              <a:rPr lang="cs-CZ" b="1" dirty="0"/>
              <a:t>Alternativa k ETF</a:t>
            </a:r>
            <a:endParaRPr lang="cs-CZ" dirty="0"/>
          </a:p>
          <a:p>
            <a:r>
              <a:rPr lang="cs-CZ" dirty="0"/>
              <a:t>Vzhledem k tomu, jak velké množství společností spadá pod Berkshire Hathaway, můžeme nákup této akcie brát jako zajímavou alternativu k dnes velmi populárním ETF. Tato zkratka znamená „Exchange </a:t>
            </a:r>
            <a:r>
              <a:rPr lang="cs-CZ" dirty="0" err="1"/>
              <a:t>Traded</a:t>
            </a:r>
            <a:r>
              <a:rPr lang="cs-CZ" dirty="0"/>
              <a:t> </a:t>
            </a:r>
            <a:r>
              <a:rPr lang="cs-CZ" dirty="0" err="1"/>
              <a:t>Fund</a:t>
            </a:r>
            <a:r>
              <a:rPr lang="cs-CZ" dirty="0"/>
              <a:t>“ a jedná se o fondy, které většinou pasivně kopírují nějaký index, například již zmíněný S&amp;P 500, a lze je nakoupit na burze jako klasickou akcii. I nákupem Berkshire Hathaway totiž získáme expozici na mnoho různých odvětví americké ekonomiky.</a:t>
            </a:r>
            <a:endParaRPr lang="cs-CZ" dirty="0">
              <a:cs typeface="Calibri"/>
            </a:endParaRPr>
          </a:p>
          <a:p>
            <a:r>
              <a:rPr lang="cs-CZ" dirty="0"/>
              <a:t>Navíc Berkshire je složena především z firem, které jsou ziskové a mají nějakou udržitelnou konkurenční výhodu. Díky tomu budou schopny přinášet vysokou návratnost investovaného kapitálu po mnoho dalších let. Jak říká sám </a:t>
            </a:r>
            <a:r>
              <a:rPr lang="cs-CZ" dirty="0" err="1"/>
              <a:t>Buffett</a:t>
            </a:r>
            <a:r>
              <a:rPr lang="cs-CZ" dirty="0"/>
              <a:t>, pokud získá dobrou společnost, jeho cílem je držet ji „už navždy”.</a:t>
            </a:r>
            <a:endParaRPr lang="cs-CZ" dirty="0">
              <a:cs typeface="Calibri"/>
            </a:endParaRPr>
          </a:p>
          <a:p>
            <a:pPr algn="ctr"/>
            <a:r>
              <a:rPr lang="cs-CZ" dirty="0"/>
              <a:t>REKLAMA</a:t>
            </a:r>
            <a:br>
              <a:rPr lang="cs-CZ" dirty="0">
                <a:cs typeface="+mn-lt"/>
              </a:rPr>
            </a:br>
            <a:endParaRPr lang="cs-CZ" dirty="0"/>
          </a:p>
          <a:p>
            <a:r>
              <a:rPr lang="cs-CZ" dirty="0"/>
              <a:t>Určitou nevýhodou však může být </a:t>
            </a:r>
            <a:r>
              <a:rPr lang="cs-CZ" dirty="0" err="1"/>
              <a:t>Buffettova</a:t>
            </a:r>
            <a:r>
              <a:rPr lang="cs-CZ" dirty="0"/>
              <a:t> opatrnost vůči investicím do technologických firem. Právě ty totiž v posledním desetiletí táhly vzhůru akciové indexy ve Spojených státech. Je však možné, že tato averze Berkshire k technologickým akciím v budoucnu s odlišným vedením postupně vymizí. Dostáváme se tak k otázce </a:t>
            </a:r>
            <a:r>
              <a:rPr lang="cs-CZ" dirty="0" err="1"/>
              <a:t>Buffettova</a:t>
            </a:r>
            <a:r>
              <a:rPr lang="cs-CZ" dirty="0"/>
              <a:t> nástupnictví.</a:t>
            </a:r>
            <a:endParaRPr lang="cs-CZ" dirty="0">
              <a:cs typeface="Calibri"/>
            </a:endParaRPr>
          </a:p>
          <a:p>
            <a:r>
              <a:rPr lang="cs-CZ" b="1" dirty="0"/>
              <a:t>Budoucnost bez </a:t>
            </a:r>
            <a:r>
              <a:rPr lang="cs-CZ" b="1" dirty="0" err="1"/>
              <a:t>Buffetta</a:t>
            </a:r>
            <a:endParaRPr lang="cs-CZ" dirty="0" err="1"/>
          </a:p>
          <a:p>
            <a:r>
              <a:rPr lang="cs-CZ" dirty="0"/>
              <a:t>Přestože úspěch Berkshire stojí především na jeho osobě, firma je nyní strukturovaná tak, aby generální ředitelé jednotlivých dceřiných společností měli při jejich řízení co největší autonomii. Vedení celého konglomerátu tak má na starosti především alokaci kapitálu. Navíc nejdůležitější charakteristiky Berkshire – využívání </a:t>
            </a:r>
            <a:r>
              <a:rPr lang="cs-CZ" i="1" dirty="0" err="1"/>
              <a:t>floatu</a:t>
            </a:r>
            <a:r>
              <a:rPr lang="cs-CZ" dirty="0"/>
              <a:t> z pojišťovnictví a konkurenční výhody jednotlivých firem by ani odchod </a:t>
            </a:r>
            <a:r>
              <a:rPr lang="cs-CZ" dirty="0" err="1"/>
              <a:t>Buffetta</a:t>
            </a:r>
            <a:r>
              <a:rPr lang="cs-CZ" dirty="0"/>
              <a:t> neměl nijak ohrozit.</a:t>
            </a:r>
            <a:endParaRPr lang="cs-CZ" dirty="0">
              <a:cs typeface="Calibri"/>
            </a:endParaRPr>
          </a:p>
          <a:p>
            <a:r>
              <a:rPr lang="cs-CZ" dirty="0"/>
              <a:t>Navíc již známe jeho budoucího nástupce. Bude jím pravděpodobně Gregory Abel, který má v současnosti na starosti podnikání Berkshire mimo pojišťovnictví a který mnoho let úspěšně vedl B.H. </a:t>
            </a:r>
            <a:r>
              <a:rPr lang="cs-CZ" dirty="0" err="1"/>
              <a:t>Energy</a:t>
            </a:r>
            <a:r>
              <a:rPr lang="cs-CZ" dirty="0"/>
              <a:t>. Patří tak k </a:t>
            </a:r>
            <a:r>
              <a:rPr lang="cs-CZ" dirty="0" err="1"/>
              <a:t>Buffettovým</a:t>
            </a:r>
            <a:r>
              <a:rPr lang="cs-CZ" dirty="0"/>
              <a:t> nejbližším spolupracovníkům a je logické, že právě on má nejlepší předpoklady k tomu, aby pod jeho vedením Berkshire Hathaway dále prosperovala.</a:t>
            </a:r>
            <a:endParaRPr lang="cs-CZ" dirty="0">
              <a:cs typeface="Calibri"/>
            </a:endParaRPr>
          </a:p>
          <a:p>
            <a:r>
              <a:rPr lang="cs-CZ" b="1" dirty="0"/>
              <a:t>Berkshire jako příští Tesla?</a:t>
            </a:r>
            <a:endParaRPr lang="cs-CZ" dirty="0"/>
          </a:p>
          <a:p>
            <a:r>
              <a:rPr lang="cs-CZ" dirty="0"/>
              <a:t>Mnozí investoři se poslední dobou snaží ze všech sil objevit „příští Teslu” – tedy společnost, která bude masivně profitovat ze zelené transformace ekonomiky. Díky tomu jsme mohli být svědky mnohých absurdních situací. Například výrobce elektromobilů </a:t>
            </a:r>
            <a:r>
              <a:rPr lang="cs-CZ" dirty="0" err="1"/>
              <a:t>Rivian</a:t>
            </a:r>
            <a:r>
              <a:rPr lang="cs-CZ" dirty="0"/>
              <a:t> měl v jeden moment tržní kapitalizaci přes 150 miliard dolarů, tedy dvakrát více než Ford, přestože za celou svou existenci vyrobil zhruba 1000 vozidel. Ford jich pro srovnání prodá zhruba 5000 denně.</a:t>
            </a:r>
            <a:endParaRPr lang="cs-CZ" dirty="0">
              <a:cs typeface="Calibri"/>
            </a:endParaRPr>
          </a:p>
          <a:p>
            <a:r>
              <a:rPr lang="cs-CZ" dirty="0" err="1"/>
              <a:t>Buffettův</a:t>
            </a:r>
            <a:r>
              <a:rPr lang="cs-CZ" dirty="0"/>
              <a:t> konglomerát je zatím v tomto ohledu spíše přehlížený, ačkoli existuje vysoká pravděpodobnost, že bude v zelené energetice jedním z nejdůležitějších hráčů.</a:t>
            </a:r>
            <a:endParaRPr lang="cs-CZ" dirty="0">
              <a:cs typeface="Calibri"/>
            </a:endParaRPr>
          </a:p>
          <a:p>
            <a:r>
              <a:rPr lang="cs-CZ" dirty="0"/>
              <a:t>Berkshire Hathaway je kvalitní společností s rozumnou valuací. Díky opatrnému vedení zaměřenému na dlouhodobé výsledky má velkou šanci prosperovat ještě desítky let. Doby, kdy rostla 20% tempem, jsou bohužel minulostí, stále však může tvořit stabilní základ dlouhodobého portfolia. A stabilita je při dnešní situaci na trzích opravdu vzácná.</a:t>
            </a:r>
            <a:endParaRPr lang="cs-CZ" dirty="0">
              <a:cs typeface="Calibri"/>
            </a:endParaRPr>
          </a:p>
          <a:p>
            <a:endParaRPr lang="cs-CZ" dirty="0">
              <a:cs typeface="Calibri"/>
            </a:endParaRPr>
          </a:p>
          <a:p>
            <a:endParaRPr lang="cs-CZ" dirty="0">
              <a:cs typeface="Calibri"/>
            </a:endParaRP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47</a:t>
            </a:fld>
            <a:endParaRPr lang="cs-CZ"/>
          </a:p>
        </p:txBody>
      </p:sp>
    </p:spTree>
    <p:extLst>
      <p:ext uri="{BB962C8B-B14F-4D97-AF65-F5344CB8AC3E}">
        <p14:creationId xmlns:p14="http://schemas.microsoft.com/office/powerpoint/2010/main" val="1545211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Cvičení </a:t>
            </a:r>
            <a:r>
              <a:rPr lang="cs-CZ" dirty="0"/>
              <a:t>– zkuste výše uvedené strategie poskládat z jednotlivých fondů GI tak, abyste dodrželi výše uvedené poměry jednotlivých aktiv.- zkuste se co nejvíce přiblížit (někde to nepůjde úplně). Použijte tabulku fondů. Vytvořte taktickou alokaci.</a:t>
            </a:r>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48</a:t>
            </a:fld>
            <a:endParaRPr lang="cs-CZ"/>
          </a:p>
        </p:txBody>
      </p:sp>
    </p:spTree>
    <p:extLst>
      <p:ext uri="{BB962C8B-B14F-4D97-AF65-F5344CB8AC3E}">
        <p14:creationId xmlns:p14="http://schemas.microsoft.com/office/powerpoint/2010/main" val="2750312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49</a:t>
            </a:fld>
            <a:endParaRPr lang="cs-CZ"/>
          </a:p>
        </p:txBody>
      </p:sp>
    </p:spTree>
    <p:extLst>
      <p:ext uri="{BB962C8B-B14F-4D97-AF65-F5344CB8AC3E}">
        <p14:creationId xmlns:p14="http://schemas.microsoft.com/office/powerpoint/2010/main" val="319851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97264" indent="-393764" defTabSz="575770">
              <a:lnSpc>
                <a:spcPct val="150000"/>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Depozitářem investičního fondu je právnická osoba, která je na základě </a:t>
            </a:r>
            <a:r>
              <a:rPr lang="cs-CZ" sz="1400" b="0" dirty="0" err="1">
                <a:solidFill>
                  <a:sysClr val="windowText" lastClr="000000"/>
                </a:solidFill>
                <a:latin typeface="Arial" panose="020B0604020202020204" pitchFamily="34" charset="0"/>
                <a:cs typeface="Arial" panose="020B0604020202020204" pitchFamily="34" charset="0"/>
              </a:rPr>
              <a:t>depozitářské</a:t>
            </a:r>
            <a:r>
              <a:rPr lang="cs-CZ" sz="1400" b="0" dirty="0">
                <a:solidFill>
                  <a:sysClr val="windowText" lastClr="000000"/>
                </a:solidFill>
                <a:latin typeface="Arial" panose="020B0604020202020204" pitchFamily="34" charset="0"/>
                <a:cs typeface="Arial" panose="020B0604020202020204" pitchFamily="34" charset="0"/>
              </a:rPr>
              <a:t> smlouvy oprávněna: </a:t>
            </a:r>
          </a:p>
          <a:p>
            <a:pPr marL="803277" indent="-315011" defTabSz="575770">
              <a:lnSpc>
                <a:spcPct val="150000"/>
              </a:lnSpc>
              <a:buClr>
                <a:srgbClr val="BD2027"/>
              </a:buClr>
              <a:buFont typeface="Wingdings" panose="05000000000000000000" pitchFamily="2" charset="2"/>
              <a:buChar char="§"/>
              <a:defRPr/>
            </a:pPr>
            <a:r>
              <a:rPr lang="cs-CZ" sz="1200" b="0" dirty="0">
                <a:solidFill>
                  <a:sysClr val="windowText" lastClr="000000"/>
                </a:solidFill>
                <a:latin typeface="Arial" panose="020B0604020202020204" pitchFamily="34" charset="0"/>
                <a:cs typeface="Arial" panose="020B0604020202020204" pitchFamily="34" charset="0"/>
              </a:rPr>
              <a:t>mít v opatrování majetek investičního fondu </a:t>
            </a:r>
          </a:p>
          <a:p>
            <a:pPr marL="803277" indent="-315011" defTabSz="575770">
              <a:lnSpc>
                <a:spcPct val="150000"/>
              </a:lnSpc>
              <a:buClr>
                <a:srgbClr val="BD2027"/>
              </a:buClr>
              <a:buFont typeface="Wingdings" panose="05000000000000000000" pitchFamily="2" charset="2"/>
              <a:buChar char="§"/>
              <a:defRPr/>
            </a:pPr>
            <a:r>
              <a:rPr lang="cs-CZ" sz="1200" b="0" dirty="0">
                <a:solidFill>
                  <a:sysClr val="windowText" lastClr="000000"/>
                </a:solidFill>
                <a:latin typeface="Arial" panose="020B0604020202020204" pitchFamily="34" charset="0"/>
                <a:cs typeface="Arial" panose="020B0604020202020204" pitchFamily="34" charset="0"/>
              </a:rPr>
              <a:t>zřídit a vést peněžní účty a evidovat pohyb veškerých peněžních prostředků náležících do majetku investičního fondu </a:t>
            </a:r>
          </a:p>
          <a:p>
            <a:pPr marL="803277" indent="-315011" defTabSz="575770">
              <a:lnSpc>
                <a:spcPct val="150000"/>
              </a:lnSpc>
              <a:buClr>
                <a:srgbClr val="BD2027"/>
              </a:buClr>
              <a:buFont typeface="Wingdings" panose="05000000000000000000" pitchFamily="2" charset="2"/>
              <a:buChar char="§"/>
              <a:defRPr/>
            </a:pPr>
            <a:r>
              <a:rPr lang="cs-CZ" sz="1200" b="0" dirty="0">
                <a:solidFill>
                  <a:sysClr val="windowText" lastClr="000000"/>
                </a:solidFill>
                <a:latin typeface="Arial" panose="020B0604020202020204" pitchFamily="34" charset="0"/>
                <a:cs typeface="Arial" panose="020B0604020202020204" pitchFamily="34" charset="0"/>
              </a:rPr>
              <a:t>evidovat nebo kontrolovat stav jiného majetku investičního fondu</a:t>
            </a:r>
          </a:p>
          <a:p>
            <a:pPr marL="397264" indent="-393764" defTabSz="575770">
              <a:lnSpc>
                <a:spcPct val="150000"/>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Vykonává svou činnost na základě smlouvy o výkonu činnosti depozitáře, kterou uzavírá s investiční společností nebo investičním fondem. </a:t>
            </a:r>
          </a:p>
          <a:p>
            <a:pPr marL="397264" indent="-393764" defTabSz="575770">
              <a:lnSpc>
                <a:spcPct val="150000"/>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Depozitářem standardního fondu může být pouze banka se sídlem v ČR nebo zahraniční banka, která má pobočku umístěnou v ČR.</a:t>
            </a:r>
            <a:endParaRPr lang="cs-CZ" sz="1200" b="0" dirty="0">
              <a:solidFill>
                <a:sysClr val="windowText" lastClr="000000"/>
              </a:solidFill>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5</a:t>
            </a:fld>
            <a:endParaRPr lang="cs-CZ"/>
          </a:p>
        </p:txBody>
      </p:sp>
    </p:spTree>
    <p:extLst>
      <p:ext uri="{BB962C8B-B14F-4D97-AF65-F5344CB8AC3E}">
        <p14:creationId xmlns:p14="http://schemas.microsoft.com/office/powerpoint/2010/main" val="146302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50</a:t>
            </a:fld>
            <a:endParaRPr lang="cs-CZ"/>
          </a:p>
        </p:txBody>
      </p:sp>
    </p:spTree>
    <p:extLst>
      <p:ext uri="{BB962C8B-B14F-4D97-AF65-F5344CB8AC3E}">
        <p14:creationId xmlns:p14="http://schemas.microsoft.com/office/powerpoint/2010/main" val="3489209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51</a:t>
            </a:fld>
            <a:endParaRPr lang="cs-CZ"/>
          </a:p>
        </p:txBody>
      </p:sp>
    </p:spTree>
    <p:extLst>
      <p:ext uri="{BB962C8B-B14F-4D97-AF65-F5344CB8AC3E}">
        <p14:creationId xmlns:p14="http://schemas.microsoft.com/office/powerpoint/2010/main" val="2185627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cs-CZ" sz="1200" b="1" i="0" kern="1200" dirty="0">
                <a:solidFill>
                  <a:schemeClr val="tx1"/>
                </a:solidFill>
                <a:effectLst/>
                <a:latin typeface="+mn-lt"/>
                <a:ea typeface="+mn-ea"/>
                <a:cs typeface="+mn-cs"/>
              </a:rPr>
              <a:t>Aktivita - Příklady fungujících strategických alokací: </a:t>
            </a:r>
            <a:r>
              <a:rPr lang="cs-CZ" sz="1200" b="0" i="0" kern="1200" dirty="0">
                <a:solidFill>
                  <a:schemeClr val="tx1"/>
                </a:solidFill>
                <a:effectLst/>
                <a:latin typeface="+mn-lt"/>
                <a:ea typeface="+mn-ea"/>
                <a:cs typeface="+mn-cs"/>
              </a:rPr>
              <a:t> </a:t>
            </a:r>
          </a:p>
          <a:p>
            <a:pPr rtl="0" fontAlgn="base"/>
            <a:r>
              <a:rPr lang="cs-CZ" sz="1200" b="0" i="0" kern="1200" dirty="0">
                <a:solidFill>
                  <a:schemeClr val="tx1"/>
                </a:solidFill>
                <a:effectLst/>
                <a:latin typeface="+mn-lt"/>
                <a:ea typeface="+mn-ea"/>
                <a:cs typeface="+mn-cs"/>
              </a:rPr>
              <a:t>Růstová strategie Nobelovy nadace (55 % akcie, 15 % dluhopisy, 30 % alternativa – nemovitosti a hedgeové fondy).  </a:t>
            </a:r>
          </a:p>
          <a:p>
            <a:pPr rtl="0" fontAlgn="base"/>
            <a:r>
              <a:rPr lang="cs-CZ" sz="1200" b="1" i="0" kern="1200" dirty="0">
                <a:solidFill>
                  <a:schemeClr val="tx1"/>
                </a:solidFill>
                <a:effectLst/>
                <a:latin typeface="+mn-lt"/>
                <a:ea typeface="+mn-ea"/>
                <a:cs typeface="+mn-cs"/>
              </a:rPr>
              <a:t>Cíl: Nekonečná renta pro výplatu laureátů Nobelovy ceny. </a:t>
            </a:r>
            <a:r>
              <a:rPr lang="cs-CZ" sz="1200" b="0" i="0" kern="1200" dirty="0">
                <a:solidFill>
                  <a:schemeClr val="tx1"/>
                </a:solidFill>
                <a:effectLst/>
                <a:latin typeface="+mn-lt"/>
                <a:ea typeface="+mn-ea"/>
                <a:cs typeface="+mn-cs"/>
              </a:rPr>
              <a:t> </a:t>
            </a:r>
          </a:p>
          <a:p>
            <a:pPr rtl="0" fontAlgn="base"/>
            <a:r>
              <a:rPr lang="cs-CZ" sz="1200" b="0" i="0" kern="1200" dirty="0">
                <a:solidFill>
                  <a:schemeClr val="tx1"/>
                </a:solidFill>
                <a:effectLst/>
                <a:latin typeface="+mn-lt"/>
                <a:ea typeface="+mn-ea"/>
                <a:cs typeface="+mn-cs"/>
              </a:rPr>
              <a:t>Vysvětlit poradenské pravidlo 1000000 generuje 5000 Kč při 6%!!! </a:t>
            </a:r>
          </a:p>
          <a:p>
            <a:pPr rtl="0" fontAlgn="base"/>
            <a:r>
              <a:rPr lang="cs-CZ" sz="1200" b="0" i="0" kern="1200" dirty="0">
                <a:solidFill>
                  <a:schemeClr val="tx1"/>
                </a:solidFill>
                <a:effectLst/>
                <a:latin typeface="+mn-lt"/>
                <a:ea typeface="+mn-ea"/>
                <a:cs typeface="+mn-cs"/>
              </a:rPr>
              <a:t>Konzervativní  All </a:t>
            </a:r>
            <a:r>
              <a:rPr lang="cs-CZ" sz="1200" b="0" i="0" kern="1200" dirty="0" err="1">
                <a:solidFill>
                  <a:schemeClr val="tx1"/>
                </a:solidFill>
                <a:effectLst/>
                <a:latin typeface="+mn-lt"/>
                <a:ea typeface="+mn-ea"/>
                <a:cs typeface="+mn-cs"/>
              </a:rPr>
              <a:t>Season</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Weather</a:t>
            </a:r>
            <a:r>
              <a:rPr lang="cs-CZ" sz="1200" b="0" i="0" kern="1200" dirty="0">
                <a:solidFill>
                  <a:schemeClr val="tx1"/>
                </a:solidFill>
                <a:effectLst/>
                <a:latin typeface="+mn-lt"/>
                <a:ea typeface="+mn-ea"/>
                <a:cs typeface="+mn-cs"/>
              </a:rPr>
              <a:t>) strategie podle Dalia (30 % akcie, 55 % dluhopisy – státní????, 7,5 % zlato, 7,5 % komodity) </a:t>
            </a:r>
          </a:p>
          <a:p>
            <a:pPr rtl="0" fontAlgn="base"/>
            <a:r>
              <a:rPr lang="cs-CZ" sz="1200" b="1" i="0" kern="1200" dirty="0">
                <a:solidFill>
                  <a:schemeClr val="tx1"/>
                </a:solidFill>
                <a:effectLst/>
                <a:latin typeface="+mn-lt"/>
                <a:ea typeface="+mn-ea"/>
                <a:cs typeface="+mn-cs"/>
              </a:rPr>
              <a:t>Cíl: Dlouhodobá obrana proti výkyvům na finančních trzích</a:t>
            </a:r>
            <a:r>
              <a:rPr lang="cs-CZ" sz="1200" b="0" i="0" kern="1200" dirty="0">
                <a:solidFill>
                  <a:schemeClr val="tx1"/>
                </a:solidFill>
                <a:effectLst/>
                <a:latin typeface="+mn-lt"/>
                <a:ea typeface="+mn-ea"/>
                <a:cs typeface="+mn-cs"/>
              </a:rPr>
              <a:t> </a:t>
            </a:r>
          </a:p>
          <a:p>
            <a:pPr rtl="0" fontAlgn="base"/>
            <a:r>
              <a:rPr lang="cs-CZ" sz="1200" b="0" i="0" kern="1200" dirty="0">
                <a:solidFill>
                  <a:schemeClr val="tx1"/>
                </a:solidFill>
                <a:effectLst/>
                <a:latin typeface="+mn-lt"/>
                <a:ea typeface="+mn-ea"/>
                <a:cs typeface="+mn-cs"/>
              </a:rPr>
              <a:t>Hodnotová strategie Berkshire Hathaway Warrena </a:t>
            </a:r>
            <a:r>
              <a:rPr lang="cs-CZ" sz="1200" b="0" i="0" kern="1200" dirty="0" err="1">
                <a:solidFill>
                  <a:schemeClr val="tx1"/>
                </a:solidFill>
                <a:effectLst/>
                <a:latin typeface="+mn-lt"/>
                <a:ea typeface="+mn-ea"/>
                <a:cs typeface="+mn-cs"/>
              </a:rPr>
              <a:t>Buffeta</a:t>
            </a:r>
            <a:r>
              <a:rPr lang="cs-CZ" sz="1200" b="0" i="0" kern="1200" dirty="0">
                <a:solidFill>
                  <a:schemeClr val="tx1"/>
                </a:solidFill>
                <a:effectLst/>
                <a:latin typeface="+mn-lt"/>
                <a:ea typeface="+mn-ea"/>
                <a:cs typeface="+mn-cs"/>
              </a:rPr>
              <a:t> (vše v akciích) - </a:t>
            </a:r>
            <a:r>
              <a:rPr lang="cs-CZ" sz="1200" b="0" i="1" kern="1200" dirty="0">
                <a:solidFill>
                  <a:schemeClr val="tx1"/>
                </a:solidFill>
                <a:effectLst/>
                <a:latin typeface="+mn-lt"/>
                <a:ea typeface="+mn-ea"/>
                <a:cs typeface="+mn-cs"/>
              </a:rPr>
              <a:t>Jaká je vaše oblíbená doba pro držení akcií?“ Warren </a:t>
            </a:r>
            <a:r>
              <a:rPr lang="cs-CZ" sz="1200" b="0" i="1" kern="1200" dirty="0" err="1">
                <a:solidFill>
                  <a:schemeClr val="tx1"/>
                </a:solidFill>
                <a:effectLst/>
                <a:latin typeface="+mn-lt"/>
                <a:ea typeface="+mn-ea"/>
                <a:cs typeface="+mn-cs"/>
              </a:rPr>
              <a:t>Buffet</a:t>
            </a:r>
            <a:r>
              <a:rPr lang="cs-CZ" sz="1200" b="0" i="1" kern="1200" dirty="0">
                <a:solidFill>
                  <a:schemeClr val="tx1"/>
                </a:solidFill>
                <a:effectLst/>
                <a:latin typeface="+mn-lt"/>
                <a:ea typeface="+mn-ea"/>
                <a:cs typeface="+mn-cs"/>
              </a:rPr>
              <a:t>: „Navždy…“</a:t>
            </a:r>
            <a:r>
              <a:rPr lang="cs-CZ" sz="1200" b="0" i="0" kern="1200" dirty="0">
                <a:solidFill>
                  <a:schemeClr val="tx1"/>
                </a:solidFill>
                <a:effectLst/>
                <a:latin typeface="+mn-lt"/>
                <a:ea typeface="+mn-ea"/>
                <a:cs typeface="+mn-cs"/>
              </a:rPr>
              <a:t> </a:t>
            </a:r>
          </a:p>
          <a:p>
            <a:pPr rtl="0" fontAlgn="base"/>
            <a:r>
              <a:rPr lang="cs-CZ" sz="1200" b="1" i="0" kern="1200" dirty="0">
                <a:solidFill>
                  <a:schemeClr val="tx1"/>
                </a:solidFill>
                <a:effectLst/>
                <a:latin typeface="+mn-lt"/>
                <a:ea typeface="+mn-ea"/>
                <a:cs typeface="+mn-cs"/>
              </a:rPr>
              <a:t>Cíl: Dlouhodobý růst majetku s cílem maximalizovat zisk - chce se ukázat, že má nejvýkonnější fond</a:t>
            </a:r>
            <a:r>
              <a:rPr lang="cs-CZ" sz="1200" b="0" i="0" kern="1200" dirty="0">
                <a:solidFill>
                  <a:schemeClr val="tx1"/>
                </a:solidFill>
                <a:effectLst/>
                <a:latin typeface="+mn-lt"/>
                <a:ea typeface="+mn-ea"/>
                <a:cs typeface="+mn-cs"/>
              </a:rPr>
              <a:t> </a:t>
            </a:r>
          </a:p>
          <a:p>
            <a:pPr rtl="0" fontAlgn="base"/>
            <a:r>
              <a:rPr lang="cs-CZ" sz="1200" b="1" i="0" kern="1200" dirty="0">
                <a:solidFill>
                  <a:schemeClr val="tx1"/>
                </a:solidFill>
                <a:effectLst/>
                <a:latin typeface="+mn-lt"/>
                <a:ea typeface="+mn-ea"/>
                <a:cs typeface="+mn-cs"/>
              </a:rPr>
              <a:t>Trenér:</a:t>
            </a:r>
            <a:r>
              <a:rPr lang="cs-CZ" sz="1200" b="0" i="0" kern="1200" dirty="0">
                <a:solidFill>
                  <a:schemeClr val="tx1"/>
                </a:solidFill>
                <a:effectLst/>
                <a:latin typeface="+mn-lt"/>
                <a:ea typeface="+mn-ea"/>
                <a:cs typeface="+mn-cs"/>
              </a:rPr>
              <a:t> Udělat na flip 3 koláčové grafy s popsáním alokace a dát jim lepící lístečky, které si sami označí názvem strategie (N,D,B) </a:t>
            </a:r>
          </a:p>
          <a:p>
            <a:pPr rtl="0" fontAlgn="base"/>
            <a:r>
              <a:rPr lang="cs-CZ" sz="1200" b="1" i="0" kern="1200" dirty="0">
                <a:solidFill>
                  <a:schemeClr val="tx1"/>
                </a:solidFill>
                <a:effectLst/>
                <a:latin typeface="+mn-lt"/>
                <a:ea typeface="+mn-ea"/>
                <a:cs typeface="+mn-cs"/>
              </a:rPr>
              <a:t>Úkol (jednotlivci)</a:t>
            </a:r>
            <a:r>
              <a:rPr lang="cs-CZ" sz="1200" b="0" i="0" kern="1200" dirty="0">
                <a:solidFill>
                  <a:schemeClr val="tx1"/>
                </a:solidFill>
                <a:effectLst/>
                <a:latin typeface="+mn-lt"/>
                <a:ea typeface="+mn-ea"/>
                <a:cs typeface="+mn-cs"/>
              </a:rPr>
              <a:t>: Účastníci označí lísteček názvem strategie a nalepí na flip. Pak trenér dopíše správný název a pobavíme se o strategiích.   </a:t>
            </a:r>
          </a:p>
          <a:p>
            <a:pPr rtl="0" fontAlgn="base"/>
            <a:r>
              <a:rPr lang="cs-CZ" sz="1200" b="0" i="0" kern="1200" dirty="0">
                <a:solidFill>
                  <a:schemeClr val="tx1"/>
                </a:solidFill>
                <a:effectLst/>
                <a:latin typeface="+mn-lt"/>
                <a:ea typeface="+mn-ea"/>
                <a:cs typeface="+mn-cs"/>
              </a:rPr>
              <a:t>Zkuste se zamyslet nad tím, proč zrovna takto autoři složili svá portfolia? Co je k tomu vede? Udělat ve dvojicích. Výstupy na flip. - </a:t>
            </a:r>
            <a:r>
              <a:rPr lang="cs-CZ" sz="1200" b="1" i="0" kern="1200" dirty="0">
                <a:solidFill>
                  <a:schemeClr val="tx1"/>
                </a:solidFill>
                <a:effectLst/>
                <a:latin typeface="+mn-lt"/>
                <a:ea typeface="+mn-ea"/>
                <a:cs typeface="+mn-cs"/>
              </a:rPr>
              <a:t>Vždy je důležité si stanovit cíl, za jakým portfolio stavím. </a:t>
            </a:r>
            <a:r>
              <a:rPr lang="cs-CZ" sz="1200" b="0" i="0" kern="1200" dirty="0">
                <a:solidFill>
                  <a:schemeClr val="tx1"/>
                </a:solidFill>
                <a:effectLst/>
                <a:latin typeface="+mn-lt"/>
                <a:ea typeface="+mn-ea"/>
                <a:cs typeface="+mn-cs"/>
              </a:rPr>
              <a:t> Jasně stanovit cíle Nobelova portfolia, </a:t>
            </a:r>
            <a:r>
              <a:rPr lang="cs-CZ" sz="1200" b="0" i="0" kern="1200" dirty="0" err="1">
                <a:solidFill>
                  <a:schemeClr val="tx1"/>
                </a:solidFill>
                <a:effectLst/>
                <a:latin typeface="+mn-lt"/>
                <a:ea typeface="+mn-ea"/>
                <a:cs typeface="+mn-cs"/>
              </a:rPr>
              <a:t>ALLseason</a:t>
            </a:r>
            <a:r>
              <a:rPr lang="cs-CZ" sz="1200" b="0" i="0" kern="1200" dirty="0">
                <a:solidFill>
                  <a:schemeClr val="tx1"/>
                </a:solidFill>
                <a:effectLst/>
                <a:latin typeface="+mn-lt"/>
                <a:ea typeface="+mn-ea"/>
                <a:cs typeface="+mn-cs"/>
              </a:rPr>
              <a:t> a Berkshire Hathaway a také objasnit, jakým způsobem se do těchto portfolií investuje - zda tam byly vloženy peníze najednou jednorázově nebo se do nich investuje pravidelně - souvislost s </a:t>
            </a:r>
            <a:r>
              <a:rPr lang="cs-CZ" sz="1200" b="0" i="0" kern="1200" dirty="0" err="1">
                <a:solidFill>
                  <a:schemeClr val="tx1"/>
                </a:solidFill>
                <a:effectLst/>
                <a:latin typeface="+mn-lt"/>
                <a:ea typeface="+mn-ea"/>
                <a:cs typeface="+mn-cs"/>
              </a:rPr>
              <a:t>rebalancováním</a:t>
            </a:r>
            <a:r>
              <a:rPr lang="cs-CZ" sz="1200" b="0" i="0" kern="1200" dirty="0">
                <a:solidFill>
                  <a:schemeClr val="tx1"/>
                </a:solidFill>
                <a:effectLst/>
                <a:latin typeface="+mn-lt"/>
                <a:ea typeface="+mn-ea"/>
                <a:cs typeface="+mn-cs"/>
              </a:rPr>
              <a:t>. </a:t>
            </a:r>
          </a:p>
          <a:p>
            <a:pPr rtl="0" fontAlgn="base"/>
            <a:endParaRPr lang="cs-CZ" sz="1200" b="0" i="0" kern="1200" dirty="0">
              <a:solidFill>
                <a:schemeClr val="tx1"/>
              </a:solidFill>
              <a:effectLst/>
              <a:latin typeface="+mn-lt"/>
              <a:ea typeface="+mn-ea"/>
              <a:cs typeface="+mn-cs"/>
            </a:endParaRPr>
          </a:p>
          <a:p>
            <a:pPr rtl="0" fontAlgn="base"/>
            <a:endParaRPr lang="cs-CZ"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52</a:t>
            </a:fld>
            <a:endParaRPr lang="en-US"/>
          </a:p>
        </p:txBody>
      </p:sp>
    </p:spTree>
    <p:extLst>
      <p:ext uri="{BB962C8B-B14F-4D97-AF65-F5344CB8AC3E}">
        <p14:creationId xmlns:p14="http://schemas.microsoft.com/office/powerpoint/2010/main" val="317750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fld id="{FDB0BF99-E809-4B1E-B9DD-BDC637EE9777}" type="datetime4">
              <a:rPr lang="cs-CZ" smtClean="0"/>
              <a:t>25. ledna 2023</a:t>
            </a:fld>
            <a:endParaRPr lang="it-IT"/>
          </a:p>
        </p:txBody>
      </p:sp>
      <p:sp>
        <p:nvSpPr>
          <p:cNvPr id="5" name="Zástupný symbol pro číslo snímku 4"/>
          <p:cNvSpPr>
            <a:spLocks noGrp="1"/>
          </p:cNvSpPr>
          <p:nvPr>
            <p:ph type="sldNum" sz="quarter" idx="5"/>
          </p:nvPr>
        </p:nvSpPr>
        <p:spPr/>
        <p:txBody>
          <a:bodyPr/>
          <a:lstStyle/>
          <a:p>
            <a:fld id="{AB8E8A9F-897E-40D2-B640-E662A9CBB835}" type="slidenum">
              <a:rPr lang="it-IT" smtClean="0"/>
              <a:t>6</a:t>
            </a:fld>
            <a:endParaRPr lang="it-IT"/>
          </a:p>
        </p:txBody>
      </p:sp>
    </p:spTree>
    <p:extLst>
      <p:ext uri="{BB962C8B-B14F-4D97-AF65-F5344CB8AC3E}">
        <p14:creationId xmlns:p14="http://schemas.microsoft.com/office/powerpoint/2010/main" val="149682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59175" indent="-259175" defTabSz="414680">
              <a:lnSpc>
                <a:spcPct val="150000"/>
              </a:lnSpc>
              <a:spcBef>
                <a:spcPts val="0"/>
              </a:spcBef>
              <a:buClr>
                <a:schemeClr val="tx2"/>
              </a:buClr>
              <a:buFont typeface="Wingdings" panose="05000000000000000000" pitchFamily="2" charset="2"/>
              <a:buChar char="§"/>
            </a:pPr>
            <a:r>
              <a:rPr lang="cs-CZ" sz="1200" dirty="0">
                <a:solidFill>
                  <a:schemeClr val="tx1"/>
                </a:solidFill>
                <a:latin typeface="Arial" panose="020B0604020202020204" pitchFamily="34" charset="0"/>
                <a:cs typeface="Arial" panose="020B0604020202020204" pitchFamily="34" charset="0"/>
              </a:rPr>
              <a:t>Speciální fondy mohou investovat do širšího spektra aktiv než fondy standardní.</a:t>
            </a:r>
          </a:p>
          <a:p>
            <a:pPr marL="259175" indent="-259175" defTabSz="414680">
              <a:lnSpc>
                <a:spcPct val="150000"/>
              </a:lnSpc>
              <a:spcBef>
                <a:spcPts val="0"/>
              </a:spcBef>
              <a:buClr>
                <a:schemeClr val="tx2"/>
              </a:buClr>
              <a:buFont typeface="Wingdings" panose="05000000000000000000" pitchFamily="2" charset="2"/>
              <a:buChar char="§"/>
            </a:pPr>
            <a:r>
              <a:rPr lang="cs-CZ" sz="1200" dirty="0">
                <a:solidFill>
                  <a:schemeClr val="tx1"/>
                </a:solidFill>
                <a:latin typeface="Arial" panose="020B0604020202020204" pitchFamily="34" charset="0"/>
                <a:cs typeface="Arial" panose="020B0604020202020204" pitchFamily="34" charset="0"/>
              </a:rPr>
              <a:t>Jsou zvláštním typem investičních fondů, nepodléhajících přísné regulaci. </a:t>
            </a:r>
          </a:p>
          <a:p>
            <a:pPr marL="259175" indent="-259175" defTabSz="414680">
              <a:lnSpc>
                <a:spcPct val="150000"/>
              </a:lnSpc>
              <a:spcBef>
                <a:spcPts val="0"/>
              </a:spcBef>
              <a:buClr>
                <a:schemeClr val="tx2"/>
              </a:buClr>
              <a:buFont typeface="Wingdings" panose="05000000000000000000" pitchFamily="2" charset="2"/>
              <a:buChar char="§"/>
            </a:pPr>
            <a:r>
              <a:rPr lang="cs-CZ" sz="1200" dirty="0">
                <a:solidFill>
                  <a:schemeClr val="tx1"/>
                </a:solidFill>
                <a:latin typeface="Arial" panose="020B0604020202020204" pitchFamily="34" charset="0"/>
                <a:cs typeface="Arial" panose="020B0604020202020204" pitchFamily="34" charset="0"/>
              </a:rPr>
              <a:t>Kvalifikovaným investorem může být pouze investor, </a:t>
            </a:r>
            <a:r>
              <a:rPr lang="cs-CZ" sz="1200" b="1" dirty="0">
                <a:solidFill>
                  <a:schemeClr val="tx1"/>
                </a:solidFill>
                <a:latin typeface="Arial" panose="020B0604020202020204" pitchFamily="34" charset="0"/>
                <a:cs typeface="Arial" panose="020B0604020202020204" pitchFamily="34" charset="0"/>
              </a:rPr>
              <a:t>jehož investice je rovna nebo vyšší než 125 000 EUR nebo je rovna nebo vyšší než 1 000 000 Kč,</a:t>
            </a:r>
            <a:r>
              <a:rPr lang="cs-CZ" sz="1200" dirty="0">
                <a:solidFill>
                  <a:schemeClr val="tx1"/>
                </a:solidFill>
                <a:latin typeface="Arial" panose="020B0604020202020204" pitchFamily="34" charset="0"/>
                <a:cs typeface="Arial" panose="020B0604020202020204" pitchFamily="34" charset="0"/>
              </a:rPr>
              <a:t> pokud tato investice odpovídá finančnímu zázemí, investičním cílům, znalostem a zkušenostem investora. </a:t>
            </a:r>
          </a:p>
          <a:p>
            <a:pPr marL="259175" indent="-259175" defTabSz="414680">
              <a:lnSpc>
                <a:spcPct val="150000"/>
              </a:lnSpc>
              <a:spcBef>
                <a:spcPts val="0"/>
              </a:spcBef>
              <a:buClr>
                <a:schemeClr val="tx2"/>
              </a:buClr>
              <a:buFont typeface="Wingdings" panose="05000000000000000000" pitchFamily="2" charset="2"/>
              <a:buChar char="§"/>
            </a:pPr>
            <a:r>
              <a:rPr lang="cs-CZ" sz="1200" dirty="0">
                <a:solidFill>
                  <a:schemeClr val="tx1"/>
                </a:solidFill>
                <a:latin typeface="Arial" panose="020B0604020202020204" pitchFamily="34" charset="0"/>
                <a:cs typeface="Arial" panose="020B0604020202020204" pitchFamily="34" charset="0"/>
              </a:rPr>
              <a:t>Depozitářem může být případně notář.</a:t>
            </a:r>
          </a:p>
          <a:p>
            <a:pPr marL="488266" indent="0" defTabSz="575770">
              <a:lnSpc>
                <a:spcPct val="150000"/>
              </a:lnSpc>
              <a:buClr>
                <a:srgbClr val="BD2027"/>
              </a:buClr>
              <a:buFontTx/>
              <a:buNone/>
              <a:defRPr/>
            </a:pPr>
            <a:endParaRPr lang="cs-CZ" sz="1100" b="0" dirty="0">
              <a:solidFill>
                <a:sysClr val="windowText" lastClr="000000"/>
              </a:solidFill>
              <a:latin typeface="Arial" panose="020B0604020202020204" pitchFamily="34" charset="0"/>
              <a:cs typeface="Arial" panose="020B0604020202020204" pitchFamily="34" charset="0"/>
            </a:endParaRPr>
          </a:p>
          <a:p>
            <a:pPr marL="488266" indent="0" defTabSz="575770">
              <a:lnSpc>
                <a:spcPct val="150000"/>
              </a:lnSpc>
              <a:buClr>
                <a:srgbClr val="BD2027"/>
              </a:buClr>
              <a:buFontTx/>
              <a:buNone/>
              <a:defRPr/>
            </a:pPr>
            <a:endParaRPr lang="cs-CZ" sz="1200" b="0" dirty="0">
              <a:solidFill>
                <a:sysClr val="windowText" lastClr="000000"/>
              </a:solidFill>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7</a:t>
            </a:fld>
            <a:endParaRPr lang="cs-CZ"/>
          </a:p>
        </p:txBody>
      </p:sp>
    </p:spTree>
    <p:extLst>
      <p:ext uri="{BB962C8B-B14F-4D97-AF65-F5344CB8AC3E}">
        <p14:creationId xmlns:p14="http://schemas.microsoft.com/office/powerpoint/2010/main" val="186479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500" indent="0" defTabSz="575770">
              <a:lnSpc>
                <a:spcPct val="150000"/>
              </a:lnSpc>
              <a:buClr>
                <a:srgbClr val="BD2027"/>
              </a:buClr>
              <a:buFont typeface="Wingdings" panose="05000000000000000000" pitchFamily="2" charset="2"/>
              <a:buNone/>
              <a:defRPr/>
            </a:pPr>
            <a:r>
              <a:rPr lang="cs-CZ" sz="1764" b="0" dirty="0">
                <a:solidFill>
                  <a:sysClr val="windowText" lastClr="000000"/>
                </a:solidFill>
                <a:latin typeface="Arial" panose="020B0604020202020204" pitchFamily="34" charset="0"/>
                <a:cs typeface="Arial" panose="020B0604020202020204" pitchFamily="34" charset="0"/>
              </a:rPr>
              <a:t>Z hlediska </a:t>
            </a:r>
            <a:r>
              <a:rPr lang="cs-CZ" sz="1764" dirty="0">
                <a:solidFill>
                  <a:sysClr val="windowText" lastClr="000000"/>
                </a:solidFill>
                <a:latin typeface="Arial" panose="020B0604020202020204" pitchFamily="34" charset="0"/>
                <a:cs typeface="Arial" panose="020B0604020202020204" pitchFamily="34" charset="0"/>
              </a:rPr>
              <a:t>úvěrového rizika </a:t>
            </a:r>
            <a:r>
              <a:rPr lang="cs-CZ" sz="1764" b="0" dirty="0">
                <a:solidFill>
                  <a:sysClr val="windowText" lastClr="000000"/>
                </a:solidFill>
                <a:latin typeface="Arial" panose="020B0604020202020204" pitchFamily="34" charset="0"/>
                <a:cs typeface="Arial" panose="020B0604020202020204" pitchFamily="34" charset="0"/>
              </a:rPr>
              <a:t>se </a:t>
            </a:r>
            <a:r>
              <a:rPr lang="cs-CZ" sz="1764" b="1" dirty="0">
                <a:solidFill>
                  <a:sysClr val="windowText" lastClr="000000"/>
                </a:solidFill>
                <a:latin typeface="Arial" panose="020B0604020202020204" pitchFamily="34" charset="0"/>
                <a:cs typeface="Arial" panose="020B0604020202020204" pitchFamily="34" charset="0"/>
              </a:rPr>
              <a:t>dluhopisové fondy dělí na</a:t>
            </a:r>
            <a:r>
              <a:rPr lang="cs-CZ" sz="1764" b="0" dirty="0">
                <a:solidFill>
                  <a:sysClr val="windowText" lastClr="000000"/>
                </a:solidFill>
                <a:latin typeface="Arial" panose="020B0604020202020204" pitchFamily="34" charset="0"/>
                <a:cs typeface="Arial" panose="020B0604020202020204" pitchFamily="34" charset="0"/>
              </a:rPr>
              <a:t>:</a:t>
            </a:r>
          </a:p>
          <a:p>
            <a:pPr marL="803277" indent="-315011" defTabSz="575770">
              <a:lnSpc>
                <a:spcPct val="150000"/>
              </a:lnSpc>
              <a:buClr>
                <a:srgbClr val="BD2027"/>
              </a:buClr>
              <a:buFont typeface="Wingdings" panose="05000000000000000000" pitchFamily="2" charset="2"/>
              <a:buChar char="§"/>
              <a:defRPr/>
            </a:pPr>
            <a:r>
              <a:rPr lang="cs-CZ" sz="1543" b="0" dirty="0">
                <a:solidFill>
                  <a:sysClr val="windowText" lastClr="000000"/>
                </a:solidFill>
                <a:latin typeface="Arial" panose="020B0604020202020204" pitchFamily="34" charset="0"/>
                <a:cs typeface="Arial" panose="020B0604020202020204" pitchFamily="34" charset="0"/>
              </a:rPr>
              <a:t>Dluhopisové fondy investičního stupně </a:t>
            </a:r>
            <a:r>
              <a:rPr lang="cs-CZ" sz="1323" b="0" i="1" dirty="0">
                <a:solidFill>
                  <a:sysClr val="windowText" lastClr="000000"/>
                </a:solidFill>
                <a:latin typeface="Arial" panose="020B0604020202020204" pitchFamily="34" charset="0"/>
                <a:cs typeface="Arial" panose="020B0604020202020204" pitchFamily="34" charset="0"/>
              </a:rPr>
              <a:t>(rating AAA až BBB dle S&amp;P)</a:t>
            </a:r>
            <a:endParaRPr lang="cs-CZ" sz="1543" b="0" i="1" dirty="0">
              <a:solidFill>
                <a:sysClr val="windowText" lastClr="000000"/>
              </a:solidFill>
              <a:latin typeface="Arial" panose="020B0604020202020204" pitchFamily="34" charset="0"/>
              <a:cs typeface="Arial" panose="020B0604020202020204" pitchFamily="34" charset="0"/>
            </a:endParaRPr>
          </a:p>
          <a:p>
            <a:pPr marL="1382547" lvl="1" indent="-196007" defTabSz="575770">
              <a:lnSpc>
                <a:spcPct val="150000"/>
              </a:lnSpc>
              <a:buClr>
                <a:srgbClr val="BD2027"/>
              </a:buClr>
              <a:buFont typeface="Wingdings" panose="05000000000000000000" pitchFamily="2" charset="2"/>
              <a:buChar char="§"/>
              <a:defRPr/>
            </a:pPr>
            <a:r>
              <a:rPr lang="cs-CZ" sz="1323" dirty="0">
                <a:solidFill>
                  <a:sysClr val="windowText" lastClr="000000"/>
                </a:solidFill>
                <a:latin typeface="Arial" panose="020B0604020202020204" pitchFamily="34" charset="0"/>
                <a:cs typeface="Arial" panose="020B0604020202020204" pitchFamily="34" charset="0"/>
              </a:rPr>
              <a:t>Státní (nejméně 80 % investic do státních dluhopisů a státních pokladničních poukázek)</a:t>
            </a:r>
          </a:p>
          <a:p>
            <a:pPr marL="1382547" lvl="1" indent="-196007" defTabSz="575770">
              <a:lnSpc>
                <a:spcPct val="150000"/>
              </a:lnSpc>
              <a:buClr>
                <a:srgbClr val="BD2027"/>
              </a:buClr>
              <a:buFont typeface="Wingdings" panose="05000000000000000000" pitchFamily="2" charset="2"/>
              <a:buChar char="§"/>
              <a:defRPr/>
            </a:pPr>
            <a:r>
              <a:rPr lang="cs-CZ" sz="1323" dirty="0">
                <a:solidFill>
                  <a:sysClr val="windowText" lastClr="000000"/>
                </a:solidFill>
                <a:latin typeface="Arial" panose="020B0604020202020204" pitchFamily="34" charset="0"/>
                <a:cs typeface="Arial" panose="020B0604020202020204" pitchFamily="34" charset="0"/>
              </a:rPr>
              <a:t>Dluhopisové (méně než 70 % korporátních dluhopisů)</a:t>
            </a:r>
          </a:p>
          <a:p>
            <a:pPr marL="1382547" lvl="1" indent="-196007" defTabSz="575770">
              <a:lnSpc>
                <a:spcPct val="150000"/>
              </a:lnSpc>
              <a:buClr>
                <a:srgbClr val="BD2027"/>
              </a:buClr>
              <a:buFont typeface="Wingdings" panose="05000000000000000000" pitchFamily="2" charset="2"/>
              <a:buChar char="§"/>
              <a:defRPr/>
            </a:pPr>
            <a:r>
              <a:rPr lang="cs-CZ" sz="1323" dirty="0">
                <a:solidFill>
                  <a:sysClr val="windowText" lastClr="000000"/>
                </a:solidFill>
                <a:latin typeface="Arial" panose="020B0604020202020204" pitchFamily="34" charset="0"/>
                <a:cs typeface="Arial" panose="020B0604020202020204" pitchFamily="34" charset="0"/>
              </a:rPr>
              <a:t>Korporátní (nejméně 70 % korporátních dluhopisů)</a:t>
            </a:r>
          </a:p>
          <a:p>
            <a:pPr marL="803277" indent="-315011" defTabSz="575770">
              <a:lnSpc>
                <a:spcPct val="150000"/>
              </a:lnSpc>
              <a:buClr>
                <a:srgbClr val="BD2027"/>
              </a:buClr>
              <a:buFont typeface="Wingdings" panose="05000000000000000000" pitchFamily="2" charset="2"/>
              <a:buChar char="§"/>
              <a:defRPr/>
            </a:pPr>
            <a:r>
              <a:rPr lang="cs-CZ" sz="1543" b="0" dirty="0">
                <a:solidFill>
                  <a:sysClr val="windowText" lastClr="000000"/>
                </a:solidFill>
                <a:latin typeface="Arial" panose="020B0604020202020204" pitchFamily="34" charset="0"/>
                <a:cs typeface="Arial" panose="020B0604020202020204" pitchFamily="34" charset="0"/>
              </a:rPr>
              <a:t>Dluhopisové fondy neinvestičního stupně </a:t>
            </a:r>
            <a:r>
              <a:rPr lang="cs-CZ" sz="1323" b="0" i="1" dirty="0">
                <a:solidFill>
                  <a:sysClr val="windowText" lastClr="000000"/>
                </a:solidFill>
                <a:latin typeface="Arial" panose="020B0604020202020204" pitchFamily="34" charset="0"/>
                <a:cs typeface="Arial" panose="020B0604020202020204" pitchFamily="34" charset="0"/>
              </a:rPr>
              <a:t>(rating BB a nižší dle S&amp;P)</a:t>
            </a:r>
          </a:p>
          <a:p>
            <a:pPr marL="1382547" lvl="1" indent="-196007" defTabSz="575770">
              <a:lnSpc>
                <a:spcPct val="150000"/>
              </a:lnSpc>
              <a:buClr>
                <a:srgbClr val="BD2027"/>
              </a:buClr>
              <a:buFont typeface="Wingdings" panose="05000000000000000000" pitchFamily="2" charset="2"/>
              <a:buChar char="§"/>
              <a:defRPr/>
            </a:pPr>
            <a:r>
              <a:rPr lang="cs-CZ" sz="1323" dirty="0">
                <a:solidFill>
                  <a:sysClr val="windowText" lastClr="000000"/>
                </a:solidFill>
                <a:latin typeface="Arial" panose="020B0604020202020204" pitchFamily="34" charset="0"/>
                <a:cs typeface="Arial" panose="020B0604020202020204" pitchFamily="34" charset="0"/>
              </a:rPr>
              <a:t>Fondy dluhopisů s vysokým výnosem (nejméně 70 % dluhopisů neinvestičního stupně)</a:t>
            </a:r>
          </a:p>
          <a:p>
            <a:pPr marL="1382547" lvl="1" indent="-196007" defTabSz="575770">
              <a:lnSpc>
                <a:spcPct val="150000"/>
              </a:lnSpc>
              <a:buClr>
                <a:srgbClr val="BD2027"/>
              </a:buClr>
              <a:buFont typeface="Wingdings" panose="05000000000000000000" pitchFamily="2" charset="2"/>
              <a:buChar char="§"/>
              <a:defRPr/>
            </a:pPr>
            <a:r>
              <a:rPr lang="cs-CZ" sz="1323" dirty="0">
                <a:solidFill>
                  <a:sysClr val="windowText" lastClr="000000"/>
                </a:solidFill>
                <a:latin typeface="Arial" panose="020B0604020202020204" pitchFamily="34" charset="0"/>
                <a:cs typeface="Arial" panose="020B0604020202020204" pitchFamily="34" charset="0"/>
              </a:rPr>
              <a:t>Smíšené fondy dluhopisů s vysokým výnosem (méně než 70 % dluhopisů neinvestičního stupně)</a:t>
            </a:r>
          </a:p>
          <a:p>
            <a:pPr marL="397264" indent="-393764" defTabSz="575770">
              <a:lnSpc>
                <a:spcPct val="150000"/>
              </a:lnSpc>
              <a:buClr>
                <a:srgbClr val="BD2027"/>
              </a:buClr>
              <a:buFont typeface="Wingdings" panose="05000000000000000000" pitchFamily="2" charset="2"/>
              <a:buChar char="§"/>
              <a:defRPr/>
            </a:pPr>
            <a:r>
              <a:rPr lang="cs-CZ" sz="1764" b="0" dirty="0">
                <a:solidFill>
                  <a:sysClr val="windowText" lastClr="000000"/>
                </a:solidFill>
                <a:latin typeface="Arial" panose="020B0604020202020204" pitchFamily="34" charset="0"/>
                <a:cs typeface="Arial" panose="020B0604020202020204" pitchFamily="34" charset="0"/>
              </a:rPr>
              <a:t>Z hlediska </a:t>
            </a:r>
            <a:r>
              <a:rPr lang="cs-CZ" sz="1764" dirty="0">
                <a:solidFill>
                  <a:sysClr val="windowText" lastClr="000000"/>
                </a:solidFill>
                <a:latin typeface="Arial" panose="020B0604020202020204" pitchFamily="34" charset="0"/>
                <a:cs typeface="Arial" panose="020B0604020202020204" pitchFamily="34" charset="0"/>
              </a:rPr>
              <a:t>úrokového rizika </a:t>
            </a:r>
            <a:r>
              <a:rPr lang="cs-CZ" sz="1764" b="0" dirty="0">
                <a:solidFill>
                  <a:sysClr val="windowText" lastClr="000000"/>
                </a:solidFill>
                <a:latin typeface="Arial" panose="020B0604020202020204" pitchFamily="34" charset="0"/>
                <a:cs typeface="Arial" panose="020B0604020202020204" pitchFamily="34" charset="0"/>
              </a:rPr>
              <a:t>se dluhopisové fondy dělí na:</a:t>
            </a:r>
            <a:endParaRPr lang="cs-CZ" sz="1764" dirty="0">
              <a:solidFill>
                <a:sysClr val="windowText" lastClr="000000"/>
              </a:solidFill>
              <a:latin typeface="Arial" panose="020B0604020202020204" pitchFamily="34" charset="0"/>
              <a:cs typeface="Arial" panose="020B0604020202020204" pitchFamily="34" charset="0"/>
            </a:endParaRPr>
          </a:p>
          <a:p>
            <a:pPr marL="803277" indent="-315011" defTabSz="575770">
              <a:lnSpc>
                <a:spcPct val="150000"/>
              </a:lnSpc>
              <a:buClr>
                <a:srgbClr val="BD2027"/>
              </a:buClr>
              <a:buFont typeface="Wingdings" panose="05000000000000000000" pitchFamily="2" charset="2"/>
              <a:buChar char="§"/>
              <a:defRPr/>
            </a:pPr>
            <a:r>
              <a:rPr lang="cs-CZ" sz="1543" b="0" dirty="0">
                <a:solidFill>
                  <a:sysClr val="windowText" lastClr="000000"/>
                </a:solidFill>
                <a:latin typeface="Arial" panose="020B0604020202020204" pitchFamily="34" charset="0"/>
                <a:cs typeface="Arial" panose="020B0604020202020204" pitchFamily="34" charset="0"/>
              </a:rPr>
              <a:t>s krátkou </a:t>
            </a:r>
            <a:r>
              <a:rPr lang="cs-CZ" sz="1543" b="0" dirty="0" err="1">
                <a:solidFill>
                  <a:sysClr val="windowText" lastClr="000000"/>
                </a:solidFill>
                <a:latin typeface="Arial" panose="020B0604020202020204" pitchFamily="34" charset="0"/>
                <a:cs typeface="Arial" panose="020B0604020202020204" pitchFamily="34" charset="0"/>
              </a:rPr>
              <a:t>durací</a:t>
            </a:r>
            <a:r>
              <a:rPr lang="cs-CZ" sz="1543" b="0" dirty="0">
                <a:solidFill>
                  <a:sysClr val="windowText" lastClr="000000"/>
                </a:solidFill>
                <a:latin typeface="Arial" panose="020B0604020202020204" pitchFamily="34" charset="0"/>
                <a:cs typeface="Arial" panose="020B0604020202020204" pitchFamily="34" charset="0"/>
              </a:rPr>
              <a:t> (do 3 let), se střední </a:t>
            </a:r>
            <a:r>
              <a:rPr lang="cs-CZ" sz="1543" b="0" dirty="0" err="1">
                <a:solidFill>
                  <a:sysClr val="windowText" lastClr="000000"/>
                </a:solidFill>
                <a:latin typeface="Arial" panose="020B0604020202020204" pitchFamily="34" charset="0"/>
                <a:cs typeface="Arial" panose="020B0604020202020204" pitchFamily="34" charset="0"/>
              </a:rPr>
              <a:t>durací</a:t>
            </a:r>
            <a:r>
              <a:rPr lang="cs-CZ" sz="1543" b="0" dirty="0">
                <a:solidFill>
                  <a:sysClr val="windowText" lastClr="000000"/>
                </a:solidFill>
                <a:latin typeface="Arial" panose="020B0604020202020204" pitchFamily="34" charset="0"/>
                <a:cs typeface="Arial" panose="020B0604020202020204" pitchFamily="34" charset="0"/>
              </a:rPr>
              <a:t> (3 až 5 let) a s dlouhou </a:t>
            </a:r>
            <a:r>
              <a:rPr lang="cs-CZ" sz="1543" b="0" dirty="0" err="1">
                <a:solidFill>
                  <a:sysClr val="windowText" lastClr="000000"/>
                </a:solidFill>
                <a:latin typeface="Arial" panose="020B0604020202020204" pitchFamily="34" charset="0"/>
                <a:cs typeface="Arial" panose="020B0604020202020204" pitchFamily="34" charset="0"/>
              </a:rPr>
              <a:t>durací</a:t>
            </a:r>
            <a:r>
              <a:rPr lang="cs-CZ" sz="1543" b="0" dirty="0">
                <a:solidFill>
                  <a:sysClr val="windowText" lastClr="000000"/>
                </a:solidFill>
                <a:latin typeface="Arial" panose="020B0604020202020204" pitchFamily="34" charset="0"/>
                <a:cs typeface="Arial" panose="020B0604020202020204" pitchFamily="34" charset="0"/>
              </a:rPr>
              <a:t> (více než 5 let)</a:t>
            </a:r>
          </a:p>
          <a:p>
            <a:pPr marL="488266" indent="0" defTabSz="575770">
              <a:lnSpc>
                <a:spcPct val="150000"/>
              </a:lnSpc>
              <a:buClr>
                <a:srgbClr val="BD2027"/>
              </a:buClr>
              <a:buFont typeface="Wingdings" panose="05000000000000000000" pitchFamily="2" charset="2"/>
              <a:buNone/>
              <a:defRPr/>
            </a:pPr>
            <a:endParaRPr lang="cs-CZ" sz="1543" b="0" dirty="0">
              <a:solidFill>
                <a:sysClr val="windowText" lastClr="000000"/>
              </a:solidFill>
              <a:latin typeface="Arial" panose="020B0604020202020204" pitchFamily="34" charset="0"/>
              <a:cs typeface="Arial" panose="020B0604020202020204" pitchFamily="34" charset="0"/>
            </a:endParaRPr>
          </a:p>
          <a:p>
            <a:pPr marL="397264" indent="-393764" defTabSz="575770">
              <a:lnSpc>
                <a:spcPct val="150000"/>
              </a:lnSpc>
              <a:buClr>
                <a:srgbClr val="BD2027"/>
              </a:buClr>
              <a:buFont typeface="Wingdings" panose="05000000000000000000" pitchFamily="2" charset="2"/>
              <a:buChar char="§"/>
              <a:defRPr/>
            </a:pPr>
            <a:r>
              <a:rPr lang="cs-CZ" sz="1764" b="0" dirty="0">
                <a:solidFill>
                  <a:sysClr val="windowText" lastClr="000000"/>
                </a:solidFill>
                <a:latin typeface="Arial" panose="020B0604020202020204" pitchFamily="34" charset="0"/>
                <a:cs typeface="Arial" panose="020B0604020202020204" pitchFamily="34" charset="0"/>
              </a:rPr>
              <a:t>Z hlediska podílu rizikových nástrojů </a:t>
            </a:r>
            <a:r>
              <a:rPr lang="cs-CZ" sz="1764" b="1" dirty="0">
                <a:solidFill>
                  <a:sysClr val="windowText" lastClr="000000"/>
                </a:solidFill>
                <a:latin typeface="Arial" panose="020B0604020202020204" pitchFamily="34" charset="0"/>
                <a:cs typeface="Arial" panose="020B0604020202020204" pitchFamily="34" charset="0"/>
              </a:rPr>
              <a:t>lze smíšené fondy </a:t>
            </a:r>
            <a:r>
              <a:rPr lang="cs-CZ" sz="1764" b="0" dirty="0">
                <a:solidFill>
                  <a:sysClr val="windowText" lastClr="000000"/>
                </a:solidFill>
                <a:latin typeface="Arial" panose="020B0604020202020204" pitchFamily="34" charset="0"/>
                <a:cs typeface="Arial" panose="020B0604020202020204" pitchFamily="34" charset="0"/>
              </a:rPr>
              <a:t>dělit na:</a:t>
            </a:r>
          </a:p>
          <a:p>
            <a:pPr marL="803277" indent="-315011" defTabSz="575770">
              <a:lnSpc>
                <a:spcPct val="150000"/>
              </a:lnSpc>
              <a:buClr>
                <a:srgbClr val="BD2027"/>
              </a:buClr>
              <a:buFont typeface="Wingdings" panose="05000000000000000000" pitchFamily="2" charset="2"/>
              <a:buChar char="§"/>
              <a:defRPr/>
            </a:pPr>
            <a:r>
              <a:rPr lang="cs-CZ" sz="1543" dirty="0">
                <a:solidFill>
                  <a:sysClr val="windowText" lastClr="000000"/>
                </a:solidFill>
                <a:latin typeface="Arial" panose="020B0604020202020204" pitchFamily="34" charset="0"/>
                <a:cs typeface="Arial" panose="020B0604020202020204" pitchFamily="34" charset="0"/>
              </a:rPr>
              <a:t>Defensivní/ Konzervativní </a:t>
            </a:r>
            <a:r>
              <a:rPr lang="cs-CZ" sz="1543" b="0" dirty="0">
                <a:solidFill>
                  <a:sysClr val="windowText" lastClr="000000"/>
                </a:solidFill>
                <a:latin typeface="Arial" panose="020B0604020202020204" pitchFamily="34" charset="0"/>
                <a:cs typeface="Arial" panose="020B0604020202020204" pitchFamily="34" charset="0"/>
              </a:rPr>
              <a:t>- maximálně 40 % rizikových aktiv</a:t>
            </a:r>
          </a:p>
          <a:p>
            <a:pPr marL="803277" indent="-315011" defTabSz="575770">
              <a:lnSpc>
                <a:spcPct val="150000"/>
              </a:lnSpc>
              <a:buClr>
                <a:srgbClr val="BD2027"/>
              </a:buClr>
              <a:buFont typeface="Wingdings" panose="05000000000000000000" pitchFamily="2" charset="2"/>
              <a:buChar char="§"/>
              <a:defRPr/>
            </a:pPr>
            <a:r>
              <a:rPr lang="cs-CZ" sz="1543" dirty="0">
                <a:solidFill>
                  <a:sysClr val="windowText" lastClr="000000"/>
                </a:solidFill>
                <a:latin typeface="Arial" panose="020B0604020202020204" pitchFamily="34" charset="0"/>
                <a:cs typeface="Arial" panose="020B0604020202020204" pitchFamily="34" charset="0"/>
              </a:rPr>
              <a:t>Balancované/Vyvážené</a:t>
            </a:r>
            <a:r>
              <a:rPr lang="cs-CZ" sz="1543" b="0" dirty="0">
                <a:solidFill>
                  <a:sysClr val="windowText" lastClr="000000"/>
                </a:solidFill>
                <a:latin typeface="Arial" panose="020B0604020202020204" pitchFamily="34" charset="0"/>
                <a:cs typeface="Arial" panose="020B0604020202020204" pitchFamily="34" charset="0"/>
              </a:rPr>
              <a:t> - maximálně 60 % rizikových aktiv</a:t>
            </a:r>
          </a:p>
          <a:p>
            <a:pPr marL="803277" indent="-315011" defTabSz="575770">
              <a:lnSpc>
                <a:spcPct val="150000"/>
              </a:lnSpc>
              <a:buClr>
                <a:srgbClr val="BD2027"/>
              </a:buClr>
              <a:buFont typeface="Wingdings" panose="05000000000000000000" pitchFamily="2" charset="2"/>
              <a:buChar char="§"/>
              <a:defRPr/>
            </a:pPr>
            <a:r>
              <a:rPr lang="cs-CZ" sz="1543" dirty="0">
                <a:solidFill>
                  <a:sysClr val="windowText" lastClr="000000"/>
                </a:solidFill>
                <a:latin typeface="Arial" panose="020B0604020202020204" pitchFamily="34" charset="0"/>
                <a:cs typeface="Arial" panose="020B0604020202020204" pitchFamily="34" charset="0"/>
              </a:rPr>
              <a:t>Dynamické </a:t>
            </a:r>
            <a:r>
              <a:rPr lang="cs-CZ" sz="1543" b="0" dirty="0">
                <a:solidFill>
                  <a:sysClr val="windowText" lastClr="000000"/>
                </a:solidFill>
                <a:latin typeface="Arial" panose="020B0604020202020204" pitchFamily="34" charset="0"/>
                <a:cs typeface="Arial" panose="020B0604020202020204" pitchFamily="34" charset="0"/>
              </a:rPr>
              <a:t>- více než 60 % rizikových aktiv</a:t>
            </a:r>
          </a:p>
          <a:p>
            <a:pPr marL="803277" indent="-315011" defTabSz="575770">
              <a:lnSpc>
                <a:spcPct val="150000"/>
              </a:lnSpc>
              <a:buClr>
                <a:srgbClr val="BD2027"/>
              </a:buClr>
              <a:buFont typeface="Wingdings" panose="05000000000000000000" pitchFamily="2" charset="2"/>
              <a:buChar char="§"/>
              <a:defRPr/>
            </a:pPr>
            <a:r>
              <a:rPr lang="cs-CZ" sz="1543" dirty="0">
                <a:solidFill>
                  <a:sysClr val="windowText" lastClr="000000"/>
                </a:solidFill>
                <a:latin typeface="Arial" panose="020B0604020202020204" pitchFamily="34" charset="0"/>
                <a:cs typeface="Arial" panose="020B0604020202020204" pitchFamily="34" charset="0"/>
              </a:rPr>
              <a:t>Flexibilní smíšené fondy </a:t>
            </a:r>
            <a:r>
              <a:rPr lang="cs-CZ" sz="1543" b="0" dirty="0">
                <a:solidFill>
                  <a:sysClr val="windowText" lastClr="000000"/>
                </a:solidFill>
                <a:latin typeface="Arial" panose="020B0604020202020204" pitchFamily="34" charset="0"/>
                <a:cs typeface="Arial" panose="020B0604020202020204" pitchFamily="34" charset="0"/>
              </a:rPr>
              <a:t>- fondy s možností alokace rizikových aktiv až do výše 100 %</a:t>
            </a:r>
          </a:p>
          <a:p>
            <a:pPr marL="488266" indent="0" defTabSz="575770">
              <a:lnSpc>
                <a:spcPct val="150000"/>
              </a:lnSpc>
              <a:buClr>
                <a:srgbClr val="BD2027"/>
              </a:buClr>
              <a:buFont typeface="Wingdings" panose="05000000000000000000" pitchFamily="2" charset="2"/>
              <a:buNone/>
              <a:defRPr/>
            </a:pPr>
            <a:endParaRPr lang="cs-CZ" sz="1543" b="0" dirty="0">
              <a:solidFill>
                <a:sysClr val="windowText" lastClr="000000"/>
              </a:solidFill>
              <a:latin typeface="Arial" panose="020B0604020202020204" pitchFamily="34" charset="0"/>
              <a:cs typeface="Arial" panose="020B0604020202020204" pitchFamily="34" charset="0"/>
            </a:endParaRPr>
          </a:p>
          <a:p>
            <a:pPr marL="397264" indent="-393764" defTabSz="575770">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Další možnosti </a:t>
            </a:r>
            <a:r>
              <a:rPr lang="cs-CZ" sz="1600" b="1" dirty="0">
                <a:solidFill>
                  <a:sysClr val="windowText" lastClr="000000"/>
                </a:solidFill>
                <a:latin typeface="Arial" panose="020B0604020202020204" pitchFamily="34" charset="0"/>
                <a:cs typeface="Arial" panose="020B0604020202020204" pitchFamily="34" charset="0"/>
              </a:rPr>
              <a:t>rozdělení akciových fondů </a:t>
            </a:r>
            <a:r>
              <a:rPr lang="cs-CZ" sz="1600" b="0" dirty="0">
                <a:solidFill>
                  <a:sysClr val="windowText" lastClr="000000"/>
                </a:solidFill>
                <a:latin typeface="Arial" panose="020B0604020202020204" pitchFamily="34" charset="0"/>
                <a:cs typeface="Arial" panose="020B0604020202020204" pitchFamily="34" charset="0"/>
              </a:rPr>
              <a:t>dle investičního zaměření jsou:</a:t>
            </a:r>
          </a:p>
          <a:p>
            <a:pPr marL="803277" indent="-315011" defTabSz="575770">
              <a:lnSpc>
                <a:spcPct val="150000"/>
              </a:lnSpc>
              <a:buClr>
                <a:srgbClr val="BD2027"/>
              </a:buClr>
              <a:buFont typeface="Wingdings" panose="05000000000000000000" pitchFamily="2" charset="2"/>
              <a:buChar char="§"/>
              <a:defRPr/>
            </a:pPr>
            <a:r>
              <a:rPr lang="cs-CZ" sz="1400" b="0" dirty="0">
                <a:solidFill>
                  <a:sysClr val="windowText" lastClr="000000"/>
                </a:solidFill>
                <a:latin typeface="Arial" panose="020B0604020202020204" pitchFamily="34" charset="0"/>
                <a:cs typeface="Arial" panose="020B0604020202020204" pitchFamily="34" charset="0"/>
              </a:rPr>
              <a:t>Růstové </a:t>
            </a:r>
            <a:r>
              <a:rPr lang="cs-CZ" sz="1400" b="0" i="1" dirty="0">
                <a:solidFill>
                  <a:sysClr val="windowText" lastClr="000000"/>
                </a:solidFill>
                <a:latin typeface="Arial" panose="020B0604020202020204" pitchFamily="34" charset="0"/>
                <a:cs typeface="Arial" panose="020B0604020202020204" pitchFamily="34" charset="0"/>
              </a:rPr>
              <a:t>(</a:t>
            </a:r>
            <a:r>
              <a:rPr lang="cs-CZ" sz="1400" b="0" i="1" dirty="0" err="1">
                <a:solidFill>
                  <a:sysClr val="windowText" lastClr="000000"/>
                </a:solidFill>
                <a:latin typeface="Arial" panose="020B0604020202020204" pitchFamily="34" charset="0"/>
                <a:cs typeface="Arial" panose="020B0604020202020204" pitchFamily="34" charset="0"/>
              </a:rPr>
              <a:t>growth</a:t>
            </a:r>
            <a:r>
              <a:rPr lang="cs-CZ" sz="1400" b="0" i="1" dirty="0">
                <a:solidFill>
                  <a:sysClr val="windowText" lastClr="000000"/>
                </a:solidFill>
                <a:latin typeface="Arial" panose="020B0604020202020204" pitchFamily="34" charset="0"/>
                <a:cs typeface="Arial" panose="020B0604020202020204" pitchFamily="34" charset="0"/>
              </a:rPr>
              <a:t>)</a:t>
            </a:r>
            <a:r>
              <a:rPr lang="cs-CZ" sz="1400" b="0" dirty="0">
                <a:solidFill>
                  <a:sysClr val="windowText" lastClr="000000"/>
                </a:solidFill>
                <a:latin typeface="Arial" panose="020B0604020202020204" pitchFamily="34" charset="0"/>
                <a:cs typeface="Arial" panose="020B0604020202020204" pitchFamily="34" charset="0"/>
              </a:rPr>
              <a:t> vs. hodnotové </a:t>
            </a:r>
            <a:r>
              <a:rPr lang="cs-CZ" sz="1400" b="0" i="1" dirty="0">
                <a:solidFill>
                  <a:sysClr val="windowText" lastClr="000000"/>
                </a:solidFill>
                <a:latin typeface="Arial" panose="020B0604020202020204" pitchFamily="34" charset="0"/>
                <a:cs typeface="Arial" panose="020B0604020202020204" pitchFamily="34" charset="0"/>
              </a:rPr>
              <a:t>(</a:t>
            </a:r>
            <a:r>
              <a:rPr lang="cs-CZ" sz="1400" b="0" i="1" dirty="0" err="1">
                <a:solidFill>
                  <a:sysClr val="windowText" lastClr="000000"/>
                </a:solidFill>
                <a:latin typeface="Arial" panose="020B0604020202020204" pitchFamily="34" charset="0"/>
                <a:cs typeface="Arial" panose="020B0604020202020204" pitchFamily="34" charset="0"/>
              </a:rPr>
              <a:t>value</a:t>
            </a:r>
            <a:r>
              <a:rPr lang="cs-CZ" sz="1400" b="0" i="1" dirty="0">
                <a:solidFill>
                  <a:sysClr val="windowText" lastClr="000000"/>
                </a:solidFill>
                <a:latin typeface="Arial" panose="020B0604020202020204" pitchFamily="34" charset="0"/>
                <a:cs typeface="Arial" panose="020B0604020202020204" pitchFamily="34" charset="0"/>
              </a:rPr>
              <a:t>)</a:t>
            </a:r>
          </a:p>
          <a:p>
            <a:pPr marL="803277" indent="-315011" defTabSz="575770">
              <a:lnSpc>
                <a:spcPct val="150000"/>
              </a:lnSpc>
              <a:buClr>
                <a:srgbClr val="BD2027"/>
              </a:buClr>
              <a:buFont typeface="Wingdings" panose="05000000000000000000" pitchFamily="2" charset="2"/>
              <a:buChar char="§"/>
              <a:defRPr/>
            </a:pPr>
            <a:r>
              <a:rPr lang="cs-CZ" sz="1400" b="0" dirty="0" err="1">
                <a:solidFill>
                  <a:sysClr val="windowText" lastClr="000000"/>
                </a:solidFill>
                <a:latin typeface="Arial" panose="020B0604020202020204" pitchFamily="34" charset="0"/>
                <a:cs typeface="Arial" panose="020B0604020202020204" pitchFamily="34" charset="0"/>
              </a:rPr>
              <a:t>Large</a:t>
            </a:r>
            <a:r>
              <a:rPr lang="cs-CZ" sz="1400" b="0" dirty="0">
                <a:solidFill>
                  <a:sysClr val="windowText" lastClr="000000"/>
                </a:solidFill>
                <a:latin typeface="Arial" panose="020B0604020202020204" pitchFamily="34" charset="0"/>
                <a:cs typeface="Arial" panose="020B0604020202020204" pitchFamily="34" charset="0"/>
              </a:rPr>
              <a:t> </a:t>
            </a:r>
            <a:r>
              <a:rPr lang="cs-CZ" sz="1400" b="0" dirty="0" err="1">
                <a:solidFill>
                  <a:sysClr val="windowText" lastClr="000000"/>
                </a:solidFill>
                <a:latin typeface="Arial" panose="020B0604020202020204" pitchFamily="34" charset="0"/>
                <a:cs typeface="Arial" panose="020B0604020202020204" pitchFamily="34" charset="0"/>
              </a:rPr>
              <a:t>caps</a:t>
            </a:r>
            <a:r>
              <a:rPr lang="cs-CZ" sz="1400" b="0" dirty="0">
                <a:solidFill>
                  <a:sysClr val="windowText" lastClr="000000"/>
                </a:solidFill>
                <a:latin typeface="Arial" panose="020B0604020202020204" pitchFamily="34" charset="0"/>
                <a:cs typeface="Arial" panose="020B0604020202020204" pitchFamily="34" charset="0"/>
              </a:rPr>
              <a:t> vs. </a:t>
            </a:r>
            <a:r>
              <a:rPr lang="cs-CZ" sz="1400" b="0" dirty="0" err="1">
                <a:solidFill>
                  <a:sysClr val="windowText" lastClr="000000"/>
                </a:solidFill>
                <a:latin typeface="Arial" panose="020B0604020202020204" pitchFamily="34" charset="0"/>
                <a:cs typeface="Arial" panose="020B0604020202020204" pitchFamily="34" charset="0"/>
              </a:rPr>
              <a:t>small</a:t>
            </a:r>
            <a:r>
              <a:rPr lang="cs-CZ" sz="1400" b="0" dirty="0">
                <a:solidFill>
                  <a:sysClr val="windowText" lastClr="000000"/>
                </a:solidFill>
                <a:latin typeface="Arial" panose="020B0604020202020204" pitchFamily="34" charset="0"/>
                <a:cs typeface="Arial" panose="020B0604020202020204" pitchFamily="34" charset="0"/>
              </a:rPr>
              <a:t> </a:t>
            </a:r>
            <a:r>
              <a:rPr lang="cs-CZ" sz="1400" b="0" dirty="0" err="1">
                <a:solidFill>
                  <a:sysClr val="windowText" lastClr="000000"/>
                </a:solidFill>
                <a:latin typeface="Arial" panose="020B0604020202020204" pitchFamily="34" charset="0"/>
                <a:cs typeface="Arial" panose="020B0604020202020204" pitchFamily="34" charset="0"/>
              </a:rPr>
              <a:t>caps</a:t>
            </a:r>
            <a:endParaRPr lang="cs-CZ" sz="1400" b="0" dirty="0">
              <a:solidFill>
                <a:sysClr val="windowText" lastClr="000000"/>
              </a:solidFill>
              <a:latin typeface="Arial" panose="020B0604020202020204" pitchFamily="34" charset="0"/>
              <a:cs typeface="Arial" panose="020B0604020202020204" pitchFamily="34" charset="0"/>
            </a:endParaRPr>
          </a:p>
          <a:p>
            <a:pPr marL="488266" indent="0" defTabSz="575770">
              <a:lnSpc>
                <a:spcPct val="150000"/>
              </a:lnSpc>
              <a:buClr>
                <a:srgbClr val="BD2027"/>
              </a:buClr>
              <a:buFont typeface="Wingdings" panose="05000000000000000000" pitchFamily="2" charset="2"/>
              <a:buNone/>
              <a:defRPr/>
            </a:pPr>
            <a:endParaRPr lang="cs-CZ" sz="1543" b="0" dirty="0">
              <a:solidFill>
                <a:sysClr val="windowText" lastClr="000000"/>
              </a:solidFill>
              <a:latin typeface="Arial" panose="020B0604020202020204" pitchFamily="34" charset="0"/>
              <a:cs typeface="Arial" panose="020B0604020202020204" pitchFamily="34" charset="0"/>
            </a:endParaRPr>
          </a:p>
          <a:p>
            <a:pPr marL="488266" indent="0" defTabSz="575770">
              <a:lnSpc>
                <a:spcPct val="150000"/>
              </a:lnSpc>
              <a:buClr>
                <a:srgbClr val="BD2027"/>
              </a:buClr>
              <a:buFont typeface="Wingdings" panose="05000000000000000000" pitchFamily="2" charset="2"/>
              <a:buNone/>
              <a:defRPr/>
            </a:pPr>
            <a:endParaRPr lang="cs-CZ" sz="1543" b="0" dirty="0">
              <a:solidFill>
                <a:sysClr val="windowText" lastClr="000000"/>
              </a:solidFill>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8</a:t>
            </a:fld>
            <a:endParaRPr lang="cs-CZ"/>
          </a:p>
        </p:txBody>
      </p:sp>
    </p:spTree>
    <p:extLst>
      <p:ext uri="{BB962C8B-B14F-4D97-AF65-F5344CB8AC3E}">
        <p14:creationId xmlns:p14="http://schemas.microsoft.com/office/powerpoint/2010/main" val="91881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300" b="0" i="0" kern="1200" dirty="0">
                <a:solidFill>
                  <a:schemeClr val="tx1"/>
                </a:solidFill>
                <a:latin typeface="+mn-lt"/>
                <a:ea typeface="+mn-ea"/>
                <a:cs typeface="+mn-cs"/>
              </a:rPr>
              <a:t>Mezi fondy fondů jsou tedy výrazné rozdíly, protože lze najít jak fondy fondů akciové (těch je nejvíce), tak také fondy fondů smíšené, které nakupují do portfolia fondy nejen akciové, ale také dluhopisové. Na tuto skutečnost je potřeba dávat velký pozor při srovnávání výkonnosti fondů mezi sebou, aby nedošlo ke srovnávání nesrovnatelného.</a:t>
            </a:r>
            <a:endParaRPr lang="en-GB" dirty="0"/>
          </a:p>
        </p:txBody>
      </p:sp>
      <p:sp>
        <p:nvSpPr>
          <p:cNvPr id="4" name="Zástupný symbol pro číslo snímku 3"/>
          <p:cNvSpPr>
            <a:spLocks noGrp="1"/>
          </p:cNvSpPr>
          <p:nvPr>
            <p:ph type="sldNum" sz="quarter" idx="10"/>
          </p:nvPr>
        </p:nvSpPr>
        <p:spPr/>
        <p:txBody>
          <a:bodyPr/>
          <a:lstStyle/>
          <a:p>
            <a:fld id="{43219093-A7FA-4CBC-AA30-E586F897C3E0}"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1.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2.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3.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5.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7.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8.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0.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1.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2.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3.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6.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7.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8.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29.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0.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3.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4.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6.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7.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9.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0.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3.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4.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5.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7.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8.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2.xml"/><Relationship Id="rId1" Type="http://schemas.openxmlformats.org/officeDocument/2006/relationships/tags" Target="../tags/tag150.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1.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2.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3.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4.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6.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8.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59.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0.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1.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2.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3.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4.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5.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6.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68.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0.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2.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3.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4.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5.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6.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7.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7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4.xml"/><Relationship Id="rId1" Type="http://schemas.openxmlformats.org/officeDocument/2006/relationships/tags" Target="../tags/tag179.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1.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2.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3.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4.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5.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6.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7.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8.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8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0.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191.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3.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4.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5.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6.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7.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8.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99.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1.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2.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3.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4.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05.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07.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08.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09.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0.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7.xml"/><Relationship Id="rId1" Type="http://schemas.openxmlformats.org/officeDocument/2006/relationships/tags" Target="../tags/tag213.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4.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5.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6.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7.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8.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19.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20.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3.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4.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5.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6.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7.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8.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29.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30.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31.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23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9.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1.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5.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6.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7.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8.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9.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0.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rgbClr val="8B8E8F"/>
        </a:solidFill>
        <a:effectLst/>
      </p:bgPr>
    </p:bg>
    <p:spTree>
      <p:nvGrpSpPr>
        <p:cNvPr id="1" name=""/>
        <p:cNvGrpSpPr/>
        <p:nvPr/>
      </p:nvGrpSpPr>
      <p:grpSpPr>
        <a:xfrm>
          <a:off x="0" y="0"/>
          <a:ext cx="0" cy="0"/>
          <a:chOff x="0" y="0"/>
          <a:chExt cx="0" cy="0"/>
        </a:xfrm>
      </p:grpSpPr>
      <p:sp>
        <p:nvSpPr>
          <p:cNvPr id="15" name="Titolo 1"/>
          <p:cNvSpPr>
            <a:spLocks noGrp="1"/>
          </p:cNvSpPr>
          <p:nvPr>
            <p:ph type="ctrTitle" hasCustomPrompt="1"/>
          </p:nvPr>
        </p:nvSpPr>
        <p:spPr>
          <a:xfrm>
            <a:off x="463067" y="2130426"/>
            <a:ext cx="11182248" cy="869098"/>
          </a:xfrm>
        </p:spPr>
        <p:txBody>
          <a:bodyPr>
            <a:noAutofit/>
          </a:bodyPr>
          <a:lstStyle>
            <a:lvl1pPr algn="l">
              <a:lnSpc>
                <a:spcPct val="100000"/>
              </a:lnSpc>
              <a:defRPr sz="3300" b="1" baseline="0">
                <a:solidFill>
                  <a:schemeClr val="bg1"/>
                </a:solidFill>
                <a:latin typeface="Arial" panose="020B0604020202020204" pitchFamily="34" charset="0"/>
                <a:cs typeface="Arial" panose="020B0604020202020204" pitchFamily="34" charset="0"/>
              </a:defRPr>
            </a:lvl1pPr>
          </a:lstStyle>
          <a:p>
            <a:r>
              <a:rPr lang="cs-CZ" dirty="0"/>
              <a:t>Hlavní nadpis – </a:t>
            </a:r>
            <a:r>
              <a:rPr lang="cs-CZ" dirty="0" err="1"/>
              <a:t>Arial</a:t>
            </a:r>
            <a:r>
              <a:rPr lang="cs-CZ" dirty="0"/>
              <a:t> </a:t>
            </a:r>
            <a:r>
              <a:rPr lang="cs-CZ" dirty="0" err="1"/>
              <a:t>Bold</a:t>
            </a:r>
            <a:r>
              <a:rPr lang="cs-CZ" dirty="0"/>
              <a:t> 33pt</a:t>
            </a:r>
            <a:br>
              <a:rPr lang="cs-CZ" dirty="0"/>
            </a:br>
            <a:r>
              <a:rPr lang="cs-CZ" dirty="0" err="1"/>
              <a:t>xxxxxxxxxxxxxxxxxxxx</a:t>
            </a:r>
            <a:endParaRPr lang="it-IT" dirty="0"/>
          </a:p>
        </p:txBody>
      </p:sp>
      <p:sp>
        <p:nvSpPr>
          <p:cNvPr id="16" name="Sottotitolo 2"/>
          <p:cNvSpPr>
            <a:spLocks noGrp="1"/>
          </p:cNvSpPr>
          <p:nvPr>
            <p:ph type="subTitle" idx="1" hasCustomPrompt="1"/>
          </p:nvPr>
        </p:nvSpPr>
        <p:spPr>
          <a:xfrm>
            <a:off x="463067" y="3105307"/>
            <a:ext cx="11182248" cy="712269"/>
          </a:xfrm>
        </p:spPr>
        <p:txBody>
          <a:bodyPr>
            <a:noAutofit/>
          </a:bodyPr>
          <a:lstStyle>
            <a:lvl1pPr marL="0" indent="0" algn="l">
              <a:lnSpc>
                <a:spcPct val="10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Podnadpis – </a:t>
            </a:r>
            <a:r>
              <a:rPr lang="cs-CZ" dirty="0" err="1"/>
              <a:t>Arial</a:t>
            </a:r>
            <a:r>
              <a:rPr lang="cs-CZ" dirty="0"/>
              <a:t> </a:t>
            </a:r>
            <a:r>
              <a:rPr lang="cs-CZ" dirty="0" err="1"/>
              <a:t>Regular</a:t>
            </a:r>
            <a:r>
              <a:rPr lang="cs-CZ" dirty="0"/>
              <a:t> 20pt</a:t>
            </a:r>
            <a:endParaRPr lang="it-IT" dirty="0"/>
          </a:p>
        </p:txBody>
      </p:sp>
      <p:sp>
        <p:nvSpPr>
          <p:cNvPr id="32" name="Zástupný symbol pro text 16">
            <a:extLst>
              <a:ext uri="{FF2B5EF4-FFF2-40B4-BE49-F238E27FC236}">
                <a16:creationId xmlns:a16="http://schemas.microsoft.com/office/drawing/2014/main" id="{DD1C5918-F0BB-4F23-8EA0-0C5E90711CCA}"/>
              </a:ext>
            </a:extLst>
          </p:cNvPr>
          <p:cNvSpPr>
            <a:spLocks noGrp="1"/>
          </p:cNvSpPr>
          <p:nvPr>
            <p:ph type="body" sz="quarter" idx="10" hasCustomPrompt="1"/>
          </p:nvPr>
        </p:nvSpPr>
        <p:spPr>
          <a:xfrm>
            <a:off x="5545486" y="6334671"/>
            <a:ext cx="1968461" cy="379908"/>
          </a:xfrm>
        </p:spPr>
        <p:txBody>
          <a:bodyPr/>
          <a:lstStyle>
            <a:lvl1pPr marL="0" indent="0">
              <a:lnSpc>
                <a:spcPct val="100000"/>
              </a:lnSpc>
              <a:buNone/>
              <a:defRPr sz="800">
                <a:solidFill>
                  <a:schemeClr val="bg1"/>
                </a:solidFill>
                <a:latin typeface="Arial" panose="020B0604020202020204" pitchFamily="34" charset="0"/>
                <a:cs typeface="Arial" panose="020B0604020202020204" pitchFamily="34" charset="0"/>
              </a:defRPr>
            </a:lvl1pPr>
          </a:lstStyle>
          <a:p>
            <a:pPr lvl="0"/>
            <a:r>
              <a:rPr lang="cs-CZ" dirty="0"/>
              <a:t>Praha</a:t>
            </a:r>
          </a:p>
        </p:txBody>
      </p:sp>
      <p:sp>
        <p:nvSpPr>
          <p:cNvPr id="33" name="Zástupný symbol pro text 18">
            <a:extLst>
              <a:ext uri="{FF2B5EF4-FFF2-40B4-BE49-F238E27FC236}">
                <a16:creationId xmlns:a16="http://schemas.microsoft.com/office/drawing/2014/main" id="{8B081112-79B8-4380-8A10-4CDBD968D79B}"/>
              </a:ext>
            </a:extLst>
          </p:cNvPr>
          <p:cNvSpPr>
            <a:spLocks noGrp="1"/>
          </p:cNvSpPr>
          <p:nvPr>
            <p:ph type="body" sz="quarter" idx="11" hasCustomPrompt="1"/>
          </p:nvPr>
        </p:nvSpPr>
        <p:spPr>
          <a:xfrm>
            <a:off x="7526449" y="6334671"/>
            <a:ext cx="1440160" cy="18995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8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dirty="0"/>
              <a:t>1. července 2019</a:t>
            </a:r>
          </a:p>
          <a:p>
            <a:pPr lvl="0"/>
            <a:endParaRPr lang="cs-CZ" dirty="0"/>
          </a:p>
        </p:txBody>
      </p:sp>
      <p:sp>
        <p:nvSpPr>
          <p:cNvPr id="34" name="Zástupný symbol pro text 22">
            <a:extLst>
              <a:ext uri="{FF2B5EF4-FFF2-40B4-BE49-F238E27FC236}">
                <a16:creationId xmlns:a16="http://schemas.microsoft.com/office/drawing/2014/main" id="{B4C7DDFC-F279-48FC-9AAF-741AA7452FDA}"/>
              </a:ext>
            </a:extLst>
          </p:cNvPr>
          <p:cNvSpPr>
            <a:spLocks noGrp="1"/>
          </p:cNvSpPr>
          <p:nvPr>
            <p:ph type="body" sz="quarter" idx="14" hasCustomPrompt="1"/>
          </p:nvPr>
        </p:nvSpPr>
        <p:spPr>
          <a:xfrm>
            <a:off x="2543606" y="6334671"/>
            <a:ext cx="2975973" cy="379908"/>
          </a:xfrm>
        </p:spPr>
        <p:txBody>
          <a:bodyPr>
            <a:normAutofit/>
          </a:bodyPr>
          <a:lstStyle>
            <a:lvl1pPr marL="0" indent="0">
              <a:lnSpc>
                <a:spcPct val="100000"/>
              </a:lnSpc>
              <a:buNone/>
              <a:defRPr sz="800">
                <a:solidFill>
                  <a:schemeClr val="bg1"/>
                </a:solidFill>
                <a:latin typeface="Arial" panose="020B0604020202020204" pitchFamily="34" charset="0"/>
                <a:cs typeface="Arial" panose="020B0604020202020204" pitchFamily="34" charset="0"/>
              </a:defRPr>
            </a:lvl1pPr>
          </a:lstStyle>
          <a:p>
            <a:pPr lvl="0"/>
            <a:r>
              <a:rPr lang="cs-CZ" dirty="0"/>
              <a:t>Název prezentace</a:t>
            </a:r>
          </a:p>
        </p:txBody>
      </p:sp>
      <p:pic>
        <p:nvPicPr>
          <p:cNvPr id="5" name="Obrázek 4">
            <a:extLst>
              <a:ext uri="{FF2B5EF4-FFF2-40B4-BE49-F238E27FC236}">
                <a16:creationId xmlns:a16="http://schemas.microsoft.com/office/drawing/2014/main" id="{604CAB46-A14F-47D0-92CE-F9B6CC7BEE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2" y="6011961"/>
            <a:ext cx="2736304" cy="645115"/>
          </a:xfrm>
          <a:prstGeom prst="rect">
            <a:avLst/>
          </a:prstGeom>
        </p:spPr>
      </p:pic>
    </p:spTree>
    <p:extLst>
      <p:ext uri="{BB962C8B-B14F-4D97-AF65-F5344CB8AC3E}">
        <p14:creationId xmlns:p14="http://schemas.microsoft.com/office/powerpoint/2010/main" val="164986646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733358" y="-5061"/>
            <a:ext cx="4458642" cy="6863061"/>
          </a:xfrm>
        </p:spPr>
        <p:txBody>
          <a:bodyPr>
            <a:normAutofit/>
          </a:bodyPr>
          <a:lstStyle>
            <a:lvl1pPr>
              <a:defRPr sz="1599"/>
            </a:lvl1pPr>
          </a:lstStyle>
          <a:p>
            <a:r>
              <a:rPr lang="cs-CZ"/>
              <a:t>Kliknutím na ikonu přidáte obrázek.</a:t>
            </a:r>
            <a:endParaRPr lang="en-US"/>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480088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cs-CZ"/>
              <a:t>Kliknutím na ikonu přidáte obrázek.</a:t>
            </a:r>
            <a:endParaRPr lang="en-US"/>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3578404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cs-CZ"/>
              <a:t>Kliknutím na ikonu přidáte obrázek.</a:t>
            </a:r>
            <a:endParaRPr lang="en-US"/>
          </a:p>
        </p:txBody>
      </p:sp>
      <p:sp>
        <p:nvSpPr>
          <p:cNvPr id="3" name="Title 1"/>
          <p:cNvSpPr txBox="1">
            <a:spLocks/>
          </p:cNvSpPr>
          <p:nvPr userDrawn="1"/>
        </p:nvSpPr>
        <p:spPr>
          <a:xfrm>
            <a:off x="512064" y="310896"/>
            <a:ext cx="5308495" cy="1136864"/>
          </a:xfrm>
          <a:prstGeom prst="rect">
            <a:avLst/>
          </a:prstGeom>
        </p:spPr>
        <p:txBody>
          <a:bodyPr vert="horz" lIns="121869" tIns="60933" rIns="121869" bIns="60933" rtlCol="0" anchor="ctr">
            <a:noAutofit/>
          </a:bodyPr>
          <a:lstStyle>
            <a:lvl1pPr algn="l" defTabSz="457200" rtl="0" eaLnBrk="1" latinLnBrk="0" hangingPunct="1">
              <a:spcBef>
                <a:spcPct val="0"/>
              </a:spcBef>
              <a:buNone/>
              <a:defRPr sz="3400" b="1" kern="1200">
                <a:solidFill>
                  <a:schemeClr val="tx2"/>
                </a:solidFill>
                <a:latin typeface="Open Sans" panose="020B0606030504020204" pitchFamily="34" charset="0"/>
                <a:ea typeface="+mj-ea"/>
                <a:cs typeface="Open Sans" panose="020B0606030504020204" pitchFamily="34" charset="0"/>
              </a:defRPr>
            </a:lvl1pPr>
          </a:lstStyle>
          <a:p>
            <a:r>
              <a:rPr lang="en-US" sz="4198" spc="-201" dirty="0">
                <a:solidFill>
                  <a:schemeClr val="tx2">
                    <a:lumMod val="75000"/>
                  </a:schemeClr>
                </a:solidFill>
                <a:latin typeface="+mj-lt"/>
                <a:cs typeface="Cabin Condensed"/>
              </a:rPr>
              <a:t>Main Menu</a:t>
            </a:r>
          </a:p>
        </p:txBody>
      </p:sp>
      <p:sp>
        <p:nvSpPr>
          <p:cNvPr id="2" name="Title 1"/>
          <p:cNvSpPr>
            <a:spLocks noGrp="1"/>
          </p:cNvSpPr>
          <p:nvPr>
            <p:ph type="title"/>
          </p:nvPr>
        </p:nvSpPr>
        <p:spPr>
          <a:xfrm>
            <a:off x="508540" y="314191"/>
            <a:ext cx="4939764" cy="1143000"/>
          </a:xfrm>
        </p:spPr>
        <p:txBody>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2994437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cs-CZ"/>
              <a:t>Kliknutím na ikonu přidáte obrázek.</a:t>
            </a:r>
            <a:endParaRPr lang="en-US"/>
          </a:p>
        </p:txBody>
      </p:sp>
      <p:sp>
        <p:nvSpPr>
          <p:cNvPr id="3" name="Title 2"/>
          <p:cNvSpPr>
            <a:spLocks noGrp="1"/>
          </p:cNvSpPr>
          <p:nvPr>
            <p:ph type="title"/>
          </p:nvPr>
        </p:nvSpPr>
        <p:spPr>
          <a:xfrm>
            <a:off x="508540" y="576072"/>
            <a:ext cx="5897880" cy="1143000"/>
          </a:xfrm>
        </p:spPr>
        <p:txBody>
          <a:bodyPr/>
          <a:lstStyle>
            <a:lvl1pPr algn="ctr">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7670306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38684" y="132588"/>
            <a:ext cx="11914632" cy="6592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 y="2502866"/>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298836" y="2852928"/>
            <a:ext cx="10412618" cy="832104"/>
          </a:xfrm>
        </p:spPr>
        <p:txBody>
          <a:bodyPr/>
          <a:lstStyle>
            <a:lvl1pPr>
              <a:defRPr>
                <a:solidFill>
                  <a:srgbClr val="FFFFFF"/>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3322790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4870533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85709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3" name="Title 1"/>
          <p:cNvSpPr>
            <a:spLocks noGrp="1"/>
          </p:cNvSpPr>
          <p:nvPr>
            <p:ph type="title"/>
          </p:nvPr>
        </p:nvSpPr>
        <p:spPr>
          <a:xfrm>
            <a:off x="2191512" y="3474720"/>
            <a:ext cx="7808976" cy="1143000"/>
          </a:xfrm>
        </p:spPr>
        <p:txBody>
          <a:bodyPr/>
          <a:lstStyle>
            <a:lvl1pPr algn="ct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869520177"/>
      </p:ext>
    </p:extLst>
  </p:cSld>
  <p:clrMapOvr>
    <a:masterClrMapping/>
  </p:clrMapOvr>
  <p:extLst>
    <p:ext uri="{DCECCB84-F9BA-43D5-87BE-67443E8EF086}">
      <p15:sldGuideLst xmlns:p15="http://schemas.microsoft.com/office/powerpoint/2012/main">
        <p15:guide id="1" orient="horz" pos="2688">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Round Images">
    <p:spTree>
      <p:nvGrpSpPr>
        <p:cNvPr id="1" name=""/>
        <p:cNvGrpSpPr/>
        <p:nvPr/>
      </p:nvGrpSpPr>
      <p:grpSpPr>
        <a:xfrm>
          <a:off x="0" y="0"/>
          <a:ext cx="0" cy="0"/>
          <a:chOff x="0" y="0"/>
          <a:chExt cx="0" cy="0"/>
        </a:xfrm>
      </p:grpSpPr>
      <p:sp>
        <p:nvSpPr>
          <p:cNvPr id="8" name="Picture Placeholder 28"/>
          <p:cNvSpPr>
            <a:spLocks noGrp="1" noChangeAspect="1"/>
          </p:cNvSpPr>
          <p:nvPr>
            <p:ph type="pic" sz="quarter" idx="53"/>
          </p:nvPr>
        </p:nvSpPr>
        <p:spPr>
          <a:xfrm>
            <a:off x="7519843" y="1860865"/>
            <a:ext cx="1462278" cy="14630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7" name="Picture Placeholder 28"/>
          <p:cNvSpPr>
            <a:spLocks noGrp="1" noChangeAspect="1"/>
          </p:cNvSpPr>
          <p:nvPr>
            <p:ph type="pic" sz="quarter" idx="52"/>
          </p:nvPr>
        </p:nvSpPr>
        <p:spPr>
          <a:xfrm>
            <a:off x="3303348" y="1815145"/>
            <a:ext cx="1462278" cy="14630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6" name="Picture Placeholder 28"/>
          <p:cNvSpPr>
            <a:spLocks noGrp="1" noChangeAspect="1"/>
          </p:cNvSpPr>
          <p:nvPr>
            <p:ph type="pic" sz="quarter" idx="51"/>
          </p:nvPr>
        </p:nvSpPr>
        <p:spPr>
          <a:xfrm>
            <a:off x="5046025" y="1450850"/>
            <a:ext cx="2193418" cy="219163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9" name="Title 1"/>
          <p:cNvSpPr>
            <a:spLocks noGrp="1"/>
          </p:cNvSpPr>
          <p:nvPr>
            <p:ph type="title"/>
          </p:nvPr>
        </p:nvSpPr>
        <p:spPr>
          <a:xfrm>
            <a:off x="2191512" y="3474720"/>
            <a:ext cx="7808976" cy="1143000"/>
          </a:xfrm>
        </p:spPr>
        <p:txBody>
          <a:bodyPr/>
          <a:lstStyle>
            <a:lvl1pPr algn="ctr">
              <a:defRPr>
                <a:solidFill>
                  <a:schemeClr val="tx1">
                    <a:lumMod val="75000"/>
                    <a:lumOff val="25000"/>
                  </a:schemeClr>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152281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740660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nner Image Middl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932166"/>
            <a:ext cx="12200773" cy="2824251"/>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96188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noChangeAspect="1"/>
          </p:cNvSpPr>
          <p:nvPr>
            <p:ph type="pic" sz="quarter" idx="50"/>
          </p:nvPr>
        </p:nvSpPr>
        <p:spPr>
          <a:xfrm>
            <a:off x="949497" y="2675371"/>
            <a:ext cx="1775996" cy="1775999"/>
          </a:xfrm>
          <a:prstGeom prst="ellipse">
            <a:avLst/>
          </a:prstGeom>
          <a:solidFill>
            <a:schemeClr val="accent4"/>
          </a:solidFill>
          <a:ln w="76200" cap="sq">
            <a:solidFill>
              <a:schemeClr val="bg1">
                <a:lumMod val="95000"/>
              </a:schemeClr>
            </a:solid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cs-CZ"/>
              <a:t>Kliknutím na ikonu přidáte obrázek.</a:t>
            </a:r>
            <a:endParaRPr lang="en-JM" dirty="0"/>
          </a:p>
        </p:txBody>
      </p:sp>
      <p:sp>
        <p:nvSpPr>
          <p:cNvPr id="4" name="Picture Placeholder 28"/>
          <p:cNvSpPr>
            <a:spLocks noGrp="1" noChangeAspect="1"/>
          </p:cNvSpPr>
          <p:nvPr>
            <p:ph type="pic" sz="quarter" idx="51"/>
          </p:nvPr>
        </p:nvSpPr>
        <p:spPr>
          <a:xfrm>
            <a:off x="3647132" y="2675371"/>
            <a:ext cx="1775996" cy="1775999"/>
          </a:xfrm>
          <a:prstGeom prst="ellipse">
            <a:avLst/>
          </a:prstGeom>
          <a:solidFill>
            <a:schemeClr val="accent4"/>
          </a:solidFill>
          <a:ln w="76200" cap="sq">
            <a:solidFill>
              <a:schemeClr val="bg1">
                <a:lumMod val="95000"/>
              </a:schemeClr>
            </a:solid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cs-CZ"/>
              <a:t>Kliknutím na ikonu přidáte obrázek.</a:t>
            </a:r>
            <a:endParaRPr lang="en-JM" dirty="0"/>
          </a:p>
        </p:txBody>
      </p:sp>
      <p:sp>
        <p:nvSpPr>
          <p:cNvPr id="5" name="Picture Placeholder 28"/>
          <p:cNvSpPr>
            <a:spLocks noGrp="1" noChangeAspect="1"/>
          </p:cNvSpPr>
          <p:nvPr>
            <p:ph type="pic" sz="quarter" idx="52"/>
          </p:nvPr>
        </p:nvSpPr>
        <p:spPr>
          <a:xfrm>
            <a:off x="6344767" y="2728204"/>
            <a:ext cx="1775996" cy="1775999"/>
          </a:xfrm>
          <a:prstGeom prst="ellipse">
            <a:avLst/>
          </a:prstGeom>
          <a:solidFill>
            <a:schemeClr val="accent4"/>
          </a:solidFill>
          <a:ln w="76200" cap="sq">
            <a:solidFill>
              <a:schemeClr val="bg1">
                <a:lumMod val="95000"/>
              </a:schemeClr>
            </a:solid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cs-CZ"/>
              <a:t>Kliknutím na ikonu přidáte obrázek.</a:t>
            </a:r>
            <a:endParaRPr lang="en-JM" dirty="0"/>
          </a:p>
        </p:txBody>
      </p:sp>
      <p:sp>
        <p:nvSpPr>
          <p:cNvPr id="6" name="Picture Placeholder 28"/>
          <p:cNvSpPr>
            <a:spLocks noGrp="1" noChangeAspect="1"/>
          </p:cNvSpPr>
          <p:nvPr>
            <p:ph type="pic" sz="quarter" idx="53"/>
          </p:nvPr>
        </p:nvSpPr>
        <p:spPr>
          <a:xfrm>
            <a:off x="9042403" y="2718044"/>
            <a:ext cx="1775996" cy="1775999"/>
          </a:xfrm>
          <a:prstGeom prst="ellipse">
            <a:avLst/>
          </a:prstGeom>
          <a:solidFill>
            <a:schemeClr val="accent4"/>
          </a:solidFill>
          <a:ln w="76200" cap="sq">
            <a:solidFill>
              <a:schemeClr val="bg1">
                <a:lumMod val="95000"/>
              </a:schemeClr>
            </a:solidFill>
            <a:miter lim="800000"/>
          </a:ln>
          <a:effectLst/>
        </p:spPr>
        <p:txBody>
          <a:bodyPr>
            <a:normAutofit/>
          </a:bodyPr>
          <a:lstStyle>
            <a:lvl1pPr marL="0" indent="0" algn="ctr">
              <a:buFontTx/>
              <a:buNone/>
              <a:defRPr sz="1399">
                <a:solidFill>
                  <a:srgbClr val="17252F"/>
                </a:solidFill>
                <a:latin typeface="+mn-lt"/>
                <a:cs typeface="Arial" pitchFamily="34" charset="0"/>
              </a:defRPr>
            </a:lvl1pPr>
          </a:lstStyle>
          <a:p>
            <a:r>
              <a:rPr lang="cs-CZ"/>
              <a:t>Kliknutím na ikonu přidáte obrázek.</a:t>
            </a:r>
            <a:endParaRPr lang="en-JM" dirty="0"/>
          </a:p>
        </p:txBody>
      </p:sp>
      <p:sp>
        <p:nvSpPr>
          <p:cNvPr id="9"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10"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11" name="Rectangle 10"/>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7" name="Slide Number Placeholder 6"/>
          <p:cNvSpPr>
            <a:spLocks noGrp="1"/>
          </p:cNvSpPr>
          <p:nvPr>
            <p:ph type="sldNum" sz="quarter" idx="55"/>
          </p:nvPr>
        </p:nvSpPr>
        <p:spPr>
          <a:xfrm>
            <a:off x="312" y="487606"/>
            <a:ext cx="611681" cy="365125"/>
          </a:xfrm>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3104538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arge 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4" name="Title 1"/>
          <p:cNvSpPr>
            <a:spLocks noGrp="1"/>
          </p:cNvSpPr>
          <p:nvPr>
            <p:ph type="title"/>
          </p:nvPr>
        </p:nvSpPr>
        <p:spPr>
          <a:xfrm>
            <a:off x="6236208" y="2057400"/>
            <a:ext cx="4992624" cy="1280160"/>
          </a:xfrm>
        </p:spPr>
        <p:txBody>
          <a:bodyPr lIns="0" tIns="0" rIns="0" bIns="0">
            <a:noAutofit/>
          </a:bodyPr>
          <a:lstStyle>
            <a:lvl1pPr algn="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4577724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nner Image Bottom">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565877"/>
            <a:ext cx="12192000" cy="3292124"/>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680606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rge Image Lef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0"/>
            <a:ext cx="8055392" cy="6858000"/>
          </a:xfrm>
        </p:spPr>
        <p:txBody>
          <a:bodyPr/>
          <a:lstStyle>
            <a:lvl1pPr marL="0" indent="0">
              <a:buNone/>
              <a:defRPr/>
            </a:lvl1pPr>
          </a:lstStyle>
          <a:p>
            <a:r>
              <a:rPr lang="cs-CZ"/>
              <a:t>Kliknutím na ikonu přidáte obrázek.</a:t>
            </a:r>
            <a:endParaRPr lang="en-US" dirty="0"/>
          </a:p>
        </p:txBody>
      </p:sp>
      <p:sp>
        <p:nvSpPr>
          <p:cNvPr id="2" name="Title 1"/>
          <p:cNvSpPr>
            <a:spLocks noGrp="1"/>
          </p:cNvSpPr>
          <p:nvPr>
            <p:ph type="title" hasCustomPrompt="1"/>
          </p:nvPr>
        </p:nvSpPr>
        <p:spPr>
          <a:xfrm>
            <a:off x="673273" y="151679"/>
            <a:ext cx="7382120" cy="1143000"/>
          </a:xfrm>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0243248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nner Image Under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98" y="1121261"/>
            <a:ext cx="12185944" cy="2444617"/>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676656" y="158353"/>
            <a:ext cx="10412618" cy="1143000"/>
          </a:xfrm>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811669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rge Image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120901"/>
            <a:ext cx="12192000" cy="4737100"/>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2543329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41648" y="941832"/>
            <a:ext cx="4105656" cy="1143000"/>
          </a:xfrm>
        </p:spPr>
        <p:txBody>
          <a:bodyPr/>
          <a:lstStyle>
            <a:lvl1pPr algn="ct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352882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x Round Images">
    <p:spTree>
      <p:nvGrpSpPr>
        <p:cNvPr id="1" name=""/>
        <p:cNvGrpSpPr/>
        <p:nvPr/>
      </p:nvGrpSpPr>
      <p:grpSpPr>
        <a:xfrm>
          <a:off x="0" y="0"/>
          <a:ext cx="0" cy="0"/>
          <a:chOff x="0" y="0"/>
          <a:chExt cx="0" cy="0"/>
        </a:xfrm>
      </p:grpSpPr>
      <p:sp>
        <p:nvSpPr>
          <p:cNvPr id="12" name="Picture Placeholder 28"/>
          <p:cNvSpPr>
            <a:spLocks noGrp="1" noChangeAspect="1"/>
          </p:cNvSpPr>
          <p:nvPr>
            <p:ph type="pic" sz="quarter" idx="54"/>
          </p:nvPr>
        </p:nvSpPr>
        <p:spPr>
          <a:xfrm>
            <a:off x="4430614" y="4987719"/>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13" name="Picture Placeholder 28"/>
          <p:cNvSpPr>
            <a:spLocks noGrp="1" noChangeAspect="1"/>
          </p:cNvSpPr>
          <p:nvPr>
            <p:ph type="pic" sz="quarter" idx="55"/>
          </p:nvPr>
        </p:nvSpPr>
        <p:spPr>
          <a:xfrm>
            <a:off x="4430614" y="3678018"/>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14" name="Picture Placeholder 28"/>
          <p:cNvSpPr>
            <a:spLocks noGrp="1" noChangeAspect="1"/>
          </p:cNvSpPr>
          <p:nvPr>
            <p:ph type="pic" sz="quarter" idx="56"/>
          </p:nvPr>
        </p:nvSpPr>
        <p:spPr>
          <a:xfrm>
            <a:off x="4430614" y="2368317"/>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11" name="Picture Placeholder 28"/>
          <p:cNvSpPr>
            <a:spLocks noGrp="1" noChangeAspect="1"/>
          </p:cNvSpPr>
          <p:nvPr>
            <p:ph type="pic" sz="quarter" idx="53"/>
          </p:nvPr>
        </p:nvSpPr>
        <p:spPr>
          <a:xfrm>
            <a:off x="828332" y="4987719"/>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10" name="Picture Placeholder 28"/>
          <p:cNvSpPr>
            <a:spLocks noGrp="1" noChangeAspect="1"/>
          </p:cNvSpPr>
          <p:nvPr>
            <p:ph type="pic" sz="quarter" idx="52"/>
          </p:nvPr>
        </p:nvSpPr>
        <p:spPr>
          <a:xfrm>
            <a:off x="828332" y="3678018"/>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9" name="Picture Placeholder 28"/>
          <p:cNvSpPr>
            <a:spLocks noGrp="1" noChangeAspect="1"/>
          </p:cNvSpPr>
          <p:nvPr>
            <p:ph type="pic" sz="quarter" idx="51"/>
          </p:nvPr>
        </p:nvSpPr>
        <p:spPr>
          <a:xfrm>
            <a:off x="828332" y="2368317"/>
            <a:ext cx="1005840" cy="10058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0787917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nner Imag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73" y="2"/>
            <a:ext cx="12192000" cy="3292475"/>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258837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Round Center Image">
    <p:spTree>
      <p:nvGrpSpPr>
        <p:cNvPr id="1" name=""/>
        <p:cNvGrpSpPr/>
        <p:nvPr/>
      </p:nvGrpSpPr>
      <p:grpSpPr>
        <a:xfrm>
          <a:off x="0" y="0"/>
          <a:ext cx="0" cy="0"/>
          <a:chOff x="0" y="0"/>
          <a:chExt cx="0" cy="0"/>
        </a:xfrm>
      </p:grpSpPr>
      <p:sp>
        <p:nvSpPr>
          <p:cNvPr id="4" name="Picture Placeholder 28"/>
          <p:cNvSpPr>
            <a:spLocks noGrp="1" noChangeAspect="1"/>
          </p:cNvSpPr>
          <p:nvPr>
            <p:ph type="pic" sz="quarter" idx="51"/>
          </p:nvPr>
        </p:nvSpPr>
        <p:spPr>
          <a:xfrm>
            <a:off x="5135880" y="3242485"/>
            <a:ext cx="1920240" cy="192024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mn-lt"/>
                <a:cs typeface="Calibri" panose="020F0502020204030204" pitchFamily="34" charset="0"/>
              </a:defRPr>
            </a:lvl1pPr>
          </a:lstStyle>
          <a:p>
            <a:r>
              <a:rPr lang="cs-CZ"/>
              <a:t>Kliknutím na ikonu přidáte obrázek.</a:t>
            </a:r>
            <a:endParaRPr lang="en-JM"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776843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429000" y="2401504"/>
            <a:ext cx="5342022" cy="3337560"/>
          </a:xfrm>
        </p:spPr>
        <p:txBody>
          <a:bodyPr/>
          <a:lstStyle/>
          <a:p>
            <a:r>
              <a:rPr lang="cs-CZ"/>
              <a:t>Kliknutím na ikonu přidáte obrázek.</a:t>
            </a:r>
            <a:endParaRPr lang="en-US"/>
          </a:p>
        </p:txBody>
      </p:sp>
      <p:sp>
        <p:nvSpPr>
          <p:cNvPr id="2" name="Title 1"/>
          <p:cNvSpPr>
            <a:spLocks noGrp="1"/>
          </p:cNvSpPr>
          <p:nvPr>
            <p:ph type="title" hasCustomPrompt="1"/>
          </p:nvPr>
        </p:nvSpPr>
        <p:spPr>
          <a:xfrm>
            <a:off x="673273" y="151679"/>
            <a:ext cx="10801180" cy="1143000"/>
          </a:xfrm>
        </p:spPr>
        <p:txBody>
          <a:bodyPr>
            <a:noAutofit/>
          </a:bodyPr>
          <a:lstStyle>
            <a:lvl1pPr>
              <a:defRPr sz="4798" b="1" spc="-200">
                <a:solidFill>
                  <a:schemeClr val="tx1">
                    <a:lumMod val="75000"/>
                    <a:lumOff val="25000"/>
                  </a:schemeClr>
                </a:solidFill>
                <a:latin typeface="+mj-lt"/>
                <a:cs typeface="Source Sans Pro"/>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55817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6" name="Text Placeholder 4"/>
          <p:cNvSpPr>
            <a:spLocks noGrp="1"/>
          </p:cNvSpPr>
          <p:nvPr>
            <p:ph type="body" sz="quarter" idx="10" hasCustomPrompt="1"/>
          </p:nvPr>
        </p:nvSpPr>
        <p:spPr>
          <a:xfrm>
            <a:off x="792483" y="447919"/>
            <a:ext cx="10411884" cy="349251"/>
          </a:xfrm>
        </p:spPr>
        <p:txBody>
          <a:bodyPr lIns="134149"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a:r>
              <a:rPr lang="en-JM" dirty="0"/>
              <a:t>Click to add text</a:t>
            </a:r>
          </a:p>
        </p:txBody>
      </p:sp>
      <p:sp>
        <p:nvSpPr>
          <p:cNvPr id="7" name="Rectangle 6"/>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4633"/>
            <a:ext cx="611681" cy="365125"/>
          </a:xfrm>
        </p:spPr>
        <p:txBody>
          <a:bodyPr/>
          <a:lstStyle>
            <a:lvl1pPr algn="ctr">
              <a:defRPr/>
            </a:lvl1pPr>
          </a:lstStyle>
          <a:p>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19831148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rge Title with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2" name="Title 1"/>
          <p:cNvSpPr>
            <a:spLocks noGrp="1"/>
          </p:cNvSpPr>
          <p:nvPr>
            <p:ph type="title"/>
          </p:nvPr>
        </p:nvSpPr>
        <p:spPr>
          <a:xfrm>
            <a:off x="1146048" y="1298448"/>
            <a:ext cx="4299712" cy="1325563"/>
          </a:xfrm>
        </p:spPr>
        <p:txBody>
          <a:bodyPr>
            <a:noAutofit/>
          </a:bodyPr>
          <a:lstStyle>
            <a:lvl1pPr>
              <a:defRPr sz="4400" b="0" i="0">
                <a:solidFill>
                  <a:schemeClr val="tx1"/>
                </a:solidFill>
                <a:latin typeface="+mj-lt"/>
                <a:ea typeface="Montserrat Medium" charset="0"/>
                <a:cs typeface="Montserrat Medium" charset="0"/>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25852737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Low with Picture">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2" name="Title 1"/>
          <p:cNvSpPr>
            <a:spLocks noGrp="1"/>
          </p:cNvSpPr>
          <p:nvPr>
            <p:ph type="title"/>
          </p:nvPr>
        </p:nvSpPr>
        <p:spPr>
          <a:xfrm>
            <a:off x="1113297" y="4709163"/>
            <a:ext cx="4089739" cy="1325563"/>
          </a:xfrm>
        </p:spPr>
        <p:txBody>
          <a:bodyPr>
            <a:noAutofit/>
          </a:bodyPr>
          <a:lstStyle>
            <a:lvl1pP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091258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55597479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Top Centered">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838200" y="205061"/>
            <a:ext cx="10515600" cy="1325563"/>
          </a:xfrm>
          <a:prstGeom prst="rect">
            <a:avLst/>
          </a:prstGeom>
        </p:spPr>
        <p:txBody>
          <a:bodyPr vert="horz" lIns="91440" tIns="45720" rIns="91440" bIns="45720" rtlCol="0" anchor="ctr">
            <a:noAutofit/>
          </a:bodyPr>
          <a:lstStyle>
            <a:lvl1pPr algn="ctr">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431768689"/>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Lower with Tinted Backgroun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621792" y="1274765"/>
            <a:ext cx="4078816"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91339643"/>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Middle with Pictur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cs-CZ"/>
              <a:t>Kliknutím na ikonu přidáte obrázek.</a:t>
            </a:r>
            <a:endParaRPr lang="en-US" dirty="0"/>
          </a:p>
        </p:txBody>
      </p:sp>
      <p:sp>
        <p:nvSpPr>
          <p:cNvPr id="6" name="Title Placeholder 6"/>
          <p:cNvSpPr>
            <a:spLocks noGrp="1"/>
          </p:cNvSpPr>
          <p:nvPr>
            <p:ph type="title"/>
          </p:nvPr>
        </p:nvSpPr>
        <p:spPr>
          <a:xfrm>
            <a:off x="1222656" y="3034971"/>
            <a:ext cx="3828288" cy="1033590"/>
          </a:xfrm>
          <a:prstGeom prst="rect">
            <a:avLst/>
          </a:prstGeom>
        </p:spPr>
        <p:txBody>
          <a:bodyPr vert="horz" lIns="91440" tIns="45720" rIns="91440" bIns="45720" rtlCol="0" anchor="ctr">
            <a:noAutofit/>
          </a:bodyPr>
          <a:lstStyle>
            <a:lvl1pP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363063003"/>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with Large Picture Right">
    <p:spTree>
      <p:nvGrpSpPr>
        <p:cNvPr id="1" name=""/>
        <p:cNvGrpSpPr/>
        <p:nvPr/>
      </p:nvGrpSpPr>
      <p:grpSpPr>
        <a:xfrm>
          <a:off x="0" y="0"/>
          <a:ext cx="0" cy="0"/>
          <a:chOff x="0" y="0"/>
          <a:chExt cx="0" cy="0"/>
        </a:xfrm>
      </p:grpSpPr>
      <p:sp>
        <p:nvSpPr>
          <p:cNvPr id="11" name="Title Placeholder 6"/>
          <p:cNvSpPr>
            <a:spLocks noGrp="1"/>
          </p:cNvSpPr>
          <p:nvPr>
            <p:ph type="title"/>
          </p:nvPr>
        </p:nvSpPr>
        <p:spPr>
          <a:xfrm>
            <a:off x="624001" y="470766"/>
            <a:ext cx="5305347" cy="1325563"/>
          </a:xfrm>
          <a:prstGeom prst="rect">
            <a:avLst/>
          </a:prstGeom>
        </p:spPr>
        <p:txBody>
          <a:bodyPr vert="horz" lIns="91440" tIns="45720" rIns="91440" bIns="45720" rtlCol="0" anchor="ctr">
            <a:noAutofit/>
          </a:bodyPr>
          <a:lstStyle>
            <a:lvl1pPr>
              <a:lnSpc>
                <a:spcPct val="80000"/>
              </a:lnSpc>
              <a:defRPr/>
            </a:lvl1pPr>
          </a:lstStyle>
          <a:p>
            <a:r>
              <a:rPr lang="cs-CZ"/>
              <a:t>Kliknutím lze upravit styl.</a:t>
            </a:r>
            <a:endParaRPr lang="en-US" dirty="0"/>
          </a:p>
        </p:txBody>
      </p:sp>
      <p:sp>
        <p:nvSpPr>
          <p:cNvPr id="7" name="Picture Placeholder 6"/>
          <p:cNvSpPr>
            <a:spLocks noGrp="1"/>
          </p:cNvSpPr>
          <p:nvPr>
            <p:ph type="pic" sz="quarter" idx="13"/>
          </p:nvPr>
        </p:nvSpPr>
        <p:spPr>
          <a:xfrm>
            <a:off x="6096000" y="0"/>
            <a:ext cx="6096000" cy="6858000"/>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080554926"/>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with Four Pictures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832852" y="-1"/>
            <a:ext cx="3359149" cy="3984171"/>
          </a:xfrm>
        </p:spPr>
        <p:txBody>
          <a:bodyPr/>
          <a:lstStyle/>
          <a:p>
            <a:r>
              <a:rPr lang="cs-CZ"/>
              <a:t>Kliknutím na ikonu přidáte obrázek.</a:t>
            </a:r>
            <a:endParaRPr lang="en-US" dirty="0"/>
          </a:p>
        </p:txBody>
      </p:sp>
      <p:sp>
        <p:nvSpPr>
          <p:cNvPr id="9" name="Picture Placeholder 7"/>
          <p:cNvSpPr>
            <a:spLocks noGrp="1"/>
          </p:cNvSpPr>
          <p:nvPr>
            <p:ph type="pic" sz="quarter" idx="11"/>
          </p:nvPr>
        </p:nvSpPr>
        <p:spPr>
          <a:xfrm>
            <a:off x="5378452" y="-1"/>
            <a:ext cx="3359149" cy="3483864"/>
          </a:xfrm>
        </p:spPr>
        <p:txBody>
          <a:bodyPr/>
          <a:lstStyle/>
          <a:p>
            <a:r>
              <a:rPr lang="cs-CZ"/>
              <a:t>Kliknutím na ikonu přidáte obrázek.</a:t>
            </a:r>
            <a:endParaRPr lang="en-US" dirty="0"/>
          </a:p>
        </p:txBody>
      </p:sp>
      <p:sp>
        <p:nvSpPr>
          <p:cNvPr id="10" name="Picture Placeholder 7"/>
          <p:cNvSpPr>
            <a:spLocks noGrp="1"/>
          </p:cNvSpPr>
          <p:nvPr>
            <p:ph type="pic" sz="quarter" idx="12"/>
          </p:nvPr>
        </p:nvSpPr>
        <p:spPr>
          <a:xfrm>
            <a:off x="8832852" y="4056654"/>
            <a:ext cx="3359149" cy="2801346"/>
          </a:xfrm>
        </p:spPr>
        <p:txBody>
          <a:bodyPr/>
          <a:lstStyle/>
          <a:p>
            <a:r>
              <a:rPr lang="cs-CZ"/>
              <a:t>Kliknutím na ikonu přidáte obrázek.</a:t>
            </a:r>
            <a:endParaRPr lang="en-US" dirty="0"/>
          </a:p>
        </p:txBody>
      </p:sp>
      <p:sp>
        <p:nvSpPr>
          <p:cNvPr id="11" name="Picture Placeholder 7"/>
          <p:cNvSpPr>
            <a:spLocks noGrp="1"/>
          </p:cNvSpPr>
          <p:nvPr>
            <p:ph type="pic" sz="quarter" idx="13"/>
          </p:nvPr>
        </p:nvSpPr>
        <p:spPr>
          <a:xfrm>
            <a:off x="5378452" y="3554966"/>
            <a:ext cx="3359149" cy="3303037"/>
          </a:xfrm>
        </p:spPr>
        <p:txBody>
          <a:bodyPr/>
          <a:lstStyle/>
          <a:p>
            <a:r>
              <a:rPr lang="cs-CZ"/>
              <a:t>Kliknutím na ikonu přidáte obrázek.</a:t>
            </a:r>
            <a:endParaRPr lang="en-US" dirty="0"/>
          </a:p>
        </p:txBody>
      </p:sp>
      <p:sp>
        <p:nvSpPr>
          <p:cNvPr id="12" name="Title Placeholder 6">
            <a:extLst>
              <a:ext uri="{FF2B5EF4-FFF2-40B4-BE49-F238E27FC236}">
                <a16:creationId xmlns:a16="http://schemas.microsoft.com/office/drawing/2014/main" id="{C30D4BDA-C54C-4AB6-812F-7FADC65AD154}"/>
              </a:ext>
            </a:extLst>
          </p:cNvPr>
          <p:cNvSpPr>
            <a:spLocks noGrp="1"/>
          </p:cNvSpPr>
          <p:nvPr>
            <p:ph type="title"/>
          </p:nvPr>
        </p:nvSpPr>
        <p:spPr>
          <a:xfrm>
            <a:off x="624001" y="470766"/>
            <a:ext cx="5305347" cy="1325563"/>
          </a:xfrm>
          <a:prstGeom prst="rect">
            <a:avLst/>
          </a:prstGeom>
        </p:spPr>
        <p:txBody>
          <a:bodyPr vert="horz" lIns="91440" tIns="45720" rIns="91440" bIns="45720" rtlCol="0" anchor="ctr">
            <a:noAutofit/>
          </a:bodyPr>
          <a:lstStyle>
            <a:lvl1pPr>
              <a:lnSpc>
                <a:spcPct val="80000"/>
              </a:lnSpc>
              <a:defRPr b="0" i="0">
                <a:latin typeface="+mj-lt"/>
                <a:ea typeface="Montserrat Medium" charset="0"/>
                <a:cs typeface="Montserrat Medium" charset="0"/>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852411309"/>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with Tall Picture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3304117" cy="6858000"/>
          </a:xfrm>
        </p:spPr>
        <p:txBody>
          <a:bodyPr/>
          <a:lstStyle/>
          <a:p>
            <a:r>
              <a:rPr lang="cs-CZ"/>
              <a:t>Kliknutím na ikonu přidáte obrázek.</a:t>
            </a:r>
            <a:endParaRPr lang="en-US" dirty="0"/>
          </a:p>
        </p:txBody>
      </p:sp>
      <p:sp>
        <p:nvSpPr>
          <p:cNvPr id="9" name="Title Placeholder 6"/>
          <p:cNvSpPr>
            <a:spLocks noGrp="1"/>
          </p:cNvSpPr>
          <p:nvPr>
            <p:ph type="title"/>
          </p:nvPr>
        </p:nvSpPr>
        <p:spPr>
          <a:xfrm>
            <a:off x="4000242" y="470105"/>
            <a:ext cx="7138631"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158993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with Picture Left">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742381" y="1870077"/>
            <a:ext cx="3967793" cy="4482596"/>
          </a:xfrm>
        </p:spPr>
        <p:txBody>
          <a:bodyPr/>
          <a:lstStyle/>
          <a:p>
            <a:r>
              <a:rPr lang="cs-CZ"/>
              <a:t>Kliknutím na ikonu přidáte obrázek.</a:t>
            </a:r>
            <a:endParaRPr lang="en-US" dirty="0"/>
          </a:p>
        </p:txBody>
      </p:sp>
      <p:sp>
        <p:nvSpPr>
          <p:cNvPr id="6"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262606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12" y="484633"/>
            <a:ext cx="611681" cy="365125"/>
          </a:xfrm>
        </p:spPr>
        <p:txBody>
          <a:bodyPr/>
          <a:lstStyle>
            <a:lvl1pPr algn="ctr">
              <a:defRPr/>
            </a:lvl1pPr>
          </a:lstStyle>
          <a:p>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7340928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with Three Pictures in Column">
    <p:spTree>
      <p:nvGrpSpPr>
        <p:cNvPr id="1" name=""/>
        <p:cNvGrpSpPr/>
        <p:nvPr/>
      </p:nvGrpSpPr>
      <p:grpSpPr>
        <a:xfrm>
          <a:off x="0" y="0"/>
          <a:ext cx="0" cy="0"/>
          <a:chOff x="0" y="0"/>
          <a:chExt cx="0" cy="0"/>
        </a:xfrm>
      </p:grpSpPr>
      <p:sp>
        <p:nvSpPr>
          <p:cNvPr id="10" name="Picture Placeholder 6"/>
          <p:cNvSpPr>
            <a:spLocks noGrp="1"/>
          </p:cNvSpPr>
          <p:nvPr>
            <p:ph type="pic" sz="quarter" idx="14"/>
          </p:nvPr>
        </p:nvSpPr>
        <p:spPr>
          <a:xfrm>
            <a:off x="4104218" y="3581504"/>
            <a:ext cx="4389967" cy="1378800"/>
          </a:xfrm>
          <a:prstGeom prst="roundRect">
            <a:avLst>
              <a:gd name="adj" fmla="val 0"/>
            </a:avLst>
          </a:prstGeom>
        </p:spPr>
        <p:txBody>
          <a:bodyPr/>
          <a:lstStyle/>
          <a:p>
            <a:r>
              <a:rPr lang="cs-CZ"/>
              <a:t>Kliknutím na ikonu přidáte obrázek.</a:t>
            </a:r>
            <a:endParaRPr lang="en-US" dirty="0"/>
          </a:p>
        </p:txBody>
      </p:sp>
      <p:sp>
        <p:nvSpPr>
          <p:cNvPr id="12" name="Picture Placeholder 6"/>
          <p:cNvSpPr>
            <a:spLocks noGrp="1"/>
          </p:cNvSpPr>
          <p:nvPr>
            <p:ph type="pic" sz="quarter" idx="15"/>
          </p:nvPr>
        </p:nvSpPr>
        <p:spPr>
          <a:xfrm>
            <a:off x="4104217" y="5012848"/>
            <a:ext cx="4389967" cy="1378800"/>
          </a:xfrm>
          <a:prstGeom prst="roundRect">
            <a:avLst>
              <a:gd name="adj" fmla="val 0"/>
            </a:avLst>
          </a:prstGeom>
        </p:spPr>
        <p:txBody>
          <a:bodyPr/>
          <a:lstStyle/>
          <a:p>
            <a:r>
              <a:rPr lang="cs-CZ"/>
              <a:t>Kliknutím na ikonu přidáte obrázek.</a:t>
            </a:r>
            <a:endParaRPr lang="en-US" dirty="0"/>
          </a:p>
        </p:txBody>
      </p:sp>
      <p:sp>
        <p:nvSpPr>
          <p:cNvPr id="7" name="Picture Placeholder 6"/>
          <p:cNvSpPr>
            <a:spLocks noGrp="1"/>
          </p:cNvSpPr>
          <p:nvPr>
            <p:ph type="pic" sz="quarter" idx="13"/>
          </p:nvPr>
        </p:nvSpPr>
        <p:spPr>
          <a:xfrm>
            <a:off x="4104219" y="2150161"/>
            <a:ext cx="4389967" cy="1378800"/>
          </a:xfrm>
          <a:prstGeom prst="roundRect">
            <a:avLst>
              <a:gd name="adj" fmla="val 0"/>
            </a:avLst>
          </a:prstGeom>
        </p:spPr>
        <p:txBody>
          <a:bodyPr/>
          <a:lstStyle/>
          <a:p>
            <a:r>
              <a:rPr lang="cs-CZ"/>
              <a:t>Kliknutím na ikonu přidáte obrázek.</a:t>
            </a:r>
            <a:endParaRPr lang="en-US" dirty="0"/>
          </a:p>
        </p:txBody>
      </p:sp>
      <p:sp>
        <p:nvSpPr>
          <p:cNvPr id="14"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282986888"/>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Top with Tinted Backgroun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920404549"/>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with Four Medium Pictures">
    <p:spTree>
      <p:nvGrpSpPr>
        <p:cNvPr id="1" name=""/>
        <p:cNvGrpSpPr/>
        <p:nvPr/>
      </p:nvGrpSpPr>
      <p:grpSpPr>
        <a:xfrm>
          <a:off x="0" y="0"/>
          <a:ext cx="0" cy="0"/>
          <a:chOff x="0" y="0"/>
          <a:chExt cx="0" cy="0"/>
        </a:xfrm>
      </p:grpSpPr>
      <p:sp>
        <p:nvSpPr>
          <p:cNvPr id="7" name="Rounded Rectangle 18">
            <a:extLst>
              <a:ext uri="{FF2B5EF4-FFF2-40B4-BE49-F238E27FC236}">
                <a16:creationId xmlns:a16="http://schemas.microsoft.com/office/drawing/2014/main" id="{019865B4-CE54-4438-8DD9-C44D0D0E0C86}"/>
              </a:ext>
            </a:extLst>
          </p:cNvPr>
          <p:cNvSpPr>
            <a:spLocks noChangeAspect="1"/>
          </p:cNvSpPr>
          <p:nvPr userDrawn="1"/>
        </p:nvSpPr>
        <p:spPr>
          <a:xfrm>
            <a:off x="0" y="1"/>
            <a:ext cx="12192000" cy="4189268"/>
          </a:xfrm>
          <a:prstGeom prst="roundRect">
            <a:avLst>
              <a:gd name="adj"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Regular" charset="0"/>
            </a:endParaRPr>
          </a:p>
        </p:txBody>
      </p:sp>
      <p:sp>
        <p:nvSpPr>
          <p:cNvPr id="15" name="Picture Placeholder 11"/>
          <p:cNvSpPr>
            <a:spLocks noGrp="1"/>
          </p:cNvSpPr>
          <p:nvPr>
            <p:ph type="pic" sz="quarter" idx="16"/>
          </p:nvPr>
        </p:nvSpPr>
        <p:spPr>
          <a:xfrm>
            <a:off x="8844165" y="1463531"/>
            <a:ext cx="2602161" cy="2725738"/>
          </a:xfrm>
        </p:spPr>
        <p:txBody>
          <a:bodyPr/>
          <a:lstStyle/>
          <a:p>
            <a:r>
              <a:rPr lang="cs-CZ"/>
              <a:t>Kliknutím na ikonu přidáte obrázek.</a:t>
            </a:r>
            <a:endParaRPr lang="en-US" dirty="0"/>
          </a:p>
        </p:txBody>
      </p:sp>
      <p:sp>
        <p:nvSpPr>
          <p:cNvPr id="14" name="Picture Placeholder 11"/>
          <p:cNvSpPr>
            <a:spLocks noGrp="1"/>
          </p:cNvSpPr>
          <p:nvPr>
            <p:ph type="pic" sz="quarter" idx="15"/>
          </p:nvPr>
        </p:nvSpPr>
        <p:spPr>
          <a:xfrm>
            <a:off x="6149294" y="1463531"/>
            <a:ext cx="2602161" cy="2725738"/>
          </a:xfrm>
        </p:spPr>
        <p:txBody>
          <a:bodyPr/>
          <a:lstStyle/>
          <a:p>
            <a:r>
              <a:rPr lang="cs-CZ"/>
              <a:t>Kliknutím na ikonu přidáte obrázek.</a:t>
            </a:r>
            <a:endParaRPr lang="en-US" dirty="0"/>
          </a:p>
        </p:txBody>
      </p:sp>
      <p:sp>
        <p:nvSpPr>
          <p:cNvPr id="13" name="Picture Placeholder 11"/>
          <p:cNvSpPr>
            <a:spLocks noGrp="1"/>
          </p:cNvSpPr>
          <p:nvPr>
            <p:ph type="pic" sz="quarter" idx="14"/>
          </p:nvPr>
        </p:nvSpPr>
        <p:spPr>
          <a:xfrm>
            <a:off x="3454424" y="1463531"/>
            <a:ext cx="2602161" cy="2725738"/>
          </a:xfrm>
        </p:spPr>
        <p:txBody>
          <a:bodyPr/>
          <a:lstStyle/>
          <a:p>
            <a:r>
              <a:rPr lang="cs-CZ"/>
              <a:t>Kliknutím na ikonu přidáte obrázek.</a:t>
            </a:r>
            <a:endParaRPr lang="en-US" dirty="0"/>
          </a:p>
        </p:txBody>
      </p:sp>
      <p:sp>
        <p:nvSpPr>
          <p:cNvPr id="12" name="Picture Placeholder 11"/>
          <p:cNvSpPr>
            <a:spLocks noGrp="1"/>
          </p:cNvSpPr>
          <p:nvPr>
            <p:ph type="pic" sz="quarter" idx="13"/>
          </p:nvPr>
        </p:nvSpPr>
        <p:spPr>
          <a:xfrm>
            <a:off x="759554" y="1463531"/>
            <a:ext cx="2602161" cy="2725738"/>
          </a:xfrm>
        </p:spPr>
        <p:txBody>
          <a:bodyPr/>
          <a:lstStyle/>
          <a:p>
            <a:r>
              <a:rPr lang="cs-CZ"/>
              <a:t>Kliknutím na ikonu přidáte obrázek.</a:t>
            </a:r>
            <a:endParaRPr lang="en-US" dirty="0"/>
          </a:p>
        </p:txBody>
      </p:sp>
      <p:sp>
        <p:nvSpPr>
          <p:cNvPr id="16"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lvl1pP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35190973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with Four Tall Pictures">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3420113" y="2707640"/>
            <a:ext cx="2496000" cy="3588988"/>
          </a:xfrm>
          <a:prstGeom prst="roundRect">
            <a:avLst>
              <a:gd name="adj" fmla="val 4184"/>
            </a:avLst>
          </a:prstGeom>
          <a:noFill/>
        </p:spPr>
        <p:txBody>
          <a:bodyPr>
            <a:normAutofit/>
          </a:bodyPr>
          <a:lstStyle>
            <a:lvl1pPr>
              <a:defRPr sz="1800" b="0" i="0">
                <a:latin typeface="+mn-lt"/>
                <a:ea typeface="Open Sans Regular" charset="0"/>
                <a:cs typeface="Open Sans Regular" charset="0"/>
              </a:defRPr>
            </a:lvl1pPr>
          </a:lstStyle>
          <a:p>
            <a:r>
              <a:rPr lang="cs-CZ"/>
              <a:t>Kliknutím na ikonu přidáte obrázek.</a:t>
            </a:r>
            <a:endParaRPr lang="en-US" dirty="0"/>
          </a:p>
        </p:txBody>
      </p:sp>
      <p:sp>
        <p:nvSpPr>
          <p:cNvPr id="13" name="Picture Placeholder 12"/>
          <p:cNvSpPr>
            <a:spLocks noGrp="1"/>
          </p:cNvSpPr>
          <p:nvPr>
            <p:ph type="pic" sz="quarter" idx="10"/>
          </p:nvPr>
        </p:nvSpPr>
        <p:spPr>
          <a:xfrm>
            <a:off x="732900" y="2707640"/>
            <a:ext cx="2496000" cy="3588988"/>
          </a:xfrm>
          <a:prstGeom prst="roundRect">
            <a:avLst>
              <a:gd name="adj" fmla="val 4539"/>
            </a:avLst>
          </a:prstGeom>
          <a:noFill/>
        </p:spPr>
        <p:txBody>
          <a:bodyPr>
            <a:normAutofit/>
          </a:bodyPr>
          <a:lstStyle>
            <a:lvl1pPr>
              <a:defRPr sz="1800" b="0" i="0">
                <a:latin typeface="+mn-lt"/>
                <a:ea typeface="Open Sans Regular" charset="0"/>
                <a:cs typeface="Open Sans Regular" charset="0"/>
              </a:defRPr>
            </a:lvl1pPr>
          </a:lstStyle>
          <a:p>
            <a:r>
              <a:rPr lang="cs-CZ"/>
              <a:t>Kliknutím na ikonu přidáte obrázek.</a:t>
            </a:r>
            <a:endParaRPr lang="en-US" dirty="0"/>
          </a:p>
        </p:txBody>
      </p:sp>
      <p:sp>
        <p:nvSpPr>
          <p:cNvPr id="15" name="Picture Placeholder 12"/>
          <p:cNvSpPr>
            <a:spLocks noGrp="1"/>
          </p:cNvSpPr>
          <p:nvPr>
            <p:ph type="pic" sz="quarter" idx="12"/>
          </p:nvPr>
        </p:nvSpPr>
        <p:spPr>
          <a:xfrm>
            <a:off x="6107327" y="2707640"/>
            <a:ext cx="2496000" cy="3588988"/>
          </a:xfrm>
          <a:prstGeom prst="roundRect">
            <a:avLst>
              <a:gd name="adj" fmla="val 3913"/>
            </a:avLst>
          </a:prstGeom>
          <a:noFill/>
        </p:spPr>
        <p:txBody>
          <a:bodyPr>
            <a:normAutofit/>
          </a:bodyPr>
          <a:lstStyle>
            <a:lvl1pPr>
              <a:defRPr sz="1800" b="0" i="0">
                <a:latin typeface="+mn-lt"/>
                <a:ea typeface="Open Sans Regular" charset="0"/>
                <a:cs typeface="Open Sans Regular" charset="0"/>
              </a:defRPr>
            </a:lvl1pPr>
          </a:lstStyle>
          <a:p>
            <a:r>
              <a:rPr lang="cs-CZ"/>
              <a:t>Kliknutím na ikonu přidáte obrázek.</a:t>
            </a:r>
            <a:endParaRPr lang="en-US" dirty="0"/>
          </a:p>
        </p:txBody>
      </p:sp>
      <p:sp>
        <p:nvSpPr>
          <p:cNvPr id="16" name="Picture Placeholder 12"/>
          <p:cNvSpPr>
            <a:spLocks noGrp="1"/>
          </p:cNvSpPr>
          <p:nvPr>
            <p:ph type="pic" sz="quarter" idx="13"/>
          </p:nvPr>
        </p:nvSpPr>
        <p:spPr>
          <a:xfrm>
            <a:off x="8794539" y="2707640"/>
            <a:ext cx="2496000" cy="3588988"/>
          </a:xfrm>
          <a:prstGeom prst="roundRect">
            <a:avLst>
              <a:gd name="adj" fmla="val 3641"/>
            </a:avLst>
          </a:prstGeom>
          <a:noFill/>
        </p:spPr>
        <p:txBody>
          <a:bodyPr>
            <a:normAutofit/>
          </a:bodyPr>
          <a:lstStyle>
            <a:lvl1pPr>
              <a:defRPr sz="1800" b="0" i="0">
                <a:latin typeface="+mn-lt"/>
                <a:ea typeface="Open Sans Regular" charset="0"/>
                <a:cs typeface="Open Sans Regular" charset="0"/>
              </a:defRPr>
            </a:lvl1pPr>
          </a:lstStyle>
          <a:p>
            <a:r>
              <a:rPr lang="cs-CZ"/>
              <a:t>Kliknutím na ikonu přidáte obrázek.</a:t>
            </a:r>
            <a:endParaRPr lang="en-US" dirty="0"/>
          </a:p>
        </p:txBody>
      </p:sp>
      <p:sp>
        <p:nvSpPr>
          <p:cNvPr id="9"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174537197"/>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Centered with Media">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669191" y="205061"/>
            <a:ext cx="10853620" cy="1325563"/>
          </a:xfrm>
          <a:prstGeom prst="rect">
            <a:avLst/>
          </a:prstGeom>
        </p:spPr>
        <p:txBody>
          <a:bodyPr vert="horz" lIns="91440" tIns="45720" rIns="91440" bIns="45720" rtlCol="0" anchor="ctr">
            <a:noAutofit/>
          </a:bodyPr>
          <a:lstStyle>
            <a:lvl1pPr algn="ctr">
              <a:defRPr/>
            </a:lvl1pPr>
          </a:lstStyle>
          <a:p>
            <a:r>
              <a:rPr lang="cs-CZ"/>
              <a:t>Kliknutím lze upravit styl.</a:t>
            </a:r>
            <a:endParaRPr lang="en-US" dirty="0"/>
          </a:p>
        </p:txBody>
      </p:sp>
      <p:sp>
        <p:nvSpPr>
          <p:cNvPr id="3" name="Picture Placeholder 2">
            <a:extLst>
              <a:ext uri="{FF2B5EF4-FFF2-40B4-BE49-F238E27FC236}">
                <a16:creationId xmlns:a16="http://schemas.microsoft.com/office/drawing/2014/main" id="{5F5BE5C1-0E14-446F-901F-07BD33B056BA}"/>
              </a:ext>
            </a:extLst>
          </p:cNvPr>
          <p:cNvSpPr>
            <a:spLocks noGrp="1"/>
          </p:cNvSpPr>
          <p:nvPr>
            <p:ph type="pic" sz="quarter" idx="10"/>
          </p:nvPr>
        </p:nvSpPr>
        <p:spPr>
          <a:xfrm>
            <a:off x="3494088" y="2943225"/>
            <a:ext cx="5280025" cy="3054350"/>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695737447"/>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with Medium Picture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85419" y="1328738"/>
            <a:ext cx="6106583" cy="4733925"/>
          </a:xfrm>
        </p:spPr>
        <p:txBody>
          <a:bodyPr/>
          <a:lstStyle/>
          <a:p>
            <a:r>
              <a:rPr lang="cs-CZ"/>
              <a:t>Kliknutím na ikonu přidáte obrázek.</a:t>
            </a:r>
            <a:endParaRPr lang="en-US" dirty="0"/>
          </a:p>
        </p:txBody>
      </p:sp>
      <p:sp>
        <p:nvSpPr>
          <p:cNvPr id="8" name="Title Placeholder 6"/>
          <p:cNvSpPr>
            <a:spLocks noGrp="1"/>
          </p:cNvSpPr>
          <p:nvPr>
            <p:ph type="title"/>
          </p:nvPr>
        </p:nvSpPr>
        <p:spPr>
          <a:xfrm>
            <a:off x="623272" y="205061"/>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686327530"/>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Lower">
    <p:spTree>
      <p:nvGrpSpPr>
        <p:cNvPr id="1" name=""/>
        <p:cNvGrpSpPr/>
        <p:nvPr/>
      </p:nvGrpSpPr>
      <p:grpSpPr>
        <a:xfrm>
          <a:off x="0" y="0"/>
          <a:ext cx="0" cy="0"/>
          <a:chOff x="0" y="0"/>
          <a:chExt cx="0" cy="0"/>
        </a:xfrm>
      </p:grpSpPr>
      <p:sp>
        <p:nvSpPr>
          <p:cNvPr id="2" name="Title 1"/>
          <p:cNvSpPr>
            <a:spLocks noGrp="1"/>
          </p:cNvSpPr>
          <p:nvPr>
            <p:ph type="title"/>
          </p:nvPr>
        </p:nvSpPr>
        <p:spPr>
          <a:xfrm>
            <a:off x="1708913" y="2163239"/>
            <a:ext cx="8195754" cy="1143000"/>
          </a:xfrm>
        </p:spPr>
        <p:txBody>
          <a:bodyPr/>
          <a:lstStyle/>
          <a:p>
            <a:r>
              <a:rPr lang="cs-CZ"/>
              <a:t>Kliknutím lze upravit styl.</a:t>
            </a:r>
            <a:endParaRPr lang="en-US"/>
          </a:p>
        </p:txBody>
      </p:sp>
    </p:spTree>
    <p:custDataLst>
      <p:tags r:id="rId1"/>
    </p:custDataLst>
    <p:extLst>
      <p:ext uri="{BB962C8B-B14F-4D97-AF65-F5344CB8AC3E}">
        <p14:creationId xmlns:p14="http://schemas.microsoft.com/office/powerpoint/2010/main" val="238838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2" name="Title 1"/>
          <p:cNvSpPr>
            <a:spLocks noGrp="1"/>
          </p:cNvSpPr>
          <p:nvPr>
            <p:ph type="title"/>
          </p:nvPr>
        </p:nvSpPr>
        <p:spPr>
          <a:xfrm>
            <a:off x="1568177" y="2029757"/>
            <a:ext cx="9462683" cy="40000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21954" tIns="609768" rIns="121954" bIns="609768" anchor="ctr"/>
          <a:lstStyle>
            <a:lvl1pPr>
              <a:defRPr lang="en-US" sz="2399">
                <a:solidFill>
                  <a:schemeClr val="bg1">
                    <a:lumMod val="95000"/>
                  </a:schemeClr>
                </a:solidFill>
                <a:latin typeface="+mn-lt"/>
              </a:defRPr>
            </a:lvl1pPr>
          </a:lstStyle>
          <a:p>
            <a:pPr marL="0" lvl="0">
              <a:lnSpc>
                <a:spcPct val="125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1956949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2" name="Title 1"/>
          <p:cNvSpPr>
            <a:spLocks noGrp="1"/>
          </p:cNvSpPr>
          <p:nvPr>
            <p:ph type="title"/>
          </p:nvPr>
        </p:nvSpPr>
        <p:spPr>
          <a:xfrm>
            <a:off x="1758595" y="3517644"/>
            <a:ext cx="9608996" cy="67985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21954" tIns="60977" rIns="121954" bIns="60977" anchor="ctr"/>
          <a:lstStyle>
            <a:lvl1pPr>
              <a:defRPr lang="en-US">
                <a:solidFill>
                  <a:schemeClr val="bg1">
                    <a:lumMod val="95000"/>
                  </a:schemeClr>
                </a:solidFill>
                <a:latin typeface="+mj-lt"/>
              </a:defRPr>
            </a:lvl1pPr>
          </a:lstStyle>
          <a:p>
            <a:pPr marL="0" lvl="0">
              <a:lnSpc>
                <a:spcPct val="125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3119715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Pictures Across">
    <p:bg>
      <p:bgPr>
        <a:solidFill>
          <a:schemeClr val="bg1"/>
        </a:solidFill>
        <a:effectLst/>
      </p:bgPr>
    </p:bg>
    <p:spTree>
      <p:nvGrpSpPr>
        <p:cNvPr id="1" name=""/>
        <p:cNvGrpSpPr/>
        <p:nvPr/>
      </p:nvGrpSpPr>
      <p:grpSpPr>
        <a:xfrm>
          <a:off x="0" y="0"/>
          <a:ext cx="0" cy="0"/>
          <a:chOff x="0" y="0"/>
          <a:chExt cx="0" cy="0"/>
        </a:xfrm>
      </p:grpSpPr>
      <p:sp>
        <p:nvSpPr>
          <p:cNvPr id="15" name="Picture Placeholder 17"/>
          <p:cNvSpPr>
            <a:spLocks noGrp="1" noChangeAspect="1"/>
          </p:cNvSpPr>
          <p:nvPr>
            <p:ph type="pic" sz="quarter" idx="23"/>
          </p:nvPr>
        </p:nvSpPr>
        <p:spPr>
          <a:xfrm>
            <a:off x="1975219" y="2310579"/>
            <a:ext cx="2052045" cy="2051989"/>
          </a:xfrm>
          <a:prstGeom prst="ellipse">
            <a:avLst/>
          </a:prstGeom>
          <a:ln w="9525" cmpd="sng">
            <a:noFill/>
          </a:ln>
        </p:spPr>
        <p:txBody>
          <a:bodyPr>
            <a:noAutofit/>
          </a:bodyPr>
          <a:lstStyle>
            <a:lvl1pPr marL="0" indent="0" algn="ctr">
              <a:buFontTx/>
              <a:buNone/>
              <a:defRPr sz="1499">
                <a:solidFill>
                  <a:schemeClr val="bg1"/>
                </a:solidFill>
              </a:defRPr>
            </a:lvl1pPr>
          </a:lstStyle>
          <a:p>
            <a:r>
              <a:rPr lang="cs-CZ"/>
              <a:t>Kliknutím na ikonu přidáte obrázek.</a:t>
            </a:r>
            <a:endParaRPr lang="en-JM" dirty="0"/>
          </a:p>
        </p:txBody>
      </p:sp>
      <p:sp>
        <p:nvSpPr>
          <p:cNvPr id="5" name="Picture Placeholder 17"/>
          <p:cNvSpPr>
            <a:spLocks noGrp="1" noChangeAspect="1"/>
          </p:cNvSpPr>
          <p:nvPr>
            <p:ph type="pic" sz="quarter" idx="24"/>
          </p:nvPr>
        </p:nvSpPr>
        <p:spPr>
          <a:xfrm>
            <a:off x="8098892" y="2310579"/>
            <a:ext cx="2052045" cy="2051989"/>
          </a:xfrm>
          <a:prstGeom prst="ellipse">
            <a:avLst/>
          </a:prstGeom>
          <a:ln w="28575" cmpd="sng">
            <a:noFill/>
          </a:ln>
        </p:spPr>
        <p:txBody>
          <a:bodyPr>
            <a:noAutofit/>
          </a:bodyPr>
          <a:lstStyle>
            <a:lvl1pPr marL="0" indent="0" algn="ctr">
              <a:buFontTx/>
              <a:buNone/>
              <a:defRPr sz="1499">
                <a:solidFill>
                  <a:schemeClr val="bg1"/>
                </a:solidFill>
              </a:defRPr>
            </a:lvl1pPr>
          </a:lstStyle>
          <a:p>
            <a:r>
              <a:rPr lang="cs-CZ"/>
              <a:t>Kliknutím na ikonu přidáte obrázek.</a:t>
            </a:r>
            <a:endParaRPr lang="en-JM" dirty="0"/>
          </a:p>
        </p:txBody>
      </p:sp>
      <p:sp>
        <p:nvSpPr>
          <p:cNvPr id="2" name="Title 1"/>
          <p:cNvSpPr>
            <a:spLocks noGrp="1"/>
          </p:cNvSpPr>
          <p:nvPr>
            <p:ph type="title"/>
          </p:nvPr>
        </p:nvSpPr>
        <p:spPr>
          <a:xfrm>
            <a:off x="575908" y="-1175511"/>
            <a:ext cx="10923945" cy="1143000"/>
          </a:xfrm>
        </p:spPr>
        <p:txBody>
          <a:bodyPr>
            <a:noAutofit/>
          </a:bodyPr>
          <a:lstStyle/>
          <a:p>
            <a:r>
              <a:rPr lang="cs-CZ"/>
              <a:t>Kliknutím lze upravit styl.</a:t>
            </a:r>
            <a:endParaRPr lang="en-US"/>
          </a:p>
        </p:txBody>
      </p:sp>
    </p:spTree>
    <p:custDataLst>
      <p:tags r:id="rId1"/>
    </p:custDataLst>
    <p:extLst>
      <p:ext uri="{BB962C8B-B14F-4D97-AF65-F5344CB8AC3E}">
        <p14:creationId xmlns:p14="http://schemas.microsoft.com/office/powerpoint/2010/main" val="163085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3" name="Title 1"/>
          <p:cNvSpPr>
            <a:spLocks noGrp="1"/>
          </p:cNvSpPr>
          <p:nvPr>
            <p:ph type="title"/>
          </p:nvPr>
        </p:nvSpPr>
        <p:spPr>
          <a:xfrm>
            <a:off x="790835"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4" name="Text Placeholder 4"/>
          <p:cNvSpPr>
            <a:spLocks noGrp="1"/>
          </p:cNvSpPr>
          <p:nvPr>
            <p:ph type="body" sz="quarter" idx="10"/>
          </p:nvPr>
        </p:nvSpPr>
        <p:spPr>
          <a:xfrm>
            <a:off x="791636" y="447919"/>
            <a:ext cx="10411884" cy="349251"/>
          </a:xfrm>
        </p:spPr>
        <p:txBody>
          <a:bodyPr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a:r>
              <a:rPr lang="cs-CZ"/>
              <a:t>Po kliknutí můžete upravovat styly textu v předloze.</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Slide Number Placeholder 4"/>
          <p:cNvSpPr>
            <a:spLocks noGrp="1"/>
          </p:cNvSpPr>
          <p:nvPr>
            <p:ph type="sldNum" sz="quarter" idx="12"/>
          </p:nvPr>
        </p:nvSpPr>
        <p:spPr>
          <a:xfrm>
            <a:off x="312" y="484633"/>
            <a:ext cx="611681" cy="365125"/>
          </a:xfrm>
        </p:spPr>
        <p:txBody>
          <a:bodyPr/>
          <a:lstStyle>
            <a:lvl1pPr algn="ctr">
              <a:defRPr/>
            </a:lvl1pPr>
          </a:lstStyle>
          <a:p>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79769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3767330" y="2277196"/>
            <a:ext cx="7838076" cy="813139"/>
          </a:xfrm>
        </p:spPr>
        <p:txBody>
          <a:bodyPr>
            <a:noAutofit/>
          </a:bodyPr>
          <a:lstStyle>
            <a:lvl1pPr>
              <a:defRPr sz="4798">
                <a:solidFill>
                  <a:schemeClr val="tx1"/>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4834852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5" name="Picture Placeholder 4"/>
          <p:cNvSpPr>
            <a:spLocks noGrp="1"/>
          </p:cNvSpPr>
          <p:nvPr>
            <p:ph type="pic" sz="quarter" idx="10"/>
          </p:nvPr>
        </p:nvSpPr>
        <p:spPr>
          <a:xfrm>
            <a:off x="719481" y="2782131"/>
            <a:ext cx="8271012" cy="3497263"/>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1152641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Banner">
    <p:spTree>
      <p:nvGrpSpPr>
        <p:cNvPr id="1" name=""/>
        <p:cNvGrpSpPr/>
        <p:nvPr/>
      </p:nvGrpSpPr>
      <p:grpSpPr>
        <a:xfrm>
          <a:off x="0" y="0"/>
          <a:ext cx="0" cy="0"/>
          <a:chOff x="0" y="0"/>
          <a:chExt cx="0" cy="0"/>
        </a:xfrm>
      </p:grpSpPr>
      <p:sp>
        <p:nvSpPr>
          <p:cNvPr id="2" name="Title 1"/>
          <p:cNvSpPr>
            <a:spLocks noGrp="1"/>
          </p:cNvSpPr>
          <p:nvPr>
            <p:ph type="title"/>
          </p:nvPr>
        </p:nvSpPr>
        <p:spPr>
          <a:xfrm>
            <a:off x="573026" y="3251200"/>
            <a:ext cx="10923945" cy="1143000"/>
          </a:xfrm>
        </p:spPr>
        <p:txBody>
          <a:bodyPr/>
          <a:lstStyle/>
          <a:p>
            <a:r>
              <a:rPr lang="cs-CZ"/>
              <a:t>Kliknutím lze upravit styl.</a:t>
            </a:r>
            <a:endParaRPr lang="en-US"/>
          </a:p>
        </p:txBody>
      </p:sp>
      <p:sp>
        <p:nvSpPr>
          <p:cNvPr id="5" name="Picture Placeholder 4"/>
          <p:cNvSpPr>
            <a:spLocks noGrp="1"/>
          </p:cNvSpPr>
          <p:nvPr>
            <p:ph type="pic" sz="quarter" idx="10"/>
          </p:nvPr>
        </p:nvSpPr>
        <p:spPr>
          <a:xfrm>
            <a:off x="-4233" y="2"/>
            <a:ext cx="12196234" cy="3222625"/>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9843305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2" name="Title 1"/>
          <p:cNvSpPr>
            <a:spLocks noGrp="1"/>
          </p:cNvSpPr>
          <p:nvPr>
            <p:ph type="title"/>
          </p:nvPr>
        </p:nvSpPr>
        <p:spPr>
          <a:xfrm>
            <a:off x="575908" y="146304"/>
            <a:ext cx="10923945" cy="1143000"/>
          </a:xfrm>
        </p:spPr>
        <p:txBody>
          <a:bodyPr vert="horz" lIns="121954" tIns="60977" rIns="121954" bIns="60977" rtlCol="0" anchor="ctr">
            <a:noAutofit/>
          </a:bodyPr>
          <a:lstStyle>
            <a:lvl1pPr>
              <a:defRPr lang="en-US"/>
            </a:lvl1pPr>
          </a:lstStyle>
          <a:p>
            <a:pPr lvl="0"/>
            <a:r>
              <a:rPr lang="cs-CZ"/>
              <a:t>Kliknutím lze upravit styl.</a:t>
            </a:r>
            <a:endParaRPr lang="en-US"/>
          </a:p>
        </p:txBody>
      </p:sp>
      <p:grpSp>
        <p:nvGrpSpPr>
          <p:cNvPr id="4" name="Group 3"/>
          <p:cNvGrpSpPr/>
          <p:nvPr userDrawn="1"/>
        </p:nvGrpSpPr>
        <p:grpSpPr>
          <a:xfrm>
            <a:off x="3330102" y="2294968"/>
            <a:ext cx="5531797" cy="3094641"/>
            <a:chOff x="1763688" y="1124744"/>
            <a:chExt cx="5652564" cy="3166095"/>
          </a:xfrm>
        </p:grpSpPr>
        <p:sp>
          <p:nvSpPr>
            <p:cNvPr id="6" name="Rectangle 5"/>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49" dirty="0"/>
            </a:p>
          </p:txBody>
        </p:sp>
        <p:pic>
          <p:nvPicPr>
            <p:cNvPr id="7" name="Picture 3" descr="F:\Trabajos\Envato\Graphic River\Duckson\Elements\lapto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 name="Picture Placeholder 4"/>
          <p:cNvSpPr>
            <a:spLocks noGrp="1"/>
          </p:cNvSpPr>
          <p:nvPr>
            <p:ph type="pic" sz="quarter" idx="10"/>
          </p:nvPr>
        </p:nvSpPr>
        <p:spPr>
          <a:xfrm>
            <a:off x="4436369" y="2574806"/>
            <a:ext cx="3359331" cy="2125427"/>
          </a:xfrm>
        </p:spPr>
        <p:txBody>
          <a:bodyPr>
            <a:noAutofit/>
          </a:bodyPr>
          <a:lstStyle>
            <a:lvl1pPr>
              <a:defRPr sz="1799"/>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1580530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5" name="Picture Placeholder 4"/>
          <p:cNvSpPr>
            <a:spLocks noGrp="1"/>
          </p:cNvSpPr>
          <p:nvPr>
            <p:ph type="pic" sz="quarter" idx="10"/>
          </p:nvPr>
        </p:nvSpPr>
        <p:spPr>
          <a:xfrm>
            <a:off x="7666569" y="897417"/>
            <a:ext cx="4525433" cy="5222875"/>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512986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6" y="3"/>
            <a:ext cx="12185944" cy="2879223"/>
          </a:xfrm>
        </p:spPr>
        <p:txBody>
          <a:bodyPr/>
          <a:lstStyle/>
          <a:p>
            <a:r>
              <a:rPr lang="cs-CZ"/>
              <a:t>Kliknutím na ikonu přidáte obrázek.</a:t>
            </a:r>
            <a:endParaRPr lang="en-US" dirty="0"/>
          </a:p>
        </p:txBody>
      </p:sp>
      <p:sp>
        <p:nvSpPr>
          <p:cNvPr id="4" name="Title 1"/>
          <p:cNvSpPr>
            <a:spLocks noGrp="1"/>
          </p:cNvSpPr>
          <p:nvPr>
            <p:ph type="title"/>
          </p:nvPr>
        </p:nvSpPr>
        <p:spPr>
          <a:xfrm>
            <a:off x="889691" y="2732600"/>
            <a:ext cx="10412618" cy="1143000"/>
          </a:xfrm>
        </p:spPr>
        <p:txBody>
          <a:bodyPr/>
          <a:lstStyle>
            <a:lvl1pPr algn="ctr">
              <a:defRPr>
                <a:solidFill>
                  <a:schemeClr val="tx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8503810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736" y="1"/>
            <a:ext cx="6091804" cy="6863061"/>
          </a:xfrm>
        </p:spPr>
        <p:txBody>
          <a:bodyPr/>
          <a:lstStyle/>
          <a:p>
            <a:r>
              <a:rPr lang="cs-CZ"/>
              <a:t>Kliknutím na ikonu přidáte obrázek.</a:t>
            </a:r>
            <a:endParaRPr lang="en-US" dirty="0"/>
          </a:p>
        </p:txBody>
      </p:sp>
      <p:sp>
        <p:nvSpPr>
          <p:cNvPr id="4" name="Title 1"/>
          <p:cNvSpPr>
            <a:spLocks noGrp="1"/>
          </p:cNvSpPr>
          <p:nvPr>
            <p:ph type="title"/>
          </p:nvPr>
        </p:nvSpPr>
        <p:spPr>
          <a:xfrm>
            <a:off x="6657616" y="266700"/>
            <a:ext cx="4998720" cy="1143000"/>
          </a:xfrm>
        </p:spPr>
        <p:txBody>
          <a:bodyPr/>
          <a:lstStyle>
            <a:lvl1pPr>
              <a:defRPr>
                <a:solidFill>
                  <a:schemeClr val="tx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4426356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3" name="Title 1"/>
          <p:cNvSpPr>
            <a:spLocks noGrp="1"/>
          </p:cNvSpPr>
          <p:nvPr>
            <p:ph type="title"/>
          </p:nvPr>
        </p:nvSpPr>
        <p:spPr>
          <a:xfrm>
            <a:off x="575908" y="145156"/>
            <a:ext cx="10923945" cy="1143000"/>
          </a:xfrm>
        </p:spPr>
        <p:txBody>
          <a:bodyPr/>
          <a:lstStyle>
            <a:lvl1pPr>
              <a:defRPr>
                <a:solidFill>
                  <a:schemeClr val="tx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0537532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Ce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a:t>CLICK TO EDIT MASTER TITLE STYLE</a:t>
            </a:r>
          </a:p>
        </p:txBody>
      </p:sp>
      <p:sp>
        <p:nvSpPr>
          <p:cNvPr id="25" name="Picture Placeholder 24"/>
          <p:cNvSpPr>
            <a:spLocks noGrp="1"/>
          </p:cNvSpPr>
          <p:nvPr>
            <p:ph type="pic" sz="quarter" idx="10"/>
          </p:nvPr>
        </p:nvSpPr>
        <p:spPr>
          <a:xfrm>
            <a:off x="5103009" y="2753879"/>
            <a:ext cx="1754327" cy="3068639"/>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37583912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6858000"/>
          </a:xfrm>
        </p:spPr>
        <p:txBody>
          <a:bodyPr/>
          <a:lstStyle/>
          <a:p>
            <a:r>
              <a:rPr lang="cs-CZ"/>
              <a:t>Kliknutím na ikonu přidáte obrázek.</a:t>
            </a:r>
            <a:endParaRPr lang="en-US"/>
          </a:p>
        </p:txBody>
      </p:sp>
      <p:sp>
        <p:nvSpPr>
          <p:cNvPr id="3" name="Title 1"/>
          <p:cNvSpPr>
            <a:spLocks noGrp="1"/>
          </p:cNvSpPr>
          <p:nvPr>
            <p:ph type="title" hasCustomPrompt="1"/>
          </p:nvPr>
        </p:nvSpPr>
        <p:spPr>
          <a:xfrm>
            <a:off x="683235" y="303165"/>
            <a:ext cx="10412618" cy="1143000"/>
          </a:xfrm>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028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bg>
      <p:bgPr>
        <a:gradFill flip="none" rotWithShape="1">
          <a:gsLst>
            <a:gs pos="28000">
              <a:schemeClr val="accent5">
                <a:lumMod val="5000"/>
                <a:lumOff val="9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pPr/>
              <a:t>1/25/2023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69365272"/>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94576"/>
          </a:xfrm>
        </p:spPr>
        <p:txBody>
          <a:bodyPr/>
          <a:lstStyle/>
          <a:p>
            <a:r>
              <a:rPr lang="cs-CZ"/>
              <a:t>Kliknutím na ikonu přidáte obrázek.</a:t>
            </a:r>
            <a:endParaRPr lang="en-US"/>
          </a:p>
        </p:txBody>
      </p:sp>
      <p:sp>
        <p:nvSpPr>
          <p:cNvPr id="10" name="Title 9"/>
          <p:cNvSpPr>
            <a:spLocks noGrp="1"/>
          </p:cNvSpPr>
          <p:nvPr>
            <p:ph type="title"/>
          </p:nvPr>
        </p:nvSpPr>
        <p:spPr>
          <a:xfrm>
            <a:off x="1060152" y="2478024"/>
            <a:ext cx="8645721" cy="649224"/>
          </a:xfrm>
        </p:spPr>
        <p:txBody>
          <a:bodyPr>
            <a:noAutofit/>
          </a:bodyPr>
          <a:lstStyle>
            <a:lvl1pPr>
              <a:defRPr sz="4398" b="0" spc="0">
                <a:solidFill>
                  <a:schemeClr val="bg1"/>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5980919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42280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Midd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9950" y="1581912"/>
            <a:ext cx="10412618" cy="1143000"/>
          </a:xfrm>
        </p:spPr>
        <p:txBody>
          <a:bodyPr/>
          <a:lstStyle>
            <a:lvl1pPr>
              <a:defRPr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33146385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icture Top Shor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2392363"/>
          </a:xfrm>
        </p:spPr>
        <p:txBody>
          <a:bodyPr/>
          <a:lstStyle/>
          <a:p>
            <a:r>
              <a:rPr lang="cs-CZ"/>
              <a:t>Kliknutím na ikonu přidáte obrázek.</a:t>
            </a:r>
            <a:endParaRPr lang="en-US"/>
          </a:p>
        </p:txBody>
      </p:sp>
      <p:sp>
        <p:nvSpPr>
          <p:cNvPr id="2" name="Title 1"/>
          <p:cNvSpPr>
            <a:spLocks noGrp="1"/>
          </p:cNvSpPr>
          <p:nvPr>
            <p:ph type="title" hasCustomPrompt="1"/>
          </p:nvPr>
        </p:nvSpPr>
        <p:spPr>
          <a:xfrm>
            <a:off x="889692" y="2549283"/>
            <a:ext cx="10412618" cy="1143000"/>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960017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No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5984877"/>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42754521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Pictures Across">
    <p:spTree>
      <p:nvGrpSpPr>
        <p:cNvPr id="1" name=""/>
        <p:cNvGrpSpPr/>
        <p:nvPr/>
      </p:nvGrpSpPr>
      <p:grpSpPr>
        <a:xfrm>
          <a:off x="0" y="0"/>
          <a:ext cx="0" cy="0"/>
          <a:chOff x="0" y="0"/>
          <a:chExt cx="0" cy="0"/>
        </a:xfrm>
      </p:grpSpPr>
      <p:sp>
        <p:nvSpPr>
          <p:cNvPr id="11" name="Picture Placeholder 8"/>
          <p:cNvSpPr>
            <a:spLocks noGrp="1"/>
          </p:cNvSpPr>
          <p:nvPr>
            <p:ph type="pic" sz="quarter" idx="12"/>
          </p:nvPr>
        </p:nvSpPr>
        <p:spPr>
          <a:xfrm>
            <a:off x="7655076" y="3133454"/>
            <a:ext cx="3304116" cy="1352551"/>
          </a:xfrm>
        </p:spPr>
        <p:txBody>
          <a:bodyPr/>
          <a:lstStyle/>
          <a:p>
            <a:r>
              <a:rPr lang="cs-CZ"/>
              <a:t>Kliknutím na ikonu přidáte obrázek.</a:t>
            </a:r>
            <a:endParaRPr lang="en-US"/>
          </a:p>
        </p:txBody>
      </p:sp>
      <p:sp>
        <p:nvSpPr>
          <p:cNvPr id="10" name="Picture Placeholder 8"/>
          <p:cNvSpPr>
            <a:spLocks noGrp="1"/>
          </p:cNvSpPr>
          <p:nvPr>
            <p:ph type="pic" sz="quarter" idx="11"/>
          </p:nvPr>
        </p:nvSpPr>
        <p:spPr>
          <a:xfrm>
            <a:off x="4277671" y="3133454"/>
            <a:ext cx="3304116" cy="1352551"/>
          </a:xfrm>
        </p:spPr>
        <p:txBody>
          <a:bodyPr/>
          <a:lstStyle/>
          <a:p>
            <a:r>
              <a:rPr lang="cs-CZ"/>
              <a:t>Kliknutím na ikonu přidáte obrázek.</a:t>
            </a:r>
            <a:endParaRPr lang="en-US"/>
          </a:p>
        </p:txBody>
      </p:sp>
      <p:sp>
        <p:nvSpPr>
          <p:cNvPr id="9" name="Picture Placeholder 8"/>
          <p:cNvSpPr>
            <a:spLocks noGrp="1"/>
          </p:cNvSpPr>
          <p:nvPr>
            <p:ph type="pic" sz="quarter" idx="10"/>
          </p:nvPr>
        </p:nvSpPr>
        <p:spPr>
          <a:xfrm>
            <a:off x="874186" y="3133454"/>
            <a:ext cx="3304116" cy="1352551"/>
          </a:xfrm>
        </p:spPr>
        <p:txBody>
          <a:bodyPr/>
          <a:lstStyle/>
          <a:p>
            <a:r>
              <a:rPr lang="cs-CZ"/>
              <a:t>Kliknutím na ikonu přidáte obrázek.</a:t>
            </a:r>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3037294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35102" y="1974849"/>
            <a:ext cx="9108017" cy="4249739"/>
          </a:xfrm>
        </p:spPr>
        <p:txBody>
          <a:bodyPr/>
          <a:lstStyle/>
          <a:p>
            <a:r>
              <a:rPr lang="cs-CZ"/>
              <a:t>Kliknutím na ikonu přidáte obrázek.</a:t>
            </a:r>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488272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Middle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0" y="2373314"/>
            <a:ext cx="12192000" cy="3044825"/>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3077120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Picture Placeholder 8"/>
          <p:cNvSpPr>
            <a:spLocks noGrp="1"/>
          </p:cNvSpPr>
          <p:nvPr>
            <p:ph type="pic" sz="quarter" idx="11"/>
          </p:nvPr>
        </p:nvSpPr>
        <p:spPr>
          <a:xfrm>
            <a:off x="8115237" y="2088319"/>
            <a:ext cx="4079997" cy="2195512"/>
          </a:xfrm>
        </p:spPr>
        <p:txBody>
          <a:bodyPr/>
          <a:lstStyle/>
          <a:p>
            <a:r>
              <a:rPr lang="cs-CZ"/>
              <a:t>Kliknutím na ikonu přidáte obrázek.</a:t>
            </a:r>
            <a:endParaRPr lang="en-US"/>
          </a:p>
        </p:txBody>
      </p:sp>
      <p:sp>
        <p:nvSpPr>
          <p:cNvPr id="17" name="Picture Placeholder 8"/>
          <p:cNvSpPr>
            <a:spLocks noGrp="1"/>
          </p:cNvSpPr>
          <p:nvPr>
            <p:ph type="pic" sz="quarter" idx="12"/>
          </p:nvPr>
        </p:nvSpPr>
        <p:spPr>
          <a:xfrm>
            <a:off x="4056002" y="2088319"/>
            <a:ext cx="4079997" cy="2195512"/>
          </a:xfrm>
        </p:spPr>
        <p:txBody>
          <a:bodyPr/>
          <a:lstStyle/>
          <a:p>
            <a:r>
              <a:rPr lang="cs-CZ"/>
              <a:t>Kliknutím na ikonu přidáte obrázek.</a:t>
            </a:r>
            <a:endParaRPr lang="en-US"/>
          </a:p>
        </p:txBody>
      </p:sp>
      <p:sp>
        <p:nvSpPr>
          <p:cNvPr id="22" name="Picture Placeholder 8"/>
          <p:cNvSpPr>
            <a:spLocks noGrp="1"/>
          </p:cNvSpPr>
          <p:nvPr>
            <p:ph type="pic" sz="quarter" idx="14"/>
          </p:nvPr>
        </p:nvSpPr>
        <p:spPr>
          <a:xfrm>
            <a:off x="8115237" y="4277575"/>
            <a:ext cx="4079997" cy="2195512"/>
          </a:xfrm>
        </p:spPr>
        <p:txBody>
          <a:bodyPr/>
          <a:lstStyle/>
          <a:p>
            <a:r>
              <a:rPr lang="cs-CZ"/>
              <a:t>Kliknutím na ikonu přidáte obrázek.</a:t>
            </a:r>
            <a:endParaRPr lang="en-US"/>
          </a:p>
        </p:txBody>
      </p:sp>
      <p:sp>
        <p:nvSpPr>
          <p:cNvPr id="23" name="Picture Placeholder 8"/>
          <p:cNvSpPr>
            <a:spLocks noGrp="1"/>
          </p:cNvSpPr>
          <p:nvPr>
            <p:ph type="pic" sz="quarter" idx="15"/>
          </p:nvPr>
        </p:nvSpPr>
        <p:spPr>
          <a:xfrm>
            <a:off x="4056002" y="4277575"/>
            <a:ext cx="4079997" cy="2195512"/>
          </a:xfrm>
        </p:spPr>
        <p:txBody>
          <a:bodyPr/>
          <a:lstStyle/>
          <a:p>
            <a:r>
              <a:rPr lang="cs-CZ"/>
              <a:t>Kliknutím na ikonu přidáte obrázek.</a:t>
            </a:r>
            <a:endParaRPr lang="en-US"/>
          </a:p>
        </p:txBody>
      </p:sp>
      <p:sp>
        <p:nvSpPr>
          <p:cNvPr id="24" name="Picture Placeholder 8"/>
          <p:cNvSpPr>
            <a:spLocks noGrp="1"/>
          </p:cNvSpPr>
          <p:nvPr>
            <p:ph type="pic" sz="quarter" idx="16"/>
          </p:nvPr>
        </p:nvSpPr>
        <p:spPr>
          <a:xfrm>
            <a:off x="-17256" y="4277575"/>
            <a:ext cx="4079997" cy="2195512"/>
          </a:xfrm>
        </p:spPr>
        <p:txBody>
          <a:bodyPr/>
          <a:lstStyle/>
          <a:p>
            <a:r>
              <a:rPr lang="cs-CZ"/>
              <a:t>Kliknutím na ikonu přidáte obrázek.</a:t>
            </a:r>
            <a:endParaRPr lang="en-US"/>
          </a:p>
        </p:txBody>
      </p:sp>
      <p:sp>
        <p:nvSpPr>
          <p:cNvPr id="9" name="Picture Placeholder 8"/>
          <p:cNvSpPr>
            <a:spLocks noGrp="1"/>
          </p:cNvSpPr>
          <p:nvPr>
            <p:ph type="pic" sz="quarter" idx="17"/>
          </p:nvPr>
        </p:nvSpPr>
        <p:spPr>
          <a:xfrm>
            <a:off x="-17256" y="2089167"/>
            <a:ext cx="4079997" cy="2195512"/>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4786894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Top Mediu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586" y="3"/>
            <a:ext cx="12246582" cy="2879223"/>
          </a:xfrm>
        </p:spPr>
        <p:txBody>
          <a:bodyPr/>
          <a:lstStyle/>
          <a:p>
            <a:r>
              <a:rPr lang="cs-CZ"/>
              <a:t>Kliknutím na ikonu přidáte obrázek.</a:t>
            </a:r>
            <a:endParaRPr lang="en-US"/>
          </a:p>
        </p:txBody>
      </p:sp>
      <p:sp>
        <p:nvSpPr>
          <p:cNvPr id="4" name="Title 1"/>
          <p:cNvSpPr>
            <a:spLocks noGrp="1"/>
          </p:cNvSpPr>
          <p:nvPr>
            <p:ph type="title" hasCustomPrompt="1"/>
          </p:nvPr>
        </p:nvSpPr>
        <p:spPr>
          <a:xfrm>
            <a:off x="906286" y="1453896"/>
            <a:ext cx="10412618" cy="1143000"/>
          </a:xfrm>
        </p:spPr>
        <p:txBody>
          <a:bodyPr/>
          <a:lstStyle>
            <a:lvl1pPr algn="ct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0219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Segnaposto numero diapositiva 5"/>
          <p:cNvSpPr txBox="1">
            <a:spLocks/>
          </p:cNvSpPr>
          <p:nvPr userDrawn="1"/>
        </p:nvSpPr>
        <p:spPr>
          <a:xfrm>
            <a:off x="11385607" y="273559"/>
            <a:ext cx="266889" cy="178318"/>
          </a:xfrm>
          <a:prstGeom prst="rect">
            <a:avLst/>
          </a:prstGeom>
        </p:spPr>
        <p:txBody>
          <a:bodyPr vert="horz" lIns="0" tIns="0" rIns="0" bIns="0" rtlCol="0" anchor="t" anchorCtr="0"/>
          <a:lstStyle>
            <a:defPPr>
              <a:defRPr lang="it-IT"/>
            </a:defPPr>
            <a:lvl1pPr marL="0" algn="r"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65A074-71B0-1C47-A455-7677837C124E}" type="slidenum">
              <a:rPr lang="it-IT" sz="700" smtClean="0">
                <a:solidFill>
                  <a:srgbClr val="BD2027"/>
                </a:solidFill>
                <a:latin typeface="Arial Regular"/>
              </a:rPr>
              <a:pPr/>
              <a:t>‹#›</a:t>
            </a:fld>
            <a:endParaRPr lang="it-IT" sz="700">
              <a:solidFill>
                <a:srgbClr val="BD2027"/>
              </a:solidFill>
              <a:latin typeface="Arial Regular"/>
            </a:endParaRPr>
          </a:p>
        </p:txBody>
      </p:sp>
      <p:pic>
        <p:nvPicPr>
          <p:cNvPr id="9"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 r="14959" b="85913"/>
          <a:stretch/>
        </p:blipFill>
        <p:spPr>
          <a:xfrm>
            <a:off x="1" y="0"/>
            <a:ext cx="288000" cy="966080"/>
          </a:xfrm>
          <a:prstGeom prst="rect">
            <a:avLst/>
          </a:prstGeom>
        </p:spPr>
      </p:pic>
    </p:spTree>
    <p:extLst>
      <p:ext uri="{BB962C8B-B14F-4D97-AF65-F5344CB8AC3E}">
        <p14:creationId xmlns:p14="http://schemas.microsoft.com/office/powerpoint/2010/main" val="24658831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6091804" cy="6863061"/>
          </a:xfrm>
        </p:spPr>
        <p:txBody>
          <a:bodyPr/>
          <a:lstStyle/>
          <a:p>
            <a:r>
              <a:rPr lang="cs-CZ"/>
              <a:t>Kliknutím na ikonu přidáte obrázek.</a:t>
            </a:r>
            <a:endParaRPr lang="en-US"/>
          </a:p>
        </p:txBody>
      </p:sp>
      <p:sp>
        <p:nvSpPr>
          <p:cNvPr id="4" name="Title 1"/>
          <p:cNvSpPr>
            <a:spLocks noGrp="1"/>
          </p:cNvSpPr>
          <p:nvPr>
            <p:ph type="title" hasCustomPrompt="1"/>
          </p:nvPr>
        </p:nvSpPr>
        <p:spPr>
          <a:xfrm>
            <a:off x="6657617" y="676656"/>
            <a:ext cx="4545834" cy="1143000"/>
          </a:xfrm>
        </p:spPr>
        <p:txBody>
          <a:bodyPr>
            <a:noAutofit/>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9379677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3" name="Title 1"/>
          <p:cNvSpPr>
            <a:spLocks noGrp="1"/>
          </p:cNvSpPr>
          <p:nvPr>
            <p:ph type="title" hasCustomPrompt="1"/>
          </p:nvPr>
        </p:nvSpPr>
        <p:spPr>
          <a:xfrm>
            <a:off x="2157983" y="813816"/>
            <a:ext cx="5540801" cy="438912"/>
          </a:xfrm>
        </p:spPr>
        <p:txBody>
          <a:bodyPr/>
          <a:lstStyle>
            <a:lvl1pPr>
              <a:defRPr>
                <a:solidFill>
                  <a:schemeClr val="bg1">
                    <a:lumMod val="95000"/>
                  </a:schemeClr>
                </a:solidFill>
                <a:latin typeface="+mj-lt"/>
              </a:defRPr>
            </a:lvl1pPr>
          </a:lstStyle>
          <a:p>
            <a:r>
              <a:rPr lang="en-US" dirty="0"/>
              <a:t>CLICK TO EDIT MASTER TITLE STYLE</a:t>
            </a:r>
          </a:p>
        </p:txBody>
      </p:sp>
      <p:sp>
        <p:nvSpPr>
          <p:cNvPr id="6" name="Slide Number Placeholder 5"/>
          <p:cNvSpPr>
            <a:spLocks noGrp="1"/>
          </p:cNvSpPr>
          <p:nvPr>
            <p:ph type="sldNum" sz="quarter" idx="4"/>
          </p:nvPr>
        </p:nvSpPr>
        <p:spPr>
          <a:xfrm>
            <a:off x="409108" y="506186"/>
            <a:ext cx="1524000" cy="761564"/>
          </a:xfrm>
          <a:prstGeom prst="rect">
            <a:avLst/>
          </a:prstGeom>
        </p:spPr>
        <p:txBody>
          <a:bodyPr vert="horz" lIns="117263" tIns="58631" rIns="117263" bIns="58631" rtlCol="0" anchor="ctr">
            <a:noAutofit/>
          </a:bodyPr>
          <a:lstStyle>
            <a:lvl1pPr algn="r">
              <a:defRPr lang="en-US" smtClean="0">
                <a:latin typeface="+mj-lt"/>
                <a:cs typeface="Roboto Light"/>
              </a:defRPr>
            </a:lvl1pPr>
          </a:lstStyle>
          <a:p>
            <a:fld id="{1D5FD8E6-F10B-BE4A-A5F9-280EB84D0CE7}" type="slidenum">
              <a:rPr lang="en-US" smtClean="0"/>
              <a:pPr/>
              <a:t>‹#›</a:t>
            </a:fld>
            <a:endParaRPr lang="en-US" dirty="0"/>
          </a:p>
        </p:txBody>
      </p:sp>
    </p:spTree>
    <p:custDataLst>
      <p:tags r:id="rId1"/>
    </p:custDataLst>
    <p:extLst>
      <p:ext uri="{BB962C8B-B14F-4D97-AF65-F5344CB8AC3E}">
        <p14:creationId xmlns:p14="http://schemas.microsoft.com/office/powerpoint/2010/main" val="10360139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mall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3" name="Title 1"/>
          <p:cNvSpPr>
            <a:spLocks noGrp="1"/>
          </p:cNvSpPr>
          <p:nvPr>
            <p:ph type="title" hasCustomPrompt="1"/>
          </p:nvPr>
        </p:nvSpPr>
        <p:spPr>
          <a:xfrm>
            <a:off x="1387159" y="2916936"/>
            <a:ext cx="3474720" cy="1051560"/>
          </a:xfrm>
        </p:spPr>
        <p:txBody>
          <a:bodyPr anchor="ctr"/>
          <a:lstStyle>
            <a:lvl1pPr algn="ctr">
              <a:defRPr sz="3998">
                <a:solidFill>
                  <a:schemeClr val="bg1">
                    <a:lumMod val="95000"/>
                  </a:schemeClr>
                </a:solidFill>
                <a:latin typeface="+mj-lt"/>
              </a:defRPr>
            </a:lvl1pPr>
          </a:lstStyle>
          <a:p>
            <a:r>
              <a:rPr lang="en-US" dirty="0"/>
              <a:t>CLICK TO EDIT MASTER TITLE STYLE</a:t>
            </a:r>
          </a:p>
        </p:txBody>
      </p:sp>
      <p:sp>
        <p:nvSpPr>
          <p:cNvPr id="6" name="Slide Number Placeholder 5"/>
          <p:cNvSpPr>
            <a:spLocks noGrp="1"/>
          </p:cNvSpPr>
          <p:nvPr>
            <p:ph type="sldNum" sz="quarter" idx="4"/>
          </p:nvPr>
        </p:nvSpPr>
        <p:spPr>
          <a:xfrm>
            <a:off x="409108" y="502920"/>
            <a:ext cx="1524000" cy="758952"/>
          </a:xfrm>
          <a:prstGeom prst="rect">
            <a:avLst/>
          </a:prstGeo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13152014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in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3" name="Title 1"/>
          <p:cNvSpPr>
            <a:spLocks noGrp="1"/>
          </p:cNvSpPr>
          <p:nvPr>
            <p:ph type="title" hasCustomPrompt="1"/>
          </p:nvPr>
        </p:nvSpPr>
        <p:spPr>
          <a:xfrm>
            <a:off x="1048512" y="3986785"/>
            <a:ext cx="8290560" cy="687008"/>
          </a:xfrm>
        </p:spPr>
        <p:txBody>
          <a:bodyPr/>
          <a:lstStyle>
            <a:lvl1pPr>
              <a:defRPr sz="3998">
                <a:solidFill>
                  <a:schemeClr val="bg1">
                    <a:lumMod val="95000"/>
                  </a:schemeClr>
                </a:solidFill>
                <a:latin typeface="+mj-lt"/>
              </a:defRPr>
            </a:lvl1pPr>
          </a:lstStyle>
          <a:p>
            <a:r>
              <a:rPr lang="en-US" dirty="0"/>
              <a:t>CLICK TO EDIT MASTER TITLE STYLE</a:t>
            </a:r>
          </a:p>
        </p:txBody>
      </p:sp>
      <p:sp>
        <p:nvSpPr>
          <p:cNvPr id="6" name="Slide Number Placeholder 5"/>
          <p:cNvSpPr>
            <a:spLocks noGrp="1"/>
          </p:cNvSpPr>
          <p:nvPr>
            <p:ph type="sldNum" sz="quarter" idx="4"/>
          </p:nvPr>
        </p:nvSpPr>
        <p:spPr>
          <a:xfrm>
            <a:off x="409108" y="502920"/>
            <a:ext cx="1524000" cy="758952"/>
          </a:xfrm>
          <a:prstGeom prst="rect">
            <a:avLst/>
          </a:prstGeo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3888283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ide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3848104" y="2005017"/>
            <a:ext cx="7302500" cy="2530475"/>
          </a:xfrm>
        </p:spPr>
        <p:txBody>
          <a:bodyPr/>
          <a:lstStyle/>
          <a:p>
            <a:r>
              <a:rPr lang="cs-CZ"/>
              <a:t>Kliknutím na ikonu přidáte obrázek.</a:t>
            </a:r>
            <a:endParaRPr lang="en-US" dirty="0"/>
          </a:p>
        </p:txBody>
      </p:sp>
      <p:sp>
        <p:nvSpPr>
          <p:cNvPr id="2" name="Title 1"/>
          <p:cNvSpPr>
            <a:spLocks noGrp="1"/>
          </p:cNvSpPr>
          <p:nvPr>
            <p:ph type="title" hasCustomPrompt="1"/>
          </p:nvPr>
        </p:nvSpPr>
        <p:spPr>
          <a:xfrm>
            <a:off x="2157984" y="813816"/>
            <a:ext cx="9485376" cy="438912"/>
          </a:xfrm>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a:xfrm>
            <a:off x="409108" y="502920"/>
            <a:ext cx="1524000" cy="758952"/>
          </a:xfr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34810053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7984" y="813816"/>
            <a:ext cx="9485376" cy="438912"/>
          </a:xfrm>
        </p:spPr>
        <p:txBody>
          <a:bodyPr/>
          <a:lstStyle>
            <a:lvl1pPr>
              <a:defRPr>
                <a:latin typeface="+mj-lt"/>
              </a:defRPr>
            </a:lvl1pPr>
          </a:lstStyle>
          <a:p>
            <a:r>
              <a:rPr lang="en-US" dirty="0"/>
              <a:t>CLICK TO EDIT MASTER TITLE STYLE</a:t>
            </a:r>
            <a:endParaRPr lang="en-JM" dirty="0"/>
          </a:p>
        </p:txBody>
      </p:sp>
      <p:sp>
        <p:nvSpPr>
          <p:cNvPr id="3" name="Slide Number Placeholder 2"/>
          <p:cNvSpPr>
            <a:spLocks noGrp="1"/>
          </p:cNvSpPr>
          <p:nvPr>
            <p:ph type="sldNum" sz="quarter" idx="10"/>
          </p:nvPr>
        </p:nvSpPr>
        <p:spPr>
          <a:xfrm>
            <a:off x="409108" y="502920"/>
            <a:ext cx="1524000" cy="758952"/>
          </a:xfr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
        <p:nvSpPr>
          <p:cNvPr id="6" name="Picture Placeholder 5"/>
          <p:cNvSpPr>
            <a:spLocks noGrp="1"/>
          </p:cNvSpPr>
          <p:nvPr>
            <p:ph type="pic" sz="quarter" idx="11"/>
          </p:nvPr>
        </p:nvSpPr>
        <p:spPr>
          <a:xfrm>
            <a:off x="4118608" y="3576642"/>
            <a:ext cx="3941064" cy="2231136"/>
          </a:xfrm>
        </p:spPr>
        <p:txBody>
          <a:body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5116752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2361063" y="2963523"/>
            <a:ext cx="3370997" cy="2540344"/>
          </a:xfrm>
        </p:spPr>
        <p:txBody>
          <a:bodyPr/>
          <a:lstStyle/>
          <a:p>
            <a:r>
              <a:rPr lang="cs-CZ"/>
              <a:t>Kliknutím na ikonu přidáte obrázek.</a:t>
            </a:r>
            <a:endParaRPr lang="en-US" dirty="0"/>
          </a:p>
        </p:txBody>
      </p:sp>
      <p:sp>
        <p:nvSpPr>
          <p:cNvPr id="2" name="Title 1"/>
          <p:cNvSpPr>
            <a:spLocks noGrp="1"/>
          </p:cNvSpPr>
          <p:nvPr>
            <p:ph type="title" hasCustomPrompt="1"/>
          </p:nvPr>
        </p:nvSpPr>
        <p:spPr>
          <a:xfrm>
            <a:off x="2157984" y="813816"/>
            <a:ext cx="9485376" cy="438912"/>
          </a:xfrm>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a:xfrm>
            <a:off x="409108" y="502920"/>
            <a:ext cx="1524000" cy="758952"/>
          </a:xfr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2249164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7984" y="813816"/>
            <a:ext cx="9485376" cy="438912"/>
          </a:xfrm>
        </p:spPr>
        <p:txBody>
          <a:bodyPr/>
          <a:lstStyle>
            <a:lvl1pPr>
              <a:defRPr sz="3998">
                <a:solidFill>
                  <a:schemeClr val="tx2"/>
                </a:solidFill>
                <a:latin typeface="+mj-lt"/>
              </a:defRPr>
            </a:lvl1pPr>
          </a:lstStyle>
          <a:p>
            <a:r>
              <a:rPr lang="en-US" dirty="0"/>
              <a:t>CLICK TO EDIT MASTER TITLE STYLE</a:t>
            </a:r>
          </a:p>
        </p:txBody>
      </p:sp>
      <p:sp>
        <p:nvSpPr>
          <p:cNvPr id="5" name="Slide Number Placeholder 5"/>
          <p:cNvSpPr>
            <a:spLocks noGrp="1"/>
          </p:cNvSpPr>
          <p:nvPr>
            <p:ph type="sldNum" sz="quarter" idx="4"/>
          </p:nvPr>
        </p:nvSpPr>
        <p:spPr>
          <a:xfrm>
            <a:off x="409108" y="502920"/>
            <a:ext cx="1524000" cy="758952"/>
          </a:xfrm>
          <a:prstGeom prst="rect">
            <a:avLst/>
          </a:prstGeo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30959895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 Picture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7984" y="813816"/>
            <a:ext cx="6576149" cy="438912"/>
          </a:xfrm>
        </p:spPr>
        <p:txBody>
          <a:bodyPr/>
          <a:lstStyle>
            <a:lvl1pPr>
              <a:defRPr sz="3998">
                <a:solidFill>
                  <a:schemeClr val="tx2"/>
                </a:solidFill>
                <a:latin typeface="+mj-lt"/>
              </a:defRPr>
            </a:lvl1pPr>
          </a:lstStyle>
          <a:p>
            <a:r>
              <a:rPr lang="en-US" dirty="0"/>
              <a:t>CLICK TO EDIT MASTER TITLE STYLE</a:t>
            </a:r>
          </a:p>
        </p:txBody>
      </p:sp>
      <p:sp>
        <p:nvSpPr>
          <p:cNvPr id="8" name="Picture Placeholder 7"/>
          <p:cNvSpPr>
            <a:spLocks noGrp="1"/>
          </p:cNvSpPr>
          <p:nvPr>
            <p:ph type="pic" sz="quarter" idx="10"/>
          </p:nvPr>
        </p:nvSpPr>
        <p:spPr>
          <a:xfrm>
            <a:off x="8720493" y="-3"/>
            <a:ext cx="3464984" cy="2783116"/>
          </a:xfrm>
        </p:spPr>
        <p:txBody>
          <a:bodyPr/>
          <a:lstStyle/>
          <a:p>
            <a:r>
              <a:rPr lang="cs-CZ"/>
              <a:t>Kliknutím na ikonu přidáte obrázek.</a:t>
            </a:r>
            <a:endParaRPr lang="en-US" dirty="0"/>
          </a:p>
        </p:txBody>
      </p:sp>
      <p:sp>
        <p:nvSpPr>
          <p:cNvPr id="9" name="Picture Placeholder 7"/>
          <p:cNvSpPr>
            <a:spLocks noGrp="1"/>
          </p:cNvSpPr>
          <p:nvPr>
            <p:ph type="pic" sz="quarter" idx="11"/>
          </p:nvPr>
        </p:nvSpPr>
        <p:spPr>
          <a:xfrm>
            <a:off x="8720493" y="4466880"/>
            <a:ext cx="3464984" cy="2391121"/>
          </a:xfrm>
        </p:spPr>
        <p:txBody>
          <a:bodyPr/>
          <a:lstStyle/>
          <a:p>
            <a:r>
              <a:rPr lang="cs-CZ"/>
              <a:t>Kliknutím na ikonu přidáte obrázek.</a:t>
            </a:r>
            <a:endParaRPr lang="en-US" dirty="0"/>
          </a:p>
        </p:txBody>
      </p:sp>
      <p:sp>
        <p:nvSpPr>
          <p:cNvPr id="10" name="Picture Placeholder 7"/>
          <p:cNvSpPr>
            <a:spLocks noGrp="1"/>
          </p:cNvSpPr>
          <p:nvPr>
            <p:ph type="pic" sz="quarter" idx="12"/>
          </p:nvPr>
        </p:nvSpPr>
        <p:spPr>
          <a:xfrm>
            <a:off x="8720493" y="2818653"/>
            <a:ext cx="3464984" cy="1608944"/>
          </a:xfrm>
        </p:spPr>
        <p:txBody>
          <a:bodyPr/>
          <a:lstStyle/>
          <a:p>
            <a:r>
              <a:rPr lang="cs-CZ"/>
              <a:t>Kliknutím na ikonu přidáte obrázek.</a:t>
            </a:r>
            <a:endParaRPr lang="en-US" dirty="0"/>
          </a:p>
        </p:txBody>
      </p:sp>
      <p:sp>
        <p:nvSpPr>
          <p:cNvPr id="7" name="Slide Number Placeholder 5"/>
          <p:cNvSpPr>
            <a:spLocks noGrp="1"/>
          </p:cNvSpPr>
          <p:nvPr>
            <p:ph type="sldNum" sz="quarter" idx="4"/>
          </p:nvPr>
        </p:nvSpPr>
        <p:spPr>
          <a:xfrm>
            <a:off x="409108" y="502920"/>
            <a:ext cx="1524000" cy="758952"/>
          </a:xfrm>
          <a:prstGeom prst="rect">
            <a:avLst/>
          </a:prstGeo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10976720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74821" y="0"/>
            <a:ext cx="6015728" cy="6863062"/>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2157983" y="813816"/>
            <a:ext cx="9485376" cy="438912"/>
          </a:xfrm>
        </p:spPr>
        <p:txBody>
          <a:bodyPr/>
          <a:lstStyle>
            <a:lvl1pPr>
              <a:defRPr sz="3998">
                <a:solidFill>
                  <a:schemeClr val="tx2"/>
                </a:solidFill>
                <a:latin typeface="+mj-lt"/>
              </a:defRPr>
            </a:lvl1pPr>
          </a:lstStyle>
          <a:p>
            <a:r>
              <a:rPr lang="en-US" dirty="0"/>
              <a:t>CLICK TO EDIT MASTER TITLE STYLE</a:t>
            </a:r>
          </a:p>
        </p:txBody>
      </p:sp>
      <p:sp>
        <p:nvSpPr>
          <p:cNvPr id="8" name="Slide Number Placeholder 5"/>
          <p:cNvSpPr>
            <a:spLocks noGrp="1"/>
          </p:cNvSpPr>
          <p:nvPr>
            <p:ph type="sldNum" sz="quarter" idx="4"/>
          </p:nvPr>
        </p:nvSpPr>
        <p:spPr>
          <a:xfrm>
            <a:off x="409108" y="502920"/>
            <a:ext cx="1524000" cy="758952"/>
          </a:xfrm>
          <a:prstGeom prst="rect">
            <a:avLst/>
          </a:prstGeom>
        </p:spPr>
        <p:txBody>
          <a:bodyPr vert="horz" lIns="117263" tIns="58631" rIns="117263" bIns="58631" rtlCol="0" anchor="ctr">
            <a:noAutofit/>
          </a:bodyPr>
          <a:lstStyle>
            <a:lvl1pPr>
              <a:defRPr lang="en-US" smtClean="0"/>
            </a:lvl1pPr>
          </a:lstStyle>
          <a:p>
            <a:pPr algn="r"/>
            <a:fld id="{1D5FD8E6-F10B-BE4A-A5F9-280EB84D0CE7}" type="slidenum">
              <a:rPr lang="en-US" smtClean="0"/>
              <a:pPr algn="r"/>
              <a:t>‹#›</a:t>
            </a:fld>
            <a:endParaRPr lang="en-US" dirty="0"/>
          </a:p>
        </p:txBody>
      </p:sp>
    </p:spTree>
    <p:custDataLst>
      <p:tags r:id="rId1"/>
    </p:custDataLst>
    <p:extLst>
      <p:ext uri="{BB962C8B-B14F-4D97-AF65-F5344CB8AC3E}">
        <p14:creationId xmlns:p14="http://schemas.microsoft.com/office/powerpoint/2010/main" val="122545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977" y="1816101"/>
            <a:ext cx="10412618" cy="4668185"/>
          </a:xfrm>
          <a:prstGeom prst="rect">
            <a:avLst/>
          </a:prstGeom>
        </p:spPr>
        <p:txBody>
          <a:bodyPr lIns="121954" tIns="60977" rIns="121954" bIns="60977"/>
          <a:lstStyle>
            <a:lvl1pPr>
              <a:defRPr>
                <a:solidFill>
                  <a:schemeClr val="tx1">
                    <a:lumMod val="50000"/>
                    <a:lumOff val="50000"/>
                  </a:schemeClr>
                </a:solidFill>
                <a:latin typeface="+mn-lt"/>
                <a:cs typeface="Open Sans"/>
              </a:defRPr>
            </a:lvl1pPr>
            <a:lvl2pPr>
              <a:defRPr>
                <a:solidFill>
                  <a:schemeClr val="tx1">
                    <a:lumMod val="50000"/>
                    <a:lumOff val="50000"/>
                  </a:schemeClr>
                </a:solidFill>
                <a:latin typeface="+mn-lt"/>
                <a:cs typeface="Open Sans"/>
              </a:defRPr>
            </a:lvl2pPr>
            <a:lvl3pPr>
              <a:defRPr>
                <a:solidFill>
                  <a:schemeClr val="tx1">
                    <a:lumMod val="50000"/>
                    <a:lumOff val="50000"/>
                  </a:schemeClr>
                </a:solidFill>
                <a:latin typeface="+mn-lt"/>
                <a:cs typeface="Open Sans"/>
              </a:defRPr>
            </a:lvl3pPr>
            <a:lvl4pPr>
              <a:defRPr>
                <a:solidFill>
                  <a:schemeClr val="tx1">
                    <a:lumMod val="50000"/>
                    <a:lumOff val="50000"/>
                  </a:schemeClr>
                </a:solidFill>
                <a:latin typeface="+mn-lt"/>
                <a:cs typeface="Open Sans"/>
              </a:defRPr>
            </a:lvl4pPr>
            <a:lvl5pPr>
              <a:defRPr>
                <a:solidFill>
                  <a:schemeClr val="tx1">
                    <a:lumMod val="50000"/>
                    <a:lumOff val="50000"/>
                  </a:schemeClr>
                </a:solidFill>
                <a:latin typeface="+mn-lt"/>
                <a:cs typeface="Open Sans"/>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itle 1"/>
          <p:cNvSpPr>
            <a:spLocks noGrp="1"/>
          </p:cNvSpPr>
          <p:nvPr>
            <p:ph type="title" hasCustomPrompt="1"/>
          </p:nvPr>
        </p:nvSpPr>
        <p:spPr>
          <a:xfrm>
            <a:off x="699977" y="220736"/>
            <a:ext cx="10412618"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41245341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2" name="Picture 1" descr="backgroundpolitico.png"/>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Tree>
    <p:custDataLst>
      <p:tags r:id="rId1"/>
    </p:custDataLst>
    <p:extLst>
      <p:ext uri="{BB962C8B-B14F-4D97-AF65-F5344CB8AC3E}">
        <p14:creationId xmlns:p14="http://schemas.microsoft.com/office/powerpoint/2010/main" val="41087337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noAutofit/>
          </a:bodyPr>
          <a:lstStyle/>
          <a:p>
            <a:r>
              <a:rPr lang="cs-CZ"/>
              <a:t>Kliknutím na ikonu přidáte obrázek.</a:t>
            </a:r>
            <a:endParaRPr lang="en-US" dirty="0"/>
          </a:p>
        </p:txBody>
      </p:sp>
      <p:sp>
        <p:nvSpPr>
          <p:cNvPr id="2" name="Title 1"/>
          <p:cNvSpPr>
            <a:spLocks noGrp="1"/>
          </p:cNvSpPr>
          <p:nvPr>
            <p:ph type="title"/>
          </p:nvPr>
        </p:nvSpPr>
        <p:spPr>
          <a:xfrm>
            <a:off x="4628445" y="2834641"/>
            <a:ext cx="2935112" cy="924419"/>
          </a:xfrm>
        </p:spPr>
        <p:txBody>
          <a:bodyPr vert="horz" lIns="121954" tIns="60977" rIns="121954" bIns="60977" rtlCol="0" anchor="ctr">
            <a:noAutofit/>
          </a:bodyPr>
          <a:lstStyle>
            <a:lvl1pPr algn="ctr">
              <a:defRPr lang="en-US" sz="3198">
                <a:solidFill>
                  <a:schemeClr val="bg2"/>
                </a:solidFill>
              </a:defRPr>
            </a:lvl1pPr>
          </a:lstStyle>
          <a:p>
            <a:pPr marL="0" lvl="0" algn="ctr">
              <a:spcBef>
                <a:spcPts val="0"/>
              </a:spcBef>
            </a:pPr>
            <a:r>
              <a:rPr lang="cs-CZ"/>
              <a:t>Kliknutím lze upravit styl.</a:t>
            </a:r>
            <a:endParaRPr lang="en-US" dirty="0"/>
          </a:p>
        </p:txBody>
      </p:sp>
    </p:spTree>
    <p:custDataLst>
      <p:tags r:id="rId1"/>
    </p:custDataLst>
    <p:extLst>
      <p:ext uri="{BB962C8B-B14F-4D97-AF65-F5344CB8AC3E}">
        <p14:creationId xmlns:p14="http://schemas.microsoft.com/office/powerpoint/2010/main" val="38456694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noAutofit/>
          </a:bodyPr>
          <a:lstStyle/>
          <a:p>
            <a:r>
              <a:rPr lang="cs-CZ"/>
              <a:t>Kliknutím na ikonu přidáte obrázek.</a:t>
            </a:r>
            <a:endParaRPr lang="en-US" dirty="0"/>
          </a:p>
        </p:txBody>
      </p:sp>
      <p:sp>
        <p:nvSpPr>
          <p:cNvPr id="2" name="Title 1"/>
          <p:cNvSpPr>
            <a:spLocks noGrp="1"/>
          </p:cNvSpPr>
          <p:nvPr>
            <p:ph type="title"/>
          </p:nvPr>
        </p:nvSpPr>
        <p:spPr>
          <a:xfrm>
            <a:off x="3838225" y="2448252"/>
            <a:ext cx="4515552" cy="55126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121954" tIns="60977" rIns="121954" bIns="60977" rtlCol="0" anchor="ctr">
            <a:noAutofit/>
          </a:bodyPr>
          <a:lstStyle>
            <a:lvl1pPr>
              <a:defRPr lang="en-US" sz="2099" i="0">
                <a:solidFill>
                  <a:schemeClr val="accent3">
                    <a:lumMod val="75000"/>
                  </a:schemeClr>
                </a:solidFill>
                <a:latin typeface="Lobster Two"/>
                <a:ea typeface="Calibri"/>
                <a:cs typeface="Lobster Two"/>
              </a:defRPr>
            </a:lvl1pPr>
          </a:lstStyle>
          <a:p>
            <a:pPr marL="0" lvl="0" algn="ctr">
              <a:lnSpc>
                <a:spcPct val="125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28334883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Indented">
    <p:spTree>
      <p:nvGrpSpPr>
        <p:cNvPr id="1" name=""/>
        <p:cNvGrpSpPr/>
        <p:nvPr/>
      </p:nvGrpSpPr>
      <p:grpSpPr>
        <a:xfrm>
          <a:off x="0" y="0"/>
          <a:ext cx="0" cy="0"/>
          <a:chOff x="0" y="0"/>
          <a:chExt cx="0" cy="0"/>
        </a:xfrm>
      </p:grpSpPr>
      <p:sp>
        <p:nvSpPr>
          <p:cNvPr id="4" name="Title 3"/>
          <p:cNvSpPr>
            <a:spLocks noGrp="1"/>
          </p:cNvSpPr>
          <p:nvPr>
            <p:ph type="title"/>
          </p:nvPr>
        </p:nvSpPr>
        <p:spPr>
          <a:xfrm>
            <a:off x="2833517" y="2764291"/>
            <a:ext cx="8426514" cy="7315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lIns="121954" tIns="60977" rIns="121954" bIns="60977" rtlCol="0" anchor="ctr">
            <a:noAutofit/>
          </a:bodyPr>
          <a:lstStyle>
            <a:lvl1pPr>
              <a:defRPr lang="en-US" sz="4298">
                <a:ea typeface="Calibri"/>
              </a:defRPr>
            </a:lvl1pPr>
          </a:lstStyle>
          <a:p>
            <a:pPr marL="0" lvl="0">
              <a:lnSpc>
                <a:spcPct val="125000"/>
              </a:lnSpc>
            </a:pPr>
            <a:r>
              <a:rPr lang="cs-CZ"/>
              <a:t>Kliknutím lze upravit styl.</a:t>
            </a:r>
            <a:endParaRPr lang="en-US"/>
          </a:p>
        </p:txBody>
      </p:sp>
    </p:spTree>
    <p:custDataLst>
      <p:tags r:id="rId1"/>
    </p:custDataLst>
    <p:extLst>
      <p:ext uri="{BB962C8B-B14F-4D97-AF65-F5344CB8AC3E}">
        <p14:creationId xmlns:p14="http://schemas.microsoft.com/office/powerpoint/2010/main" val="4238625687"/>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Roun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944" y="392109"/>
            <a:ext cx="10412618" cy="731520"/>
          </a:xfrm>
        </p:spPr>
        <p:txBody>
          <a:bodyPr/>
          <a:lstStyle>
            <a:lvl1pPr>
              <a:defRPr>
                <a:solidFill>
                  <a:schemeClr val="accent6">
                    <a:lumMod val="75000"/>
                  </a:schemeClr>
                </a:solidFill>
              </a:defRPr>
            </a:lvl1pPr>
          </a:lstStyle>
          <a:p>
            <a:r>
              <a:rPr lang="en-US" dirty="0"/>
              <a:t>CLICK TO EDIT MASTER TITLE STYLE</a:t>
            </a:r>
          </a:p>
        </p:txBody>
      </p:sp>
      <p:sp>
        <p:nvSpPr>
          <p:cNvPr id="5" name="Picture Placeholder 4"/>
          <p:cNvSpPr>
            <a:spLocks noGrp="1"/>
          </p:cNvSpPr>
          <p:nvPr>
            <p:ph type="pic" sz="quarter" idx="10"/>
          </p:nvPr>
        </p:nvSpPr>
        <p:spPr>
          <a:xfrm>
            <a:off x="3461895" y="3258233"/>
            <a:ext cx="4256874" cy="2644349"/>
          </a:xfrm>
          <a:prstGeom prst="roundRect">
            <a:avLst>
              <a:gd name="adj" fmla="val 8304"/>
            </a:avLst>
          </a:prstGeom>
        </p:spPr>
        <p:txBody>
          <a:bodyPr/>
          <a:lstStyle/>
          <a:p>
            <a:r>
              <a:rPr lang="cs-CZ"/>
              <a:t>Kliknutím na ikonu přidáte obrázek.</a:t>
            </a:r>
            <a:endParaRPr lang="en-JM" dirty="0"/>
          </a:p>
        </p:txBody>
      </p:sp>
      <p:sp>
        <p:nvSpPr>
          <p:cNvPr id="4" name="Isosceles Triangle 3"/>
          <p:cNvSpPr/>
          <p:nvPr userDrawn="1"/>
        </p:nvSpPr>
        <p:spPr>
          <a:xfrm rot="5400000" flipH="1">
            <a:off x="-71924" y="694075"/>
            <a:ext cx="287846" cy="14399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6" name="Straight Connector 5"/>
          <p:cNvCxnSpPr/>
          <p:nvPr userDrawn="1"/>
        </p:nvCxnSpPr>
        <p:spPr>
          <a:xfrm>
            <a:off x="204155" y="769481"/>
            <a:ext cx="48768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47441499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944" y="392109"/>
            <a:ext cx="10412618" cy="731520"/>
          </a:xfrm>
        </p:spPr>
        <p:txBody>
          <a:bodyPr/>
          <a:lstStyle>
            <a:lvl1pPr>
              <a:defRPr>
                <a:solidFill>
                  <a:schemeClr val="accent6">
                    <a:lumMod val="75000"/>
                  </a:schemeClr>
                </a:solidFill>
              </a:defRPr>
            </a:lvl1pPr>
          </a:lstStyle>
          <a:p>
            <a:r>
              <a:rPr lang="en-US" dirty="0"/>
              <a:t>CLICK TO EDIT MASTER TITLE STYLE</a:t>
            </a:r>
          </a:p>
        </p:txBody>
      </p:sp>
      <p:sp>
        <p:nvSpPr>
          <p:cNvPr id="8" name="Picture Placeholder 7"/>
          <p:cNvSpPr>
            <a:spLocks noGrp="1"/>
          </p:cNvSpPr>
          <p:nvPr>
            <p:ph type="pic" sz="quarter" idx="10"/>
          </p:nvPr>
        </p:nvSpPr>
        <p:spPr>
          <a:xfrm>
            <a:off x="13648" y="1322391"/>
            <a:ext cx="3044952" cy="1450975"/>
          </a:xfrm>
        </p:spPr>
        <p:txBody>
          <a:bodyPr/>
          <a:lstStyle/>
          <a:p>
            <a:r>
              <a:rPr lang="cs-CZ"/>
              <a:t>Kliknutím na ikonu přidáte obrázek.</a:t>
            </a:r>
            <a:endParaRPr lang="en-US" dirty="0"/>
          </a:p>
        </p:txBody>
      </p:sp>
      <p:sp>
        <p:nvSpPr>
          <p:cNvPr id="10" name="Picture Placeholder 9"/>
          <p:cNvSpPr>
            <a:spLocks noGrp="1"/>
          </p:cNvSpPr>
          <p:nvPr>
            <p:ph type="pic" sz="quarter" idx="11"/>
          </p:nvPr>
        </p:nvSpPr>
        <p:spPr>
          <a:xfrm>
            <a:off x="3055122" y="1322391"/>
            <a:ext cx="3044952" cy="1450975"/>
          </a:xfrm>
        </p:spPr>
        <p:txBody>
          <a:bodyPr/>
          <a:lstStyle/>
          <a:p>
            <a:r>
              <a:rPr lang="cs-CZ"/>
              <a:t>Kliknutím na ikonu přidáte obrázek.</a:t>
            </a:r>
            <a:endParaRPr lang="en-US" dirty="0"/>
          </a:p>
        </p:txBody>
      </p:sp>
      <p:sp>
        <p:nvSpPr>
          <p:cNvPr id="12" name="Picture Placeholder 11"/>
          <p:cNvSpPr>
            <a:spLocks noGrp="1"/>
          </p:cNvSpPr>
          <p:nvPr>
            <p:ph type="pic" sz="quarter" idx="12"/>
          </p:nvPr>
        </p:nvSpPr>
        <p:spPr>
          <a:xfrm>
            <a:off x="6096596" y="1322391"/>
            <a:ext cx="3044952" cy="1450975"/>
          </a:xfrm>
        </p:spPr>
        <p:txBody>
          <a:bodyPr/>
          <a:lstStyle/>
          <a:p>
            <a:r>
              <a:rPr lang="cs-CZ"/>
              <a:t>Kliknutím na ikonu přidáte obrázek.</a:t>
            </a:r>
            <a:endParaRPr lang="en-US" dirty="0"/>
          </a:p>
        </p:txBody>
      </p:sp>
      <p:sp>
        <p:nvSpPr>
          <p:cNvPr id="14" name="Picture Placeholder 13"/>
          <p:cNvSpPr>
            <a:spLocks noGrp="1"/>
          </p:cNvSpPr>
          <p:nvPr>
            <p:ph type="pic" sz="quarter" idx="13"/>
          </p:nvPr>
        </p:nvSpPr>
        <p:spPr>
          <a:xfrm>
            <a:off x="9138069" y="1322391"/>
            <a:ext cx="3044952" cy="1450975"/>
          </a:xfrm>
        </p:spPr>
        <p:txBody>
          <a:bodyPr/>
          <a:lstStyle/>
          <a:p>
            <a:r>
              <a:rPr lang="cs-CZ"/>
              <a:t>Kliknutím na ikonu přidáte obrázek.</a:t>
            </a:r>
            <a:endParaRPr lang="en-US" dirty="0"/>
          </a:p>
        </p:txBody>
      </p:sp>
      <p:sp>
        <p:nvSpPr>
          <p:cNvPr id="7" name="Isosceles Triangle 6"/>
          <p:cNvSpPr/>
          <p:nvPr userDrawn="1"/>
        </p:nvSpPr>
        <p:spPr>
          <a:xfrm rot="5400000" flipH="1">
            <a:off x="-71924" y="694075"/>
            <a:ext cx="287846" cy="14399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9" name="Straight Connector 8"/>
          <p:cNvCxnSpPr/>
          <p:nvPr userDrawn="1"/>
        </p:nvCxnSpPr>
        <p:spPr>
          <a:xfrm>
            <a:off x="204155" y="769481"/>
            <a:ext cx="48768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349124468"/>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 With Title 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6" y="3"/>
            <a:ext cx="12185944" cy="2879223"/>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906286" y="2257819"/>
            <a:ext cx="10412618" cy="731520"/>
          </a:xfrm>
        </p:spPr>
        <p:txBody>
          <a:bodyPr/>
          <a:lstStyle>
            <a:lvl1pPr algn="ctr">
              <a:defRPr>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53915214"/>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icture With Title Belo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6" y="3"/>
            <a:ext cx="12185944" cy="2420887"/>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906286" y="2537219"/>
            <a:ext cx="10412618" cy="731520"/>
          </a:xfrm>
        </p:spPr>
        <p:txBody>
          <a:bodyPr/>
          <a:lstStyle>
            <a:lvl1pPr algn="ctr">
              <a:defRPr>
                <a:solidFill>
                  <a:schemeClr val="accent6">
                    <a:lumMod val="7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52936157"/>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all 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 y="1"/>
            <a:ext cx="6091804" cy="6848856"/>
          </a:xfrm>
        </p:spPr>
        <p:txBody>
          <a:bodyPr/>
          <a:lstStyle/>
          <a:p>
            <a:r>
              <a:rPr lang="cs-CZ"/>
              <a:t>Kliknutím na ikonu přidáte obrázek.</a:t>
            </a:r>
            <a:endParaRPr lang="en-US" dirty="0"/>
          </a:p>
        </p:txBody>
      </p:sp>
      <p:sp>
        <p:nvSpPr>
          <p:cNvPr id="6" name="Title 1"/>
          <p:cNvSpPr>
            <a:spLocks noGrp="1"/>
          </p:cNvSpPr>
          <p:nvPr>
            <p:ph type="title" hasCustomPrompt="1"/>
          </p:nvPr>
        </p:nvSpPr>
        <p:spPr>
          <a:xfrm>
            <a:off x="713232" y="392109"/>
            <a:ext cx="10412618" cy="731520"/>
          </a:xfrm>
        </p:spPr>
        <p:txBody>
          <a:bodyPr/>
          <a:lstStyle>
            <a:lvl1pPr>
              <a:defRPr>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080031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13232" y="392109"/>
            <a:ext cx="10412618" cy="731520"/>
          </a:xfrm>
        </p:spPr>
        <p:txBody>
          <a:bodyPr/>
          <a:lstStyle>
            <a:lvl1pPr>
              <a:defRPr>
                <a:solidFill>
                  <a:schemeClr val="accent6">
                    <a:lumMod val="75000"/>
                  </a:schemeClr>
                </a:solidFill>
              </a:defRPr>
            </a:lvl1pPr>
          </a:lstStyle>
          <a:p>
            <a:r>
              <a:rPr lang="en-US" dirty="0"/>
              <a:t>CLICK TO EDIT MASTER TITLE STYLE</a:t>
            </a:r>
          </a:p>
        </p:txBody>
      </p:sp>
      <p:sp>
        <p:nvSpPr>
          <p:cNvPr id="4" name="Isosceles Triangle 3"/>
          <p:cNvSpPr/>
          <p:nvPr userDrawn="1"/>
        </p:nvSpPr>
        <p:spPr>
          <a:xfrm rot="5400000" flipH="1">
            <a:off x="-71924" y="694075"/>
            <a:ext cx="287846" cy="14399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5" name="Straight Connector 4"/>
          <p:cNvCxnSpPr/>
          <p:nvPr userDrawn="1"/>
        </p:nvCxnSpPr>
        <p:spPr>
          <a:xfrm>
            <a:off x="204155" y="769481"/>
            <a:ext cx="48768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7480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pic>
        <p:nvPicPr>
          <p:cNvPr id="5" name="Picture 4" descr="MacBook-Pro-mocku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8136" y="2139453"/>
            <a:ext cx="6515728" cy="4052517"/>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2"/>
          <p:cNvSpPr>
            <a:spLocks noGrp="1"/>
          </p:cNvSpPr>
          <p:nvPr>
            <p:ph type="pic" sz="quarter" idx="13"/>
          </p:nvPr>
        </p:nvSpPr>
        <p:spPr>
          <a:xfrm>
            <a:off x="3657600" y="2423666"/>
            <a:ext cx="4852219" cy="3020593"/>
          </a:xfrm>
          <a:prstGeom prst="rect">
            <a:avLst/>
          </a:prstGeom>
        </p:spPr>
        <p:txBody>
          <a:bodyPr lIns="121954" tIns="60977" rIns="121954" bIns="60977">
            <a:normAutofit/>
          </a:bodyPr>
          <a:lstStyle>
            <a:lvl1pPr>
              <a:defRPr sz="1899">
                <a:solidFill>
                  <a:schemeClr val="bg1"/>
                </a:solidFill>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23851725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13232" y="392109"/>
            <a:ext cx="10412618" cy="731520"/>
          </a:xfrm>
        </p:spPr>
        <p:txBody>
          <a:bodyPr/>
          <a:lstStyle>
            <a:lvl1pPr>
              <a:defRPr>
                <a:solidFill>
                  <a:schemeClr val="accent6">
                    <a:lumMod val="75000"/>
                  </a:schemeClr>
                </a:solidFill>
              </a:defRPr>
            </a:lvl1pPr>
          </a:lstStyle>
          <a:p>
            <a:r>
              <a:rPr lang="en-US" dirty="0"/>
              <a:t>CLICK TO EDIT MASTER TITLE STYLE</a:t>
            </a:r>
          </a:p>
        </p:txBody>
      </p:sp>
      <p:sp>
        <p:nvSpPr>
          <p:cNvPr id="4" name="Picture Placeholder 3"/>
          <p:cNvSpPr>
            <a:spLocks noGrp="1"/>
          </p:cNvSpPr>
          <p:nvPr>
            <p:ph type="pic" sz="quarter" idx="10"/>
          </p:nvPr>
        </p:nvSpPr>
        <p:spPr>
          <a:xfrm>
            <a:off x="-11290" y="2048256"/>
            <a:ext cx="7546848" cy="4041648"/>
          </a:xfrm>
        </p:spPr>
        <p:txBody>
          <a:bodyPr/>
          <a:lstStyle/>
          <a:p>
            <a:r>
              <a:rPr lang="cs-CZ"/>
              <a:t>Kliknutím na ikonu přidáte obrázek.</a:t>
            </a:r>
            <a:endParaRPr lang="en-US" dirty="0"/>
          </a:p>
        </p:txBody>
      </p:sp>
      <p:sp>
        <p:nvSpPr>
          <p:cNvPr id="5" name="Isosceles Triangle 4"/>
          <p:cNvSpPr/>
          <p:nvPr userDrawn="1"/>
        </p:nvSpPr>
        <p:spPr>
          <a:xfrm rot="5400000" flipH="1">
            <a:off x="-71924" y="694075"/>
            <a:ext cx="287846" cy="14399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cxnSp>
        <p:nvCxnSpPr>
          <p:cNvPr id="6" name="Straight Connector 5"/>
          <p:cNvCxnSpPr/>
          <p:nvPr userDrawn="1"/>
        </p:nvCxnSpPr>
        <p:spPr>
          <a:xfrm>
            <a:off x="204155" y="769481"/>
            <a:ext cx="48768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252240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p:cNvSpPr>
            <a:spLocks noGrp="1"/>
          </p:cNvSpPr>
          <p:nvPr>
            <p:ph type="title"/>
          </p:nvPr>
        </p:nvSpPr>
        <p:spPr>
          <a:xfrm>
            <a:off x="2130727" y="2341445"/>
            <a:ext cx="7930547" cy="731520"/>
          </a:xfrm>
        </p:spPr>
        <p:txBody>
          <a:bodyPr/>
          <a:lstStyle>
            <a:lvl1pPr algn="ctr">
              <a:defRPr/>
            </a:lvl1pPr>
          </a:lstStyle>
          <a:p>
            <a:r>
              <a:rPr lang="cs-CZ"/>
              <a:t>Kliknutím lze upravit styl.</a:t>
            </a:r>
            <a:endParaRPr lang="en-US"/>
          </a:p>
        </p:txBody>
      </p:sp>
    </p:spTree>
    <p:custDataLst>
      <p:tags r:id="rId1"/>
    </p:custDataLst>
    <p:extLst>
      <p:ext uri="{BB962C8B-B14F-4D97-AF65-F5344CB8AC3E}">
        <p14:creationId xmlns:p14="http://schemas.microsoft.com/office/powerpoint/2010/main" val="3848741821"/>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Midd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2" name="Title 1"/>
          <p:cNvSpPr>
            <a:spLocks noGrp="1"/>
          </p:cNvSpPr>
          <p:nvPr>
            <p:ph type="title" hasCustomPrompt="1"/>
          </p:nvPr>
        </p:nvSpPr>
        <p:spPr>
          <a:xfrm>
            <a:off x="822960" y="2221611"/>
            <a:ext cx="10801180" cy="759714"/>
          </a:xfrm>
        </p:spPr>
        <p:txBody>
          <a:bodyPr/>
          <a:lstStyle>
            <a:lvl1pPr>
              <a:defRPr>
                <a:latin typeface="+mj-lt"/>
              </a:defRPr>
            </a:lvl1pPr>
          </a:lstStyle>
          <a:p>
            <a:r>
              <a:rPr lang="en-US" dirty="0"/>
              <a:t>CLICK TO EDIT MASTER TITLE STYLE</a:t>
            </a:r>
          </a:p>
        </p:txBody>
      </p:sp>
      <p:sp>
        <p:nvSpPr>
          <p:cNvPr id="5" name="Parallelogram 4"/>
          <p:cNvSpPr/>
          <p:nvPr userDrawn="1"/>
        </p:nvSpPr>
        <p:spPr>
          <a:xfrm rot="16200000" flipH="1">
            <a:off x="371304" y="1457227"/>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3" name="Slide Number Placeholder 2"/>
          <p:cNvSpPr>
            <a:spLocks noGrp="1"/>
          </p:cNvSpPr>
          <p:nvPr>
            <p:ph type="sldNum" sz="quarter" idx="10"/>
          </p:nvPr>
        </p:nvSpPr>
        <p:spPr>
          <a:xfrm>
            <a:off x="579970" y="1817320"/>
            <a:ext cx="891455" cy="648208"/>
          </a:xfrm>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6578862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ive Pictures Left">
    <p:spTree>
      <p:nvGrpSpPr>
        <p:cNvPr id="1" name=""/>
        <p:cNvGrpSpPr/>
        <p:nvPr/>
      </p:nvGrpSpPr>
      <p:grpSpPr>
        <a:xfrm>
          <a:off x="0" y="0"/>
          <a:ext cx="0" cy="0"/>
          <a:chOff x="0" y="0"/>
          <a:chExt cx="0" cy="0"/>
        </a:xfrm>
      </p:grpSpPr>
      <p:sp>
        <p:nvSpPr>
          <p:cNvPr id="18" name="Rectangle 17"/>
          <p:cNvSpPr/>
          <p:nvPr userDrawn="1"/>
        </p:nvSpPr>
        <p:spPr>
          <a:xfrm>
            <a:off x="3795059" y="7471"/>
            <a:ext cx="8396942"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17" name="Rectangle 1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16" name="Picture Placeholder 28"/>
          <p:cNvSpPr>
            <a:spLocks noGrp="1" noChangeAspect="1"/>
          </p:cNvSpPr>
          <p:nvPr>
            <p:ph type="pic" sz="quarter" idx="57"/>
          </p:nvPr>
        </p:nvSpPr>
        <p:spPr>
          <a:xfrm>
            <a:off x="1088759" y="5591795"/>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cs-CZ"/>
              <a:t>Kliknutím na ikonu přidáte obrázek.</a:t>
            </a:r>
            <a:endParaRPr lang="en-JM" dirty="0"/>
          </a:p>
        </p:txBody>
      </p:sp>
      <p:sp>
        <p:nvSpPr>
          <p:cNvPr id="15" name="Picture Placeholder 28"/>
          <p:cNvSpPr>
            <a:spLocks noGrp="1" noChangeAspect="1"/>
          </p:cNvSpPr>
          <p:nvPr>
            <p:ph type="pic" sz="quarter" idx="56"/>
          </p:nvPr>
        </p:nvSpPr>
        <p:spPr>
          <a:xfrm>
            <a:off x="1088759" y="4373516"/>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cs-CZ"/>
              <a:t>Kliknutím na ikonu přidáte obrázek.</a:t>
            </a:r>
            <a:endParaRPr lang="en-JM" dirty="0"/>
          </a:p>
        </p:txBody>
      </p:sp>
      <p:sp>
        <p:nvSpPr>
          <p:cNvPr id="14" name="Picture Placeholder 28"/>
          <p:cNvSpPr>
            <a:spLocks noGrp="1" noChangeAspect="1"/>
          </p:cNvSpPr>
          <p:nvPr>
            <p:ph type="pic" sz="quarter" idx="55"/>
          </p:nvPr>
        </p:nvSpPr>
        <p:spPr>
          <a:xfrm>
            <a:off x="1088759" y="3155239"/>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cs-CZ"/>
              <a:t>Kliknutím na ikonu přidáte obrázek.</a:t>
            </a:r>
            <a:endParaRPr lang="en-JM" dirty="0"/>
          </a:p>
        </p:txBody>
      </p:sp>
      <p:sp>
        <p:nvSpPr>
          <p:cNvPr id="13" name="Picture Placeholder 28"/>
          <p:cNvSpPr>
            <a:spLocks noGrp="1" noChangeAspect="1"/>
          </p:cNvSpPr>
          <p:nvPr>
            <p:ph type="pic" sz="quarter" idx="54"/>
          </p:nvPr>
        </p:nvSpPr>
        <p:spPr>
          <a:xfrm>
            <a:off x="1088759" y="1936963"/>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cs-CZ"/>
              <a:t>Kliknutím na ikonu přidáte obrázek.</a:t>
            </a:r>
            <a:endParaRPr lang="en-JM" dirty="0"/>
          </a:p>
        </p:txBody>
      </p:sp>
      <p:sp>
        <p:nvSpPr>
          <p:cNvPr id="12" name="Picture Placeholder 28"/>
          <p:cNvSpPr>
            <a:spLocks noGrp="1" noChangeAspect="1"/>
          </p:cNvSpPr>
          <p:nvPr>
            <p:ph type="pic" sz="quarter" idx="53"/>
          </p:nvPr>
        </p:nvSpPr>
        <p:spPr>
          <a:xfrm>
            <a:off x="1088759" y="718685"/>
            <a:ext cx="1096709" cy="1097280"/>
          </a:xfrm>
          <a:prstGeom prst="ellipse">
            <a:avLst/>
          </a:prstGeom>
          <a:ln w="76200" cap="sq">
            <a:noFill/>
            <a:miter lim="800000"/>
          </a:ln>
          <a:effectLst/>
        </p:spPr>
        <p:txBody>
          <a:bodyPr>
            <a:normAutofit/>
          </a:bodyPr>
          <a:lstStyle>
            <a:lvl1pPr marL="0" indent="0" algn="ctr">
              <a:buFontTx/>
              <a:buNone/>
              <a:defRPr sz="1399">
                <a:solidFill>
                  <a:schemeClr val="tx1">
                    <a:lumMod val="50000"/>
                    <a:lumOff val="50000"/>
                  </a:schemeClr>
                </a:solidFill>
                <a:latin typeface="Aleo Light"/>
                <a:cs typeface="Aleo Light"/>
              </a:defRPr>
            </a:lvl1pPr>
          </a:lstStyle>
          <a:p>
            <a:r>
              <a:rPr lang="cs-CZ"/>
              <a:t>Kliknutím na ikonu přidáte obrázek.</a:t>
            </a:r>
            <a:endParaRPr lang="en-JM" dirty="0"/>
          </a:p>
        </p:txBody>
      </p:sp>
      <p:cxnSp>
        <p:nvCxnSpPr>
          <p:cNvPr id="4" name="Straight Connector 3"/>
          <p:cNvCxnSpPr/>
          <p:nvPr userDrawn="1"/>
        </p:nvCxnSpPr>
        <p:spPr>
          <a:xfrm>
            <a:off x="1634163" y="0"/>
            <a:ext cx="0" cy="6858000"/>
          </a:xfrm>
          <a:prstGeom prst="line">
            <a:avLst/>
          </a:prstGeom>
          <a:ln w="12700" cmpd="sng">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3795059" y="7471"/>
            <a:ext cx="8396942"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lstStyle/>
          <a:p>
            <a:pPr algn="ctr"/>
            <a:endParaRPr lang="en-US" sz="2399" dirty="0"/>
          </a:p>
        </p:txBody>
      </p:sp>
      <p:sp>
        <p:nvSpPr>
          <p:cNvPr id="20" name="Parallelogram 19"/>
          <p:cNvSpPr/>
          <p:nvPr userDrawn="1"/>
        </p:nvSpPr>
        <p:spPr>
          <a:xfrm rot="16200000" flipH="1">
            <a:off x="4174350" y="1160223"/>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2" name="Title 1"/>
          <p:cNvSpPr>
            <a:spLocks noGrp="1"/>
          </p:cNvSpPr>
          <p:nvPr>
            <p:ph type="title" hasCustomPrompt="1"/>
          </p:nvPr>
        </p:nvSpPr>
        <p:spPr>
          <a:xfrm>
            <a:off x="4599432" y="1636776"/>
            <a:ext cx="6018440" cy="1143000"/>
          </a:xfrm>
        </p:spPr>
        <p:txBody>
          <a:bodyPr/>
          <a:lstStyle/>
          <a:p>
            <a:r>
              <a:rPr lang="en-US" dirty="0"/>
              <a:t>CLICK TO EDIT MASTER TITLE STYLE</a:t>
            </a:r>
          </a:p>
        </p:txBody>
      </p:sp>
      <p:sp>
        <p:nvSpPr>
          <p:cNvPr id="3" name="Slide Number Placeholder 2"/>
          <p:cNvSpPr>
            <a:spLocks noGrp="1"/>
          </p:cNvSpPr>
          <p:nvPr>
            <p:ph type="sldNum" sz="quarter" idx="10"/>
          </p:nvPr>
        </p:nvSpPr>
        <p:spPr>
          <a:xfrm>
            <a:off x="4459134" y="1453088"/>
            <a:ext cx="891455" cy="648208"/>
          </a:xfrm>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7151333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126"/>
            <a:ext cx="12192000" cy="2428876"/>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lvl1pPr>
              <a:defRPr>
                <a:solidFill>
                  <a:schemeClr val="bg1"/>
                </a:solidFill>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28027100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4" name="Slide Number Placeholder 3"/>
          <p:cNvSpPr>
            <a:spLocks noGrp="1"/>
          </p:cNvSpPr>
          <p:nvPr>
            <p:ph type="sldNum" sz="quarter" idx="4"/>
          </p:nvPr>
        </p:nvSpPr>
        <p:spPr>
          <a:xfrm>
            <a:off x="1685471" y="3759173"/>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mj-lt"/>
                <a:cs typeface="Lato Black"/>
              </a:defRPr>
            </a:lvl1pPr>
          </a:lstStyle>
          <a:p>
            <a:fld id="{3E409BC6-42AE-724A-BAA7-1697755F665A}" type="slidenum">
              <a:rPr lang="en-US" smtClean="0"/>
              <a:pPr/>
              <a:t>‹#›</a:t>
            </a:fld>
            <a:endParaRPr lang="en-US" dirty="0"/>
          </a:p>
        </p:txBody>
      </p:sp>
      <p:sp>
        <p:nvSpPr>
          <p:cNvPr id="2" name="Title 1"/>
          <p:cNvSpPr>
            <a:spLocks noGrp="1"/>
          </p:cNvSpPr>
          <p:nvPr>
            <p:ph type="title" hasCustomPrompt="1"/>
          </p:nvPr>
        </p:nvSpPr>
        <p:spPr>
          <a:xfrm>
            <a:off x="2039112" y="3913632"/>
            <a:ext cx="9043416" cy="1143000"/>
          </a:xfrm>
        </p:spPr>
        <p:txBody>
          <a:bodyPr/>
          <a:lstStyle>
            <a:lvl1pPr>
              <a:defRPr>
                <a:solidFill>
                  <a:schemeClr val="bg1"/>
                </a:solidFill>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869202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j-lt"/>
              </a:defRPr>
            </a:lvl1pPr>
          </a:lstStyle>
          <a:p>
            <a:r>
              <a:rPr lang="en-US" dirty="0"/>
              <a:t>CLICK TO EDIT MASTER TITLE STYLE</a:t>
            </a:r>
          </a:p>
        </p:txBody>
      </p:sp>
      <p:sp>
        <p:nvSpPr>
          <p:cNvPr id="5"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29839928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j-lt"/>
              </a:defRPr>
            </a:lvl1pPr>
          </a:lstStyle>
          <a:p>
            <a:r>
              <a:rPr lang="en-US" dirty="0"/>
              <a:t>CLICK TO EDIT MASTER TITLE STYLE</a:t>
            </a:r>
          </a:p>
        </p:txBody>
      </p:sp>
      <p:sp>
        <p:nvSpPr>
          <p:cNvPr id="5"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
        <p:nvSpPr>
          <p:cNvPr id="4" name="Picture Placeholder 3"/>
          <p:cNvSpPr>
            <a:spLocks noGrp="1"/>
          </p:cNvSpPr>
          <p:nvPr>
            <p:ph type="pic" sz="quarter" idx="10"/>
          </p:nvPr>
        </p:nvSpPr>
        <p:spPr>
          <a:xfrm>
            <a:off x="3803904" y="2075688"/>
            <a:ext cx="7287768" cy="4318000"/>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5484071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22960" y="2084832"/>
            <a:ext cx="3547872" cy="2103437"/>
          </a:xfrm>
        </p:spPr>
        <p:txBody>
          <a:bodyPr/>
          <a:lstStyle/>
          <a:p>
            <a:r>
              <a:rPr lang="cs-CZ"/>
              <a:t>Kliknutím na ikonu přidáte obrázek.</a:t>
            </a:r>
            <a:endParaRPr lang="en-US" dirty="0"/>
          </a:p>
        </p:txBody>
      </p:sp>
      <p:sp>
        <p:nvSpPr>
          <p:cNvPr id="9" name="Picture Placeholder 7"/>
          <p:cNvSpPr>
            <a:spLocks noGrp="1"/>
          </p:cNvSpPr>
          <p:nvPr>
            <p:ph type="pic" sz="quarter" idx="12"/>
          </p:nvPr>
        </p:nvSpPr>
        <p:spPr>
          <a:xfrm>
            <a:off x="4370832" y="2084832"/>
            <a:ext cx="3562350" cy="2103437"/>
          </a:xfrm>
        </p:spPr>
        <p:txBody>
          <a:bodyPr/>
          <a:lstStyle/>
          <a:p>
            <a:r>
              <a:rPr lang="cs-CZ"/>
              <a:t>Kliknutím na ikonu přidáte obrázek.</a:t>
            </a:r>
            <a:endParaRPr lang="en-US" dirty="0"/>
          </a:p>
        </p:txBody>
      </p:sp>
      <p:sp>
        <p:nvSpPr>
          <p:cNvPr id="10" name="Picture Placeholder 7"/>
          <p:cNvSpPr>
            <a:spLocks noGrp="1"/>
          </p:cNvSpPr>
          <p:nvPr>
            <p:ph type="pic" sz="quarter" idx="13"/>
          </p:nvPr>
        </p:nvSpPr>
        <p:spPr>
          <a:xfrm>
            <a:off x="7909560" y="2084831"/>
            <a:ext cx="3520440" cy="2112264"/>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473178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Cent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868680" y="2066544"/>
            <a:ext cx="10320867" cy="4168775"/>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7"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99807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5" y="1956480"/>
            <a:ext cx="4079999" cy="1187451"/>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
        <p:nvSpPr>
          <p:cNvPr id="6" name="Picture Placeholder 4"/>
          <p:cNvSpPr>
            <a:spLocks noGrp="1"/>
          </p:cNvSpPr>
          <p:nvPr>
            <p:ph type="pic" sz="quarter" idx="11"/>
          </p:nvPr>
        </p:nvSpPr>
        <p:spPr>
          <a:xfrm>
            <a:off x="4062762" y="1956480"/>
            <a:ext cx="4079999" cy="1187451"/>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
        <p:nvSpPr>
          <p:cNvPr id="7" name="Picture Placeholder 4"/>
          <p:cNvSpPr>
            <a:spLocks noGrp="1"/>
          </p:cNvSpPr>
          <p:nvPr>
            <p:ph type="pic" sz="quarter" idx="12"/>
          </p:nvPr>
        </p:nvSpPr>
        <p:spPr>
          <a:xfrm>
            <a:off x="8125518" y="1956480"/>
            <a:ext cx="4079999" cy="1187451"/>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569852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hree Pictures Bottom">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80356" y="3843339"/>
            <a:ext cx="3268133" cy="2157412"/>
          </a:xfrm>
        </p:spPr>
        <p:txBody>
          <a:bodyPr/>
          <a:lstStyle/>
          <a:p>
            <a:r>
              <a:rPr lang="cs-CZ"/>
              <a:t>Kliknutím na ikonu přidáte obrázek.</a:t>
            </a:r>
            <a:endParaRPr lang="en-US" dirty="0"/>
          </a:p>
        </p:txBody>
      </p:sp>
      <p:sp>
        <p:nvSpPr>
          <p:cNvPr id="10" name="Picture Placeholder 9"/>
          <p:cNvSpPr>
            <a:spLocks noGrp="1"/>
          </p:cNvSpPr>
          <p:nvPr>
            <p:ph type="pic" sz="quarter" idx="12"/>
          </p:nvPr>
        </p:nvSpPr>
        <p:spPr>
          <a:xfrm>
            <a:off x="4495623" y="3843339"/>
            <a:ext cx="3268133" cy="2157412"/>
          </a:xfrm>
        </p:spPr>
        <p:txBody>
          <a:bodyPr/>
          <a:lstStyle/>
          <a:p>
            <a:r>
              <a:rPr lang="cs-CZ"/>
              <a:t>Kliknutím na ikonu přidáte obrázek.</a:t>
            </a:r>
            <a:endParaRPr lang="en-US" dirty="0"/>
          </a:p>
        </p:txBody>
      </p:sp>
      <p:sp>
        <p:nvSpPr>
          <p:cNvPr id="12" name="Picture Placeholder 11"/>
          <p:cNvSpPr>
            <a:spLocks noGrp="1"/>
          </p:cNvSpPr>
          <p:nvPr>
            <p:ph type="pic" sz="quarter" idx="13"/>
          </p:nvPr>
        </p:nvSpPr>
        <p:spPr>
          <a:xfrm>
            <a:off x="8110891" y="3843339"/>
            <a:ext cx="3268866" cy="2156776"/>
          </a:xfrm>
        </p:spPr>
        <p:txBody>
          <a:bodyPr/>
          <a:lstStyle/>
          <a:p>
            <a:r>
              <a:rPr lang="cs-CZ"/>
              <a:t>Kliknutím na ikonu přidáte obrázek.</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11"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11932691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ven Pictur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6062134" y="4859339"/>
            <a:ext cx="2116667" cy="1998663"/>
          </a:xfrm>
        </p:spPr>
        <p:txBody>
          <a:bodyPr/>
          <a:lstStyle/>
          <a:p>
            <a:r>
              <a:rPr lang="cs-CZ"/>
              <a:t>Kliknutím na ikonu přidáte obrázek.</a:t>
            </a:r>
            <a:endParaRPr lang="en-US" dirty="0"/>
          </a:p>
        </p:txBody>
      </p:sp>
      <p:sp>
        <p:nvSpPr>
          <p:cNvPr id="26" name="Picture Placeholder 25"/>
          <p:cNvSpPr>
            <a:spLocks noGrp="1"/>
          </p:cNvSpPr>
          <p:nvPr>
            <p:ph type="pic" sz="quarter" idx="16"/>
          </p:nvPr>
        </p:nvSpPr>
        <p:spPr>
          <a:xfrm>
            <a:off x="2180171" y="4859339"/>
            <a:ext cx="3839633" cy="2009776"/>
          </a:xfrm>
        </p:spPr>
        <p:txBody>
          <a:bodyPr/>
          <a:lstStyle/>
          <a:p>
            <a:r>
              <a:rPr lang="cs-CZ"/>
              <a:t>Kliknutím na ikonu přidáte obrázek.</a:t>
            </a:r>
            <a:endParaRPr lang="en-US" dirty="0"/>
          </a:p>
        </p:txBody>
      </p:sp>
      <p:sp>
        <p:nvSpPr>
          <p:cNvPr id="24" name="Picture Placeholder 23"/>
          <p:cNvSpPr>
            <a:spLocks noGrp="1"/>
          </p:cNvSpPr>
          <p:nvPr>
            <p:ph type="pic" sz="quarter" idx="15"/>
          </p:nvPr>
        </p:nvSpPr>
        <p:spPr>
          <a:xfrm>
            <a:off x="2179493" y="2432050"/>
            <a:ext cx="5999310" cy="2392363"/>
          </a:xfrm>
        </p:spPr>
        <p:txBody>
          <a:bodyPr/>
          <a:lstStyle/>
          <a:p>
            <a:r>
              <a:rPr lang="cs-CZ"/>
              <a:t>Kliknutím na ikonu přidáte obrázek.</a:t>
            </a:r>
            <a:endParaRPr lang="en-US" dirty="0"/>
          </a:p>
        </p:txBody>
      </p:sp>
      <p:sp>
        <p:nvSpPr>
          <p:cNvPr id="22" name="Picture Placeholder 21"/>
          <p:cNvSpPr>
            <a:spLocks noGrp="1"/>
          </p:cNvSpPr>
          <p:nvPr>
            <p:ph type="pic" sz="quarter" idx="14"/>
          </p:nvPr>
        </p:nvSpPr>
        <p:spPr>
          <a:xfrm>
            <a:off x="4474636" y="1165227"/>
            <a:ext cx="3704167" cy="1228725"/>
          </a:xfrm>
        </p:spPr>
        <p:txBody>
          <a:bodyPr/>
          <a:lstStyle/>
          <a:p>
            <a:r>
              <a:rPr lang="cs-CZ"/>
              <a:t>Kliknutím na ikonu přidáte obrázek.</a:t>
            </a:r>
            <a:endParaRPr lang="en-US" dirty="0"/>
          </a:p>
        </p:txBody>
      </p:sp>
      <p:sp>
        <p:nvSpPr>
          <p:cNvPr id="20" name="Picture Placeholder 19"/>
          <p:cNvSpPr>
            <a:spLocks noGrp="1"/>
          </p:cNvSpPr>
          <p:nvPr>
            <p:ph type="pic" sz="quarter" idx="13"/>
          </p:nvPr>
        </p:nvSpPr>
        <p:spPr>
          <a:xfrm>
            <a:off x="4474636" y="1"/>
            <a:ext cx="3704167" cy="1116013"/>
          </a:xfrm>
        </p:spPr>
        <p:txBody>
          <a:bodyPr/>
          <a:lstStyle/>
          <a:p>
            <a:r>
              <a:rPr lang="cs-CZ"/>
              <a:t>Kliknutím na ikonu přidáte obrázek.</a:t>
            </a:r>
            <a:endParaRPr lang="en-US" dirty="0"/>
          </a:p>
        </p:txBody>
      </p:sp>
      <p:sp>
        <p:nvSpPr>
          <p:cNvPr id="16" name="Picture Placeholder 15"/>
          <p:cNvSpPr>
            <a:spLocks noGrp="1"/>
          </p:cNvSpPr>
          <p:nvPr>
            <p:ph type="pic" sz="quarter" idx="12"/>
          </p:nvPr>
        </p:nvSpPr>
        <p:spPr>
          <a:xfrm>
            <a:off x="4" y="2432051"/>
            <a:ext cx="2120900" cy="4437064"/>
          </a:xfrm>
        </p:spPr>
        <p:txBody>
          <a:bodyPr/>
          <a:lstStyle/>
          <a:p>
            <a:r>
              <a:rPr lang="cs-CZ"/>
              <a:t>Kliknutím na ikonu přidáte obrázek.</a:t>
            </a:r>
            <a:endParaRPr lang="en-US" dirty="0"/>
          </a:p>
        </p:txBody>
      </p:sp>
      <p:sp>
        <p:nvSpPr>
          <p:cNvPr id="14" name="Picture Placeholder 13"/>
          <p:cNvSpPr>
            <a:spLocks noGrp="1"/>
          </p:cNvSpPr>
          <p:nvPr>
            <p:ph type="pic" sz="quarter" idx="11"/>
          </p:nvPr>
        </p:nvSpPr>
        <p:spPr>
          <a:xfrm>
            <a:off x="4" y="0"/>
            <a:ext cx="4423833" cy="2393950"/>
          </a:xfrm>
        </p:spPr>
        <p:txBody>
          <a:bodyPr/>
          <a:lstStyle/>
          <a:p>
            <a:r>
              <a:rPr lang="cs-CZ"/>
              <a:t>Kliknutím na ikonu přidáte obrázek.</a:t>
            </a:r>
            <a:endParaRPr lang="en-US" dirty="0"/>
          </a:p>
        </p:txBody>
      </p:sp>
      <p:sp>
        <p:nvSpPr>
          <p:cNvPr id="2" name="Title 1"/>
          <p:cNvSpPr>
            <a:spLocks noGrp="1"/>
          </p:cNvSpPr>
          <p:nvPr>
            <p:ph type="title" hasCustomPrompt="1"/>
          </p:nvPr>
        </p:nvSpPr>
        <p:spPr>
          <a:xfrm>
            <a:off x="8493877" y="689125"/>
            <a:ext cx="3080059" cy="1143000"/>
          </a:xfrm>
        </p:spPr>
        <p:txBody>
          <a:bodyPr/>
          <a:lstStyle/>
          <a:p>
            <a:r>
              <a:rPr lang="en-US" dirty="0"/>
              <a:t>CLICK TO EDIT MASTER TITLE STYLE</a:t>
            </a:r>
          </a:p>
        </p:txBody>
      </p:sp>
      <p:sp>
        <p:nvSpPr>
          <p:cNvPr id="10"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479444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icture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44168"/>
            <a:ext cx="12185944" cy="2444617"/>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740664" y="301752"/>
            <a:ext cx="10412618" cy="1143000"/>
          </a:xfrm>
        </p:spPr>
        <p:txBody>
          <a:bodyPr/>
          <a:lstStyle>
            <a:lvl1pPr>
              <a:defRPr>
                <a:solidFill>
                  <a:schemeClr val="tx2"/>
                </a:solidFill>
              </a:defRPr>
            </a:lvl1pPr>
          </a:lstStyle>
          <a:p>
            <a:r>
              <a:rPr lang="en-US" dirty="0"/>
              <a:t>CLICK TO EDIT MASTER TITLE STYLE</a:t>
            </a:r>
          </a:p>
        </p:txBody>
      </p:sp>
      <p:sp>
        <p:nvSpPr>
          <p:cNvPr id="8"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5936771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806" y="1"/>
            <a:ext cx="6091804" cy="6863061"/>
          </a:xfrm>
        </p:spPr>
        <p:txBody>
          <a:bodyPr/>
          <a:lstStyle/>
          <a:p>
            <a:r>
              <a:rPr lang="cs-CZ"/>
              <a:t>Kliknutím na ikonu přidáte obrázek.</a:t>
            </a:r>
            <a:endParaRPr lang="en-US" dirty="0"/>
          </a:p>
        </p:txBody>
      </p:sp>
      <p:sp>
        <p:nvSpPr>
          <p:cNvPr id="4" name="Title 1"/>
          <p:cNvSpPr>
            <a:spLocks noGrp="1"/>
          </p:cNvSpPr>
          <p:nvPr>
            <p:ph type="title" hasCustomPrompt="1"/>
          </p:nvPr>
        </p:nvSpPr>
        <p:spPr>
          <a:xfrm>
            <a:off x="7470648" y="437881"/>
            <a:ext cx="4545834" cy="1143000"/>
          </a:xfrm>
        </p:spPr>
        <p:txBody>
          <a:bodyPr/>
          <a:lstStyle>
            <a:lvl1pPr>
              <a:defRPr>
                <a:solidFill>
                  <a:schemeClr val="tx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45057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Lato Black"/>
                <a:cs typeface="Lato Black"/>
              </a:defRPr>
            </a:lvl1pPr>
          </a:lstStyle>
          <a:p>
            <a:fld id="{3E409BC6-42AE-724A-BAA7-1697755F665A}" type="slidenum">
              <a:rPr lang="en-US" smtClean="0"/>
              <a:pPr/>
              <a:t>‹#›</a:t>
            </a:fld>
            <a:endParaRPr lang="en-US" dirty="0"/>
          </a:p>
        </p:txBody>
      </p:sp>
    </p:spTree>
    <p:custDataLst>
      <p:tags r:id="rId1"/>
    </p:custDataLst>
    <p:extLst>
      <p:ext uri="{BB962C8B-B14F-4D97-AF65-F5344CB8AC3E}">
        <p14:creationId xmlns:p14="http://schemas.microsoft.com/office/powerpoint/2010/main" val="5108972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4" name="Title 1"/>
          <p:cNvSpPr>
            <a:spLocks noGrp="1"/>
          </p:cNvSpPr>
          <p:nvPr>
            <p:ph type="title" hasCustomPrompt="1"/>
          </p:nvPr>
        </p:nvSpPr>
        <p:spPr>
          <a:xfrm>
            <a:off x="610195" y="-629101"/>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419637536"/>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
            <a:ext cx="12192000" cy="4440287"/>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2" name="Title 1"/>
          <p:cNvSpPr>
            <a:spLocks noGrp="1"/>
          </p:cNvSpPr>
          <p:nvPr>
            <p:ph type="title" hasCustomPrompt="1"/>
          </p:nvPr>
        </p:nvSpPr>
        <p:spPr>
          <a:xfrm>
            <a:off x="639240" y="4422583"/>
            <a:ext cx="10971609" cy="1143000"/>
          </a:xfrm>
          <a:prstGeom prst="rect">
            <a:avLst/>
          </a:prstGeom>
        </p:spPr>
        <p:txBody>
          <a:bodyPr vert="horz" lIns="36576" tIns="36576" rIns="36576" bIns="36576" rtlCol="0" anchor="ctr" anchorCtr="0">
            <a:noAutofit/>
          </a:bodyPr>
          <a:lstStyle>
            <a:lvl1pPr algn="ct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824954292"/>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524558" y="0"/>
            <a:ext cx="3667745" cy="6858000"/>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2"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329133434"/>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18860" y="-9525"/>
            <a:ext cx="6096000" cy="6867144"/>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2" name="Title 1"/>
          <p:cNvSpPr>
            <a:spLocks noGrp="1"/>
          </p:cNvSpPr>
          <p:nvPr>
            <p:ph type="title" hasCustomPrompt="1"/>
          </p:nvPr>
        </p:nvSpPr>
        <p:spPr>
          <a:xfrm>
            <a:off x="648256"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541062001"/>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Large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3491" y="-5825"/>
            <a:ext cx="7330748" cy="6858000"/>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2" name="Title 1"/>
          <p:cNvSpPr>
            <a:spLocks noGrp="1"/>
          </p:cNvSpPr>
          <p:nvPr>
            <p:ph type="title" hasCustomPrompt="1"/>
          </p:nvPr>
        </p:nvSpPr>
        <p:spPr>
          <a:xfrm>
            <a:off x="648448" y="502266"/>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8716058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Closure">
    <p:spTree>
      <p:nvGrpSpPr>
        <p:cNvPr id="1" name=""/>
        <p:cNvGrpSpPr/>
        <p:nvPr/>
      </p:nvGrpSpPr>
      <p:grpSpPr>
        <a:xfrm>
          <a:off x="0" y="0"/>
          <a:ext cx="0" cy="0"/>
          <a:chOff x="0" y="0"/>
          <a:chExt cx="0" cy="0"/>
        </a:xfrm>
      </p:grpSpPr>
      <p:sp>
        <p:nvSpPr>
          <p:cNvPr id="5" name="Zástupný symbol pro text 16"/>
          <p:cNvSpPr>
            <a:spLocks noGrp="1"/>
          </p:cNvSpPr>
          <p:nvPr>
            <p:ph type="body" sz="quarter" idx="11" hasCustomPrompt="1"/>
          </p:nvPr>
        </p:nvSpPr>
        <p:spPr>
          <a:xfrm>
            <a:off x="2927648" y="6361200"/>
            <a:ext cx="2304256" cy="162000"/>
          </a:xfrm>
        </p:spPr>
        <p:txBody>
          <a:bodyPr>
            <a:normAutofit/>
          </a:bodyPr>
          <a:lstStyle>
            <a:lvl1pPr marL="0" indent="0">
              <a:lnSpc>
                <a:spcPct val="100000"/>
              </a:lnSpc>
              <a:buNone/>
              <a:defRPr sz="800">
                <a:solidFill>
                  <a:schemeClr val="bg1"/>
                </a:solidFill>
                <a:latin typeface="Arial" pitchFamily="34" charset="0"/>
                <a:cs typeface="Arial" pitchFamily="34" charset="0"/>
              </a:defRPr>
            </a:lvl1pPr>
          </a:lstStyle>
          <a:p>
            <a:pPr lvl="0"/>
            <a:r>
              <a:rPr lang="cs-CZ" dirty="0"/>
              <a:t>Praha</a:t>
            </a:r>
          </a:p>
        </p:txBody>
      </p:sp>
      <p:sp>
        <p:nvSpPr>
          <p:cNvPr id="13" name="Zástupný symbol pro text 12"/>
          <p:cNvSpPr>
            <a:spLocks noGrp="1"/>
          </p:cNvSpPr>
          <p:nvPr>
            <p:ph type="body" sz="quarter" idx="12" hasCustomPrompt="1"/>
          </p:nvPr>
        </p:nvSpPr>
        <p:spPr>
          <a:xfrm>
            <a:off x="431372" y="3789040"/>
            <a:ext cx="5056385" cy="2088232"/>
          </a:xfrm>
        </p:spPr>
        <p:txBody>
          <a:bodyPr/>
          <a:lstStyle>
            <a:lvl1pPr>
              <a:lnSpc>
                <a:spcPct val="100000"/>
              </a:lnSpc>
              <a:defRPr sz="1200" b="1"/>
            </a:lvl1pPr>
          </a:lstStyle>
          <a:p>
            <a:pPr lvl="0"/>
            <a:r>
              <a:rPr lang="cs-CZ" dirty="0"/>
              <a:t>Kontakt:</a:t>
            </a:r>
          </a:p>
        </p:txBody>
      </p:sp>
      <p:sp>
        <p:nvSpPr>
          <p:cNvPr id="16" name="Titolo 1"/>
          <p:cNvSpPr>
            <a:spLocks noGrp="1"/>
          </p:cNvSpPr>
          <p:nvPr>
            <p:ph type="ctrTitle" hasCustomPrompt="1"/>
          </p:nvPr>
        </p:nvSpPr>
        <p:spPr>
          <a:xfrm>
            <a:off x="463067" y="2775926"/>
            <a:ext cx="11182248" cy="869098"/>
          </a:xfrm>
        </p:spPr>
        <p:txBody>
          <a:bodyPr/>
          <a:lstStyle>
            <a:lvl1pPr>
              <a:lnSpc>
                <a:spcPct val="100000"/>
              </a:lnSpc>
              <a:defRPr sz="3300" baseline="0">
                <a:solidFill>
                  <a:schemeClr val="bg1"/>
                </a:solidFill>
              </a:defRPr>
            </a:lvl1pPr>
          </a:lstStyle>
          <a:p>
            <a:r>
              <a:rPr lang="cs-CZ" dirty="0"/>
              <a:t>Děkujeme za pozornost</a:t>
            </a:r>
            <a:endParaRPr lang="it-IT" dirty="0"/>
          </a:p>
        </p:txBody>
      </p:sp>
      <p:pic>
        <p:nvPicPr>
          <p:cNvPr id="10" name="Obrázek 9">
            <a:extLst>
              <a:ext uri="{FF2B5EF4-FFF2-40B4-BE49-F238E27FC236}">
                <a16:creationId xmlns:a16="http://schemas.microsoft.com/office/drawing/2014/main" id="{1DA1C8A3-E182-462A-BECC-B3F215FDB3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260648"/>
            <a:ext cx="2658757" cy="62683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2516" y="1221523"/>
            <a:ext cx="12192000" cy="2027697"/>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5820063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ture Square Cent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335574" y="2218927"/>
            <a:ext cx="3520852" cy="3723941"/>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
        <p:nvSpPr>
          <p:cNvPr id="2" name="Title 1"/>
          <p:cNvSpPr>
            <a:spLocks noGrp="1"/>
          </p:cNvSpPr>
          <p:nvPr>
            <p:ph type="title" hasCustomPrompt="1"/>
          </p:nvPr>
        </p:nvSpPr>
        <p:spPr>
          <a:xfrm>
            <a:off x="647008" y="505483"/>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38236692"/>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icture Tall Center">
    <p:spTree>
      <p:nvGrpSpPr>
        <p:cNvPr id="1" name=""/>
        <p:cNvGrpSpPr/>
        <p:nvPr/>
      </p:nvGrpSpPr>
      <p:grpSpPr>
        <a:xfrm>
          <a:off x="0" y="0"/>
          <a:ext cx="0" cy="0"/>
          <a:chOff x="0" y="0"/>
          <a:chExt cx="0" cy="0"/>
        </a:xfrm>
      </p:grpSpPr>
      <p:pic>
        <p:nvPicPr>
          <p:cNvPr id="4" name="Picture 3" descr="phone-lebel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46156" y="766108"/>
            <a:ext cx="2699689" cy="5618912"/>
          </a:xfrm>
          <a:prstGeom prst="rect">
            <a:avLst/>
          </a:prstGeom>
        </p:spPr>
      </p:pic>
      <p:sp>
        <p:nvSpPr>
          <p:cNvPr id="2" name="Title 1"/>
          <p:cNvSpPr>
            <a:spLocks noGrp="1"/>
          </p:cNvSpPr>
          <p:nvPr>
            <p:ph type="title" hasCustomPrompt="1"/>
          </p:nvPr>
        </p:nvSpPr>
        <p:spPr>
          <a:xfrm>
            <a:off x="649377"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8" name="Picture Placeholder 7"/>
          <p:cNvSpPr>
            <a:spLocks noGrp="1"/>
          </p:cNvSpPr>
          <p:nvPr>
            <p:ph type="pic" sz="quarter" idx="10"/>
          </p:nvPr>
        </p:nvSpPr>
        <p:spPr>
          <a:xfrm>
            <a:off x="4937760" y="1539241"/>
            <a:ext cx="2286000" cy="3959700"/>
          </a:xfrm>
          <a:prstGeom prst="rect">
            <a:avLst/>
          </a:prstGeom>
        </p:spPr>
        <p:txBody>
          <a:bodyPr vert="horz" lIns="64291" tIns="32146" rIns="64291" bIns="32146"/>
          <a:lstStyle>
            <a:lvl1pPr>
              <a:defRPr>
                <a:latin typeface="Lato Regular"/>
                <a:ea typeface="Lato Regular"/>
                <a:cs typeface="Lato Regular"/>
              </a:defRPr>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1681901183"/>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858" y="50133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877949893"/>
      </p:ext>
    </p:extLst>
  </p:cSld>
  <p:clrMapOvr>
    <a:masterClrMapping/>
  </p:clrMapOvr>
  <p:transition spd="med"/>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Picture Banner Small">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31710"/>
            <a:ext cx="12191999" cy="2869803"/>
          </a:xfrm>
          <a:prstGeom prst="rect">
            <a:avLst/>
          </a:prstGeom>
        </p:spPr>
        <p:txBody>
          <a:bodyPr vert="horz" lIns="64291" tIns="32146" rIns="64291" bIns="32146"/>
          <a:lstStyle>
            <a:lvl1pPr>
              <a:defRPr sz="1600">
                <a:latin typeface="Lato Regular"/>
                <a:ea typeface="Lato Regular"/>
                <a:cs typeface="Lato Regular"/>
              </a:defRPr>
            </a:lvl1pPr>
          </a:lstStyle>
          <a:p>
            <a:r>
              <a:rPr lang="cs-CZ"/>
              <a:t>Kliknutím na ikonu přidáte obrázek.</a:t>
            </a:r>
            <a:endParaRPr lang="en-US" dirty="0"/>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467224042"/>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icture Banner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19678"/>
            <a:ext cx="12191999" cy="3401568"/>
          </a:xfrm>
          <a:prstGeom prst="rect">
            <a:avLst/>
          </a:prstGeom>
        </p:spPr>
        <p:txBody>
          <a:bodyPr vert="horz" lIns="64291" tIns="32146" rIns="64291" bIns="32146"/>
          <a:lstStyle>
            <a:lvl1pPr>
              <a:defRPr sz="1600">
                <a:latin typeface="Lato Regular"/>
                <a:ea typeface="Lato Regular"/>
                <a:cs typeface="Lato Regular"/>
              </a:defRPr>
            </a:lvl1pPr>
          </a:lstStyle>
          <a:p>
            <a:r>
              <a:rPr lang="cs-CZ"/>
              <a:t>Kliknutím na ikonu přidáte obrázek.</a:t>
            </a:r>
            <a:endParaRPr lang="en-US" dirty="0"/>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400919021"/>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58973"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cs-CZ"/>
              <a:t>Kliknutím na ikonu přidáte obrázek.</a:t>
            </a:r>
            <a:endParaRPr lang="en-US" dirty="0"/>
          </a:p>
        </p:txBody>
      </p:sp>
      <p:sp>
        <p:nvSpPr>
          <p:cNvPr id="10" name="Picture Placeholder 7"/>
          <p:cNvSpPr>
            <a:spLocks noGrp="1"/>
          </p:cNvSpPr>
          <p:nvPr>
            <p:ph type="pic" sz="quarter" idx="11"/>
          </p:nvPr>
        </p:nvSpPr>
        <p:spPr>
          <a:xfrm>
            <a:off x="3575870"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cs-CZ"/>
              <a:t>Kliknutím na ikonu přidáte obrázek.</a:t>
            </a:r>
            <a:endParaRPr lang="en-US" dirty="0"/>
          </a:p>
        </p:txBody>
      </p:sp>
      <p:sp>
        <p:nvSpPr>
          <p:cNvPr id="11" name="Picture Placeholder 7"/>
          <p:cNvSpPr>
            <a:spLocks noGrp="1"/>
          </p:cNvSpPr>
          <p:nvPr>
            <p:ph type="pic" sz="quarter" idx="12"/>
          </p:nvPr>
        </p:nvSpPr>
        <p:spPr>
          <a:xfrm>
            <a:off x="6492767"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cs-CZ"/>
              <a:t>Kliknutím na ikonu přidáte obrázek.</a:t>
            </a:r>
            <a:endParaRPr lang="en-US" dirty="0"/>
          </a:p>
        </p:txBody>
      </p:sp>
      <p:sp>
        <p:nvSpPr>
          <p:cNvPr id="13" name="Picture Placeholder 7"/>
          <p:cNvSpPr>
            <a:spLocks noGrp="1"/>
          </p:cNvSpPr>
          <p:nvPr>
            <p:ph type="pic" sz="quarter" idx="13"/>
          </p:nvPr>
        </p:nvSpPr>
        <p:spPr>
          <a:xfrm>
            <a:off x="9409665"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cs-CZ"/>
              <a:t>Kliknutím na ikonu přidáte obrázek.</a:t>
            </a:r>
            <a:endParaRPr lang="en-US" dirty="0"/>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74872620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08">
          <p15:clr>
            <a:srgbClr val="FBAE40"/>
          </p15:clr>
        </p15:guide>
        <p15:guide id="3" pos="7272">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Picture Grid">
    <p:spTree>
      <p:nvGrpSpPr>
        <p:cNvPr id="1" name=""/>
        <p:cNvGrpSpPr/>
        <p:nvPr/>
      </p:nvGrpSpPr>
      <p:grpSpPr>
        <a:xfrm>
          <a:off x="0" y="0"/>
          <a:ext cx="0" cy="0"/>
          <a:chOff x="0" y="0"/>
          <a:chExt cx="0" cy="0"/>
        </a:xfrm>
      </p:grpSpPr>
      <p:sp>
        <p:nvSpPr>
          <p:cNvPr id="11" name="Picture Placeholder 7"/>
          <p:cNvSpPr>
            <a:spLocks noGrp="1"/>
          </p:cNvSpPr>
          <p:nvPr>
            <p:ph type="pic" sz="quarter" idx="12"/>
          </p:nvPr>
        </p:nvSpPr>
        <p:spPr>
          <a:xfrm>
            <a:off x="6384568" y="1885759"/>
            <a:ext cx="2130213" cy="1708727"/>
          </a:xfrm>
          <a:prstGeom prst="rect">
            <a:avLst/>
          </a:prstGeom>
        </p:spPr>
        <p:txBody>
          <a:bodyPr vert="horz" lIns="64291" tIns="32146" rIns="64291" bIns="32146"/>
          <a:lstStyle>
            <a:lvl1pPr>
              <a:defRPr sz="1200">
                <a:latin typeface="Lato Regular"/>
                <a:ea typeface="Lato Regular"/>
                <a:cs typeface="Lato Regular"/>
              </a:defRPr>
            </a:lvl1pPr>
          </a:lstStyle>
          <a:p>
            <a:r>
              <a:rPr lang="cs-CZ"/>
              <a:t>Kliknutím na ikonu přidáte obrázek.</a:t>
            </a:r>
            <a:endParaRPr lang="en-US" dirty="0"/>
          </a:p>
        </p:txBody>
      </p:sp>
      <p:sp>
        <p:nvSpPr>
          <p:cNvPr id="9" name="Picture Placeholder 7"/>
          <p:cNvSpPr>
            <a:spLocks noGrp="1"/>
          </p:cNvSpPr>
          <p:nvPr>
            <p:ph type="pic" sz="quarter" idx="10"/>
          </p:nvPr>
        </p:nvSpPr>
        <p:spPr>
          <a:xfrm>
            <a:off x="773692" y="1885759"/>
            <a:ext cx="2130213" cy="1724120"/>
          </a:xfrm>
          <a:prstGeom prst="rect">
            <a:avLst/>
          </a:prstGeom>
        </p:spPr>
        <p:txBody>
          <a:bodyPr vert="horz" lIns="64291" tIns="32146" rIns="64291" bIns="32146"/>
          <a:lstStyle>
            <a:lvl1pPr>
              <a:defRPr sz="1200">
                <a:latin typeface="Lato Regular"/>
                <a:ea typeface="Lato Regular"/>
                <a:cs typeface="Lato Regular"/>
              </a:defRPr>
            </a:lvl1pPr>
          </a:lstStyle>
          <a:p>
            <a:r>
              <a:rPr lang="cs-CZ"/>
              <a:t>Kliknutím na ikonu přidáte obrázek.</a:t>
            </a:r>
            <a:endParaRPr lang="en-US" dirty="0"/>
          </a:p>
        </p:txBody>
      </p:sp>
      <p:sp>
        <p:nvSpPr>
          <p:cNvPr id="10" name="Picture Placeholder 7"/>
          <p:cNvSpPr>
            <a:spLocks noGrp="1"/>
          </p:cNvSpPr>
          <p:nvPr>
            <p:ph type="pic" sz="quarter" idx="11"/>
          </p:nvPr>
        </p:nvSpPr>
        <p:spPr>
          <a:xfrm>
            <a:off x="773692" y="3877498"/>
            <a:ext cx="2130213" cy="1724121"/>
          </a:xfrm>
          <a:prstGeom prst="rect">
            <a:avLst/>
          </a:prstGeom>
        </p:spPr>
        <p:txBody>
          <a:bodyPr vert="horz" lIns="64291" tIns="32146" rIns="64291" bIns="32146"/>
          <a:lstStyle>
            <a:lvl1pPr>
              <a:defRPr sz="1200">
                <a:latin typeface="Lato Regular"/>
                <a:ea typeface="Lato Regular"/>
                <a:cs typeface="Lato Regular"/>
              </a:defRPr>
            </a:lvl1pPr>
          </a:lstStyle>
          <a:p>
            <a:r>
              <a:rPr lang="cs-CZ"/>
              <a:t>Kliknutím na ikonu přidáte obrázek.</a:t>
            </a:r>
            <a:endParaRPr lang="en-US" dirty="0"/>
          </a:p>
        </p:txBody>
      </p:sp>
      <p:sp>
        <p:nvSpPr>
          <p:cNvPr id="13" name="Picture Placeholder 7"/>
          <p:cNvSpPr>
            <a:spLocks noGrp="1"/>
          </p:cNvSpPr>
          <p:nvPr>
            <p:ph type="pic" sz="quarter" idx="13"/>
          </p:nvPr>
        </p:nvSpPr>
        <p:spPr>
          <a:xfrm>
            <a:off x="6384568" y="3877498"/>
            <a:ext cx="2130213" cy="1718205"/>
          </a:xfrm>
          <a:prstGeom prst="rect">
            <a:avLst/>
          </a:prstGeom>
        </p:spPr>
        <p:txBody>
          <a:bodyPr vert="horz" lIns="64291" tIns="32146" rIns="64291" bIns="32146"/>
          <a:lstStyle>
            <a:lvl1pPr>
              <a:defRPr sz="1200">
                <a:latin typeface="Lato Regular"/>
                <a:ea typeface="Lato Regular"/>
                <a:cs typeface="Lato Regular"/>
              </a:defRPr>
            </a:lvl1pPr>
          </a:lstStyle>
          <a:p>
            <a:r>
              <a:rPr lang="cs-CZ"/>
              <a:t>Kliknutím na ikonu přidáte obrázek.</a:t>
            </a:r>
            <a:endParaRPr lang="en-US" dirty="0"/>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491191944"/>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3" name="Content Placeholder 2"/>
          <p:cNvSpPr>
            <a:spLocks noGrp="1"/>
          </p:cNvSpPr>
          <p:nvPr>
            <p:ph sz="quarter" idx="13"/>
          </p:nvPr>
        </p:nvSpPr>
        <p:spPr>
          <a:xfrm>
            <a:off x="3559175" y="2276475"/>
            <a:ext cx="5073650" cy="31178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custDataLst>
      <p:tags r:id="rId1"/>
    </p:custDataLst>
    <p:extLst>
      <p:ext uri="{BB962C8B-B14F-4D97-AF65-F5344CB8AC3E}">
        <p14:creationId xmlns:p14="http://schemas.microsoft.com/office/powerpoint/2010/main" val="3968605709"/>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76007633"/>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Lower">
    <p:spTree>
      <p:nvGrpSpPr>
        <p:cNvPr id="1" name=""/>
        <p:cNvGrpSpPr/>
        <p:nvPr/>
      </p:nvGrpSpPr>
      <p:grpSpPr>
        <a:xfrm>
          <a:off x="0" y="0"/>
          <a:ext cx="0" cy="0"/>
          <a:chOff x="0" y="0"/>
          <a:chExt cx="0" cy="0"/>
        </a:xfrm>
      </p:grpSpPr>
      <p:sp>
        <p:nvSpPr>
          <p:cNvPr id="2" name="Title 1"/>
          <p:cNvSpPr>
            <a:spLocks noGrp="1"/>
          </p:cNvSpPr>
          <p:nvPr>
            <p:ph type="title"/>
          </p:nvPr>
        </p:nvSpPr>
        <p:spPr>
          <a:xfrm>
            <a:off x="688245" y="1751013"/>
            <a:ext cx="10412617" cy="1143000"/>
          </a:xfrm>
        </p:spPr>
        <p:txBody>
          <a:bodyPr/>
          <a:lstStyle>
            <a:lvl1pPr>
              <a:defRPr>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09793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s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Picture Placeholder 5"/>
          <p:cNvSpPr>
            <a:spLocks noGrp="1"/>
          </p:cNvSpPr>
          <p:nvPr>
            <p:ph type="pic" sz="quarter" idx="10"/>
          </p:nvPr>
        </p:nvSpPr>
        <p:spPr>
          <a:xfrm>
            <a:off x="835207" y="1617284"/>
            <a:ext cx="5215467" cy="2401888"/>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
        <p:nvSpPr>
          <p:cNvPr id="8" name="Picture Placeholder 7"/>
          <p:cNvSpPr>
            <a:spLocks noGrp="1"/>
          </p:cNvSpPr>
          <p:nvPr>
            <p:ph type="pic" sz="quarter" idx="11"/>
          </p:nvPr>
        </p:nvSpPr>
        <p:spPr>
          <a:xfrm>
            <a:off x="837288" y="4081765"/>
            <a:ext cx="5215467" cy="2054225"/>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6361734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89694" y="2109759"/>
            <a:ext cx="10412617" cy="400111"/>
          </a:xfrm>
          <a:noFill/>
        </p:spPr>
        <p:txBody>
          <a:bodyPr wrap="square" rtlCol="0">
            <a:noAutofit/>
          </a:bodyPr>
          <a:lstStyle>
            <a:lvl1pPr algn="ctr">
              <a:defRPr lang="en-US" sz="2400" cap="none" baseline="0" dirty="0">
                <a:solidFill>
                  <a:srgbClr val="F2F2F2">
                    <a:lumMod val="25000"/>
                  </a:srgbClr>
                </a:solidFill>
                <a:latin typeface="+mj-lt"/>
              </a:defRPr>
            </a:lvl1pPr>
          </a:lstStyle>
          <a:p>
            <a:pPr marL="0" lvl="0" algn="ctr">
              <a:lnSpc>
                <a:spcPct val="125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3780374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889694" y="2634350"/>
            <a:ext cx="10412617" cy="646331"/>
          </a:xfrm>
        </p:spPr>
        <p:txBody>
          <a:bodyPr vert="horz" lIns="121780" tIns="60890" rIns="121780" bIns="60890" rtlCol="0" anchor="ctr">
            <a:noAutofit/>
          </a:bodyPr>
          <a:lstStyle>
            <a:lvl1pPr algn="ctr">
              <a:defRPr lang="en-US" sz="3205" spc="-146" dirty="0">
                <a:latin typeface="+mj-lt"/>
              </a:defRPr>
            </a:lvl1pPr>
          </a:lstStyle>
          <a:p>
            <a:pPr marL="0" lvl="0" algn="ctr">
              <a:spcBef>
                <a:spcPts val="3201"/>
              </a:spcBef>
            </a:pPr>
            <a:r>
              <a:rPr lang="cs-CZ"/>
              <a:t>Kliknutím lze upravit styl.</a:t>
            </a:r>
            <a:endParaRPr lang="en-US" dirty="0"/>
          </a:p>
        </p:txBody>
      </p:sp>
    </p:spTree>
    <p:custDataLst>
      <p:tags r:id="rId1"/>
    </p:custDataLst>
    <p:extLst>
      <p:ext uri="{BB962C8B-B14F-4D97-AF65-F5344CB8AC3E}">
        <p14:creationId xmlns:p14="http://schemas.microsoft.com/office/powerpoint/2010/main" val="3342423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Four Pictures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2">
                    <a:lumMod val="25000"/>
                  </a:schemeClr>
                </a:solidFill>
                <a:latin typeface="+mj-lt"/>
              </a:defRPr>
            </a:lvl1pPr>
          </a:lstStyle>
          <a:p>
            <a:r>
              <a:rPr lang="cs-CZ"/>
              <a:t>Kliknutím lze upravit styl.</a:t>
            </a:r>
            <a:endParaRPr lang="en-US" dirty="0"/>
          </a:p>
        </p:txBody>
      </p:sp>
      <p:sp>
        <p:nvSpPr>
          <p:cNvPr id="3" name="Picture Placeholder 28"/>
          <p:cNvSpPr>
            <a:spLocks noGrp="1" noChangeAspect="1"/>
          </p:cNvSpPr>
          <p:nvPr>
            <p:ph type="pic" sz="quarter" idx="53"/>
          </p:nvPr>
        </p:nvSpPr>
        <p:spPr>
          <a:xfrm>
            <a:off x="8959547" y="2827728"/>
            <a:ext cx="1679995" cy="1679999"/>
          </a:xfrm>
          <a:prstGeom prst="ellipse">
            <a:avLst/>
          </a:prstGeom>
          <a:ln w="76200" cap="sq">
            <a:noFill/>
            <a:miter lim="800000"/>
          </a:ln>
          <a:effectLst/>
        </p:spPr>
        <p:txBody>
          <a:bodyPr>
            <a:noAutofit/>
          </a:bodyPr>
          <a:lstStyle>
            <a:lvl1pPr marL="0" indent="0" algn="ctr">
              <a:buFontTx/>
              <a:buNone/>
              <a:defRPr sz="1603">
                <a:solidFill>
                  <a:schemeClr val="tx1"/>
                </a:solidFill>
                <a:latin typeface="+mn-lt"/>
                <a:cs typeface="Arial" pitchFamily="34" charset="0"/>
              </a:defRPr>
            </a:lvl1pPr>
          </a:lstStyle>
          <a:p>
            <a:r>
              <a:rPr lang="cs-CZ"/>
              <a:t>Kliknutím na ikonu přidáte obrázek.</a:t>
            </a:r>
            <a:endParaRPr lang="en-JM" dirty="0"/>
          </a:p>
        </p:txBody>
      </p:sp>
      <p:sp>
        <p:nvSpPr>
          <p:cNvPr id="4" name="Picture Placeholder 28"/>
          <p:cNvSpPr>
            <a:spLocks noGrp="1" noChangeAspect="1"/>
          </p:cNvSpPr>
          <p:nvPr>
            <p:ph type="pic" sz="quarter" idx="52"/>
          </p:nvPr>
        </p:nvSpPr>
        <p:spPr>
          <a:xfrm>
            <a:off x="6283434" y="2818847"/>
            <a:ext cx="1679995" cy="1679999"/>
          </a:xfrm>
          <a:prstGeom prst="ellipse">
            <a:avLst/>
          </a:prstGeom>
          <a:ln w="76200" cap="sq">
            <a:noFill/>
            <a:miter lim="800000"/>
          </a:ln>
          <a:effectLst/>
        </p:spPr>
        <p:txBody>
          <a:bodyPr>
            <a:noAutofit/>
          </a:bodyPr>
          <a:lstStyle>
            <a:lvl1pPr marL="0" indent="0" algn="ctr">
              <a:buFontTx/>
              <a:buNone/>
              <a:defRPr sz="1603">
                <a:solidFill>
                  <a:schemeClr val="tx1"/>
                </a:solidFill>
                <a:latin typeface="+mn-lt"/>
                <a:cs typeface="Arial" pitchFamily="34" charset="0"/>
              </a:defRPr>
            </a:lvl1pPr>
          </a:lstStyle>
          <a:p>
            <a:r>
              <a:rPr lang="cs-CZ"/>
              <a:t>Kliknutím na ikonu přidáte obrázek.</a:t>
            </a:r>
            <a:endParaRPr lang="en-JM" dirty="0"/>
          </a:p>
        </p:txBody>
      </p:sp>
      <p:sp>
        <p:nvSpPr>
          <p:cNvPr id="5" name="Picture Placeholder 28"/>
          <p:cNvSpPr>
            <a:spLocks noGrp="1" noChangeAspect="1"/>
          </p:cNvSpPr>
          <p:nvPr>
            <p:ph type="pic" sz="quarter" idx="51"/>
          </p:nvPr>
        </p:nvSpPr>
        <p:spPr>
          <a:xfrm>
            <a:off x="3607321" y="2836608"/>
            <a:ext cx="1679995" cy="1679999"/>
          </a:xfrm>
          <a:prstGeom prst="ellipse">
            <a:avLst/>
          </a:prstGeom>
          <a:ln w="76200" cap="sq">
            <a:noFill/>
            <a:miter lim="800000"/>
          </a:ln>
          <a:effectLst/>
        </p:spPr>
        <p:txBody>
          <a:bodyPr>
            <a:noAutofit/>
          </a:bodyPr>
          <a:lstStyle>
            <a:lvl1pPr marL="0" indent="0" algn="ctr">
              <a:buFontTx/>
              <a:buNone/>
              <a:defRPr sz="1603">
                <a:solidFill>
                  <a:schemeClr val="tx1"/>
                </a:solidFill>
                <a:latin typeface="+mn-lt"/>
                <a:cs typeface="Arial" pitchFamily="34" charset="0"/>
              </a:defRPr>
            </a:lvl1pPr>
          </a:lstStyle>
          <a:p>
            <a:r>
              <a:rPr lang="cs-CZ"/>
              <a:t>Kliknutím na ikonu přidáte obrázek.</a:t>
            </a:r>
            <a:endParaRPr lang="en-JM" dirty="0"/>
          </a:p>
        </p:txBody>
      </p:sp>
      <p:sp>
        <p:nvSpPr>
          <p:cNvPr id="6" name="Picture Placeholder 28"/>
          <p:cNvSpPr>
            <a:spLocks noGrp="1" noChangeAspect="1"/>
          </p:cNvSpPr>
          <p:nvPr>
            <p:ph type="pic" sz="quarter" idx="50"/>
          </p:nvPr>
        </p:nvSpPr>
        <p:spPr>
          <a:xfrm>
            <a:off x="931210" y="2836608"/>
            <a:ext cx="1679995" cy="1679999"/>
          </a:xfrm>
          <a:prstGeom prst="ellipse">
            <a:avLst/>
          </a:prstGeom>
          <a:ln w="76200" cap="sq">
            <a:noFill/>
            <a:miter lim="800000"/>
          </a:ln>
          <a:effectLst/>
        </p:spPr>
        <p:txBody>
          <a:bodyPr>
            <a:noAutofit/>
          </a:bodyPr>
          <a:lstStyle>
            <a:lvl1pPr marL="0" indent="0" algn="ctr">
              <a:buFontTx/>
              <a:buNone/>
              <a:defRPr sz="1603">
                <a:solidFill>
                  <a:schemeClr val="tx1"/>
                </a:solidFill>
                <a:latin typeface="+mn-lt"/>
                <a:cs typeface="Arial" pitchFamily="34" charset="0"/>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39285681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Picture Centered">
    <p:spTree>
      <p:nvGrpSpPr>
        <p:cNvPr id="1" name=""/>
        <p:cNvGrpSpPr/>
        <p:nvPr/>
      </p:nvGrpSpPr>
      <p:grpSpPr>
        <a:xfrm>
          <a:off x="0" y="0"/>
          <a:ext cx="0" cy="0"/>
          <a:chOff x="0" y="0"/>
          <a:chExt cx="0" cy="0"/>
        </a:xfrm>
      </p:grpSpPr>
      <p:sp>
        <p:nvSpPr>
          <p:cNvPr id="2" name="Title 1"/>
          <p:cNvSpPr>
            <a:spLocks noGrp="1"/>
          </p:cNvSpPr>
          <p:nvPr>
            <p:ph type="title"/>
          </p:nvPr>
        </p:nvSpPr>
        <p:spPr>
          <a:xfrm>
            <a:off x="889694" y="176213"/>
            <a:ext cx="10412617" cy="1143000"/>
          </a:xfrm>
        </p:spPr>
        <p:txBody>
          <a:bodyPr/>
          <a:lstStyle>
            <a:lvl1pPr algn="ctr">
              <a:defRPr>
                <a:solidFill>
                  <a:schemeClr val="bg2">
                    <a:lumMod val="25000"/>
                  </a:schemeClr>
                </a:solidFill>
                <a:latin typeface="+mj-lt"/>
              </a:defRPr>
            </a:lvl1pPr>
          </a:lstStyle>
          <a:p>
            <a:r>
              <a:rPr lang="cs-CZ"/>
              <a:t>Kliknutím lze upravit styl.</a:t>
            </a:r>
            <a:endParaRPr lang="en-US" dirty="0"/>
          </a:p>
        </p:txBody>
      </p:sp>
      <p:sp>
        <p:nvSpPr>
          <p:cNvPr id="6" name="Picture Placeholder 5"/>
          <p:cNvSpPr>
            <a:spLocks noGrp="1"/>
          </p:cNvSpPr>
          <p:nvPr>
            <p:ph type="pic" sz="quarter" idx="10"/>
          </p:nvPr>
        </p:nvSpPr>
        <p:spPr>
          <a:xfrm>
            <a:off x="3607976" y="2359586"/>
            <a:ext cx="5406481" cy="3016233"/>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31878257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1525706"/>
            <a:ext cx="12185944" cy="2808923"/>
          </a:xfrm>
        </p:spPr>
        <p:txBody>
          <a:bodyPr/>
          <a:lstStyle/>
          <a:p>
            <a:r>
              <a:rPr lang="cs-CZ"/>
              <a:t>Kliknutím na ikonu přidáte obrázek.</a:t>
            </a:r>
            <a:endParaRPr lang="en-US" dirty="0"/>
          </a:p>
        </p:txBody>
      </p:sp>
      <p:sp>
        <p:nvSpPr>
          <p:cNvPr id="4" name="Title 1"/>
          <p:cNvSpPr>
            <a:spLocks noGrp="1"/>
          </p:cNvSpPr>
          <p:nvPr>
            <p:ph type="title"/>
          </p:nvPr>
        </p:nvSpPr>
        <p:spPr>
          <a:xfrm>
            <a:off x="686963" y="173736"/>
            <a:ext cx="10412617" cy="1143000"/>
          </a:xfrm>
        </p:spPr>
        <p:txBody>
          <a:bodyPr/>
          <a:lstStyle>
            <a:lvl1pPr>
              <a:defRPr>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5778166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2"/>
            <a:ext cx="12185944" cy="2900363"/>
          </a:xfrm>
        </p:spPr>
        <p:txBody>
          <a:bodyPr>
            <a:noAutofit/>
          </a:bodyPr>
          <a:lstStyle/>
          <a:p>
            <a:r>
              <a:rPr lang="cs-CZ"/>
              <a:t>Kliknutím na ikonu přidáte obrázek.</a:t>
            </a:r>
            <a:endParaRPr lang="en-US" dirty="0"/>
          </a:p>
        </p:txBody>
      </p:sp>
      <p:sp>
        <p:nvSpPr>
          <p:cNvPr id="4" name="Title 1"/>
          <p:cNvSpPr>
            <a:spLocks noGrp="1"/>
          </p:cNvSpPr>
          <p:nvPr>
            <p:ph type="title"/>
          </p:nvPr>
        </p:nvSpPr>
        <p:spPr>
          <a:xfrm>
            <a:off x="790836" y="2791212"/>
            <a:ext cx="10412617" cy="1143000"/>
          </a:xfrm>
        </p:spPr>
        <p:txBody>
          <a:bodyPr>
            <a:noAutofit/>
          </a:bodyPr>
          <a:lstStyle>
            <a:lvl1pPr algn="ctr">
              <a:defRPr sz="4508" b="0">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85859025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531728" y="334806"/>
            <a:ext cx="5676900" cy="6093619"/>
          </a:xfrm>
        </p:spPr>
        <p:txBody>
          <a:bodyPr/>
          <a:lstStyle/>
          <a:p>
            <a:r>
              <a:rPr lang="cs-CZ"/>
              <a:t>Kliknutím na ikonu přidáte obrázek.</a:t>
            </a:r>
            <a:endParaRPr lang="en-US" dirty="0"/>
          </a:p>
        </p:txBody>
      </p:sp>
      <p:sp>
        <p:nvSpPr>
          <p:cNvPr id="4" name="Title 1"/>
          <p:cNvSpPr>
            <a:spLocks noGrp="1"/>
          </p:cNvSpPr>
          <p:nvPr>
            <p:ph type="title"/>
          </p:nvPr>
        </p:nvSpPr>
        <p:spPr>
          <a:xfrm>
            <a:off x="684263" y="173736"/>
            <a:ext cx="10412617" cy="1143000"/>
          </a:xfrm>
        </p:spPr>
        <p:txBody>
          <a:bodyPr/>
          <a:lstStyle>
            <a:lvl1pPr>
              <a:defRPr>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2440836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3" name="Title 1"/>
          <p:cNvSpPr>
            <a:spLocks noGrp="1"/>
          </p:cNvSpPr>
          <p:nvPr>
            <p:ph type="title"/>
          </p:nvPr>
        </p:nvSpPr>
        <p:spPr>
          <a:xfrm>
            <a:off x="688245" y="176213"/>
            <a:ext cx="10412617" cy="1143000"/>
          </a:xfrm>
        </p:spPr>
        <p:txBody>
          <a:bodyPr/>
          <a:lstStyle>
            <a:lvl1pPr>
              <a:defRPr>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2661044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Center">
    <p:spTree>
      <p:nvGrpSpPr>
        <p:cNvPr id="1" name=""/>
        <p:cNvGrpSpPr/>
        <p:nvPr/>
      </p:nvGrpSpPr>
      <p:grpSpPr>
        <a:xfrm>
          <a:off x="0" y="0"/>
          <a:ext cx="0" cy="0"/>
          <a:chOff x="0" y="0"/>
          <a:chExt cx="0" cy="0"/>
        </a:xfrm>
      </p:grpSpPr>
      <p:sp>
        <p:nvSpPr>
          <p:cNvPr id="3" name="Title 1"/>
          <p:cNvSpPr>
            <a:spLocks noGrp="1"/>
          </p:cNvSpPr>
          <p:nvPr>
            <p:ph type="title"/>
          </p:nvPr>
        </p:nvSpPr>
        <p:spPr>
          <a:xfrm>
            <a:off x="889694" y="176213"/>
            <a:ext cx="10412617" cy="1143000"/>
          </a:xfrm>
        </p:spPr>
        <p:txBody>
          <a:bodyPr/>
          <a:lstStyle>
            <a:lvl1pPr algn="ctr">
              <a:defRPr>
                <a:solidFill>
                  <a:schemeClr val="bg2">
                    <a:lumMod val="25000"/>
                  </a:schemeClr>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7992607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p:spPr>
        <p:txBody>
          <a:bodyPr/>
          <a:lstStyle/>
          <a:p>
            <a:r>
              <a:rPr lang="cs-CZ"/>
              <a:t>Kliknutím na ikonu přidáte obrázek.</a:t>
            </a:r>
            <a:endParaRPr lang="en-US" dirty="0"/>
          </a:p>
        </p:txBody>
      </p:sp>
      <p:sp>
        <p:nvSpPr>
          <p:cNvPr id="3" name="Title 1"/>
          <p:cNvSpPr>
            <a:spLocks noGrp="1"/>
          </p:cNvSpPr>
          <p:nvPr>
            <p:ph type="title"/>
          </p:nvPr>
        </p:nvSpPr>
        <p:spPr>
          <a:xfrm>
            <a:off x="688245" y="176213"/>
            <a:ext cx="10412617" cy="1143000"/>
          </a:xfrm>
        </p:spPr>
        <p:txBody>
          <a:bodyPr/>
          <a:lstStyle>
            <a:lvl1pPr>
              <a:defRPr>
                <a:solidFill>
                  <a:schemeClr val="bg1"/>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16241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7609421" y="0"/>
            <a:ext cx="4582582" cy="6858000"/>
          </a:xfrm>
          <a:prstGeom prst="rect">
            <a:avLst/>
          </a:prstGeom>
        </p:spPr>
        <p:txBody>
          <a:bodyPr vert="horz" lIns="121954" tIns="60977" rIns="121954" bIns="60977"/>
          <a:lstStyle>
            <a:lvl1pPr>
              <a:defRPr>
                <a:latin typeface="Open Sans"/>
                <a:cs typeface="Open Sans"/>
              </a:defRPr>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424538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10"/>
          <p:cNvSpPr>
            <a:spLocks noGrp="1" noChangeAspect="1"/>
          </p:cNvSpPr>
          <p:nvPr>
            <p:ph type="pic" sz="quarter" idx="16"/>
          </p:nvPr>
        </p:nvSpPr>
        <p:spPr>
          <a:xfrm>
            <a:off x="8860749" y="1465215"/>
            <a:ext cx="2375681" cy="2376918"/>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5" name="Picture Placeholder 10"/>
          <p:cNvSpPr>
            <a:spLocks noGrp="1" noChangeAspect="1"/>
          </p:cNvSpPr>
          <p:nvPr>
            <p:ph type="pic" sz="quarter" idx="17"/>
          </p:nvPr>
        </p:nvSpPr>
        <p:spPr>
          <a:xfrm>
            <a:off x="9598364" y="3488027"/>
            <a:ext cx="2375681" cy="2376918"/>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7" name="Picture Placeholder 8"/>
          <p:cNvSpPr>
            <a:spLocks noGrp="1"/>
          </p:cNvSpPr>
          <p:nvPr>
            <p:ph type="pic" sz="quarter" idx="13"/>
          </p:nvPr>
        </p:nvSpPr>
        <p:spPr>
          <a:xfrm rot="16200000">
            <a:off x="10375753" y="2709167"/>
            <a:ext cx="2386271" cy="1211597"/>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4178370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ven Picture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8"/>
          <p:cNvSpPr>
            <a:spLocks noGrp="1"/>
          </p:cNvSpPr>
          <p:nvPr>
            <p:ph type="pic" sz="quarter" idx="13"/>
          </p:nvPr>
        </p:nvSpPr>
        <p:spPr>
          <a:xfrm>
            <a:off x="-1" y="4510714"/>
            <a:ext cx="3638932" cy="2358471"/>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6" name="Picture Placeholder 8"/>
          <p:cNvSpPr>
            <a:spLocks noGrp="1"/>
          </p:cNvSpPr>
          <p:nvPr>
            <p:ph type="pic" sz="quarter" idx="14"/>
          </p:nvPr>
        </p:nvSpPr>
        <p:spPr>
          <a:xfrm>
            <a:off x="2930781" y="4510714"/>
            <a:ext cx="3638932" cy="2358471"/>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7" name="Picture Placeholder 8"/>
          <p:cNvSpPr>
            <a:spLocks noGrp="1"/>
          </p:cNvSpPr>
          <p:nvPr>
            <p:ph type="pic" sz="quarter" idx="15"/>
          </p:nvPr>
        </p:nvSpPr>
        <p:spPr>
          <a:xfrm>
            <a:off x="5861559" y="4510714"/>
            <a:ext cx="3638932" cy="2358471"/>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8" name="Picture Placeholder 8"/>
          <p:cNvSpPr>
            <a:spLocks noGrp="1"/>
          </p:cNvSpPr>
          <p:nvPr>
            <p:ph type="pic" sz="quarter" idx="16"/>
          </p:nvPr>
        </p:nvSpPr>
        <p:spPr>
          <a:xfrm>
            <a:off x="8792334" y="4510714"/>
            <a:ext cx="3399666" cy="2358471"/>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14" name="Picture Placeholder 10"/>
          <p:cNvSpPr>
            <a:spLocks noGrp="1"/>
          </p:cNvSpPr>
          <p:nvPr>
            <p:ph type="pic" sz="quarter" idx="17"/>
          </p:nvPr>
        </p:nvSpPr>
        <p:spPr>
          <a:xfrm>
            <a:off x="2681513" y="4510713"/>
            <a:ext cx="1241385" cy="1673744"/>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15" name="Picture Placeholder 10"/>
          <p:cNvSpPr>
            <a:spLocks noGrp="1"/>
          </p:cNvSpPr>
          <p:nvPr>
            <p:ph type="pic" sz="quarter" idx="18"/>
          </p:nvPr>
        </p:nvSpPr>
        <p:spPr>
          <a:xfrm>
            <a:off x="5608850" y="4510713"/>
            <a:ext cx="1241385" cy="1673744"/>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16" name="Picture Placeholder 10"/>
          <p:cNvSpPr>
            <a:spLocks noGrp="1"/>
          </p:cNvSpPr>
          <p:nvPr>
            <p:ph type="pic" sz="quarter" idx="19"/>
          </p:nvPr>
        </p:nvSpPr>
        <p:spPr>
          <a:xfrm>
            <a:off x="8501065" y="4510713"/>
            <a:ext cx="1241385" cy="1673744"/>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7105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iangle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9272" y="2139696"/>
            <a:ext cx="7543800" cy="1143000"/>
          </a:xfrm>
        </p:spPr>
        <p:txBody>
          <a:bodyPr/>
          <a:lstStyle>
            <a:lvl1pPr>
              <a:defRPr>
                <a:solidFill>
                  <a:schemeClr val="tx1"/>
                </a:solidFill>
              </a:defRPr>
            </a:lvl1pPr>
          </a:lstStyle>
          <a:p>
            <a:r>
              <a:rPr lang="en-US" dirty="0"/>
              <a:t>CLICK TO EDIT MASTER TITLE STYLE</a:t>
            </a:r>
          </a:p>
        </p:txBody>
      </p:sp>
      <p:sp>
        <p:nvSpPr>
          <p:cNvPr id="4" name="Picture Placeholder 8"/>
          <p:cNvSpPr>
            <a:spLocks noGrp="1"/>
          </p:cNvSpPr>
          <p:nvPr>
            <p:ph type="pic" sz="quarter" idx="13"/>
          </p:nvPr>
        </p:nvSpPr>
        <p:spPr>
          <a:xfrm rot="5400000">
            <a:off x="-827927" y="1910526"/>
            <a:ext cx="4056520" cy="2400667"/>
          </a:xfrm>
          <a:prstGeom prst="triangle">
            <a:avLst>
              <a:gd name="adj" fmla="val 45680"/>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9" name="Picture Placeholder 10"/>
          <p:cNvSpPr>
            <a:spLocks noGrp="1"/>
          </p:cNvSpPr>
          <p:nvPr>
            <p:ph type="pic" sz="quarter" idx="23"/>
          </p:nvPr>
        </p:nvSpPr>
        <p:spPr>
          <a:xfrm>
            <a:off x="518490" y="4253768"/>
            <a:ext cx="1746964" cy="1742586"/>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3009646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1746" cy="6858000"/>
          </a:xfrm>
          <a:prstGeom prst="rect">
            <a:avLst/>
          </a:prstGeom>
        </p:spPr>
        <p:txBody>
          <a:bodyPr lIns="121954" tIns="60977" rIns="121954" bIns="60977"/>
          <a:lstStyle>
            <a:lvl1pPr>
              <a:defRPr>
                <a:latin typeface="Open Sans"/>
                <a:cs typeface="Open Sans"/>
              </a:defRPr>
            </a:lvl1pPr>
          </a:lstStyle>
          <a:p>
            <a:r>
              <a:rPr lang="cs-CZ"/>
              <a:t>Kliknutím na ikonu přidáte obrázek.</a:t>
            </a:r>
            <a:endParaRPr lang="en-US" dirty="0"/>
          </a:p>
        </p:txBody>
      </p:sp>
      <p:sp>
        <p:nvSpPr>
          <p:cNvPr id="6" name="Title 1"/>
          <p:cNvSpPr>
            <a:spLocks noGrp="1"/>
          </p:cNvSpPr>
          <p:nvPr>
            <p:ph type="title" hasCustomPrompt="1"/>
          </p:nvPr>
        </p:nvSpPr>
        <p:spPr>
          <a:xfrm>
            <a:off x="703722" y="220508"/>
            <a:ext cx="10412618" cy="1143000"/>
          </a:xfrm>
        </p:spPr>
        <p:txBody>
          <a:bodyPr/>
          <a:lstStyle>
            <a:lvl1pPr algn="ct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6923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lIns="121954" tIns="60977" rIns="121954" bIns="60977"/>
          <a:lstStyle>
            <a:lvl1pPr>
              <a:defRPr>
                <a:latin typeface="Open Sans"/>
                <a:cs typeface="Open Sans"/>
              </a:defRPr>
            </a:lvl1pPr>
          </a:lstStyle>
          <a:p>
            <a:r>
              <a:rPr lang="cs-CZ"/>
              <a:t>Kliknutím na ikonu přidáte obrázek.</a:t>
            </a:r>
            <a:endParaRPr lang="en-US" dirty="0"/>
          </a:p>
        </p:txBody>
      </p:sp>
      <p:sp>
        <p:nvSpPr>
          <p:cNvPr id="6" name="Title 1"/>
          <p:cNvSpPr>
            <a:spLocks noGrp="1"/>
          </p:cNvSpPr>
          <p:nvPr>
            <p:ph type="title" hasCustomPrompt="1"/>
          </p:nvPr>
        </p:nvSpPr>
        <p:spPr>
          <a:xfrm>
            <a:off x="703722" y="220508"/>
            <a:ext cx="10412618" cy="1143000"/>
          </a:xfrm>
        </p:spPr>
        <p:txBody>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40561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cs-CZ"/>
              <a:t>Kliknutím na ikonu přidáte obrázek.</a:t>
            </a:r>
            <a:endParaRPr lang="en-US"/>
          </a:p>
        </p:txBody>
      </p:sp>
      <p:sp>
        <p:nvSpPr>
          <p:cNvPr id="2" name="Title 1"/>
          <p:cNvSpPr>
            <a:spLocks noGrp="1"/>
          </p:cNvSpPr>
          <p:nvPr>
            <p:ph type="title" hasCustomPrompt="1"/>
          </p:nvPr>
        </p:nvSpPr>
        <p:spPr>
          <a:xfrm>
            <a:off x="699977" y="3502152"/>
            <a:ext cx="10412618" cy="1143000"/>
          </a:xfrm>
        </p:spPr>
        <p:txBody>
          <a:bodyPr/>
          <a:lstStyle>
            <a:lvl1pPr algn="ctr">
              <a:defRPr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1108696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0876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790836" y="1816101"/>
            <a:ext cx="10412618" cy="466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5"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7" name="Slide Number Placeholder 2"/>
          <p:cNvSpPr>
            <a:spLocks noGrp="1"/>
          </p:cNvSpPr>
          <p:nvPr>
            <p:ph type="sldNum" sz="quarter" idx="12"/>
          </p:nvPr>
        </p:nvSpPr>
        <p:spPr>
          <a:xfrm>
            <a:off x="312" y="487606"/>
            <a:ext cx="611681" cy="365125"/>
          </a:xfrm>
        </p:spPr>
        <p:txBody>
          <a:bodyPr/>
          <a:lstStyle/>
          <a:p>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3028486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rvey Resul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8024" y="2377440"/>
            <a:ext cx="8266176" cy="1143000"/>
          </a:xfrm>
        </p:spPr>
        <p:txBody>
          <a:bodyPr/>
          <a:lstStyle>
            <a:lvl1pPr>
              <a:defRPr sz="3500"/>
            </a:lvl1pPr>
          </a:lstStyle>
          <a:p>
            <a:r>
              <a:rPr lang="en-US" dirty="0"/>
              <a:t>CLICK TO EDIT MASTER TITLE STYLE</a:t>
            </a:r>
          </a:p>
        </p:txBody>
      </p:sp>
    </p:spTree>
    <p:custDataLst>
      <p:tags r:id="rId1"/>
    </p:custDataLst>
    <p:extLst>
      <p:ext uri="{BB962C8B-B14F-4D97-AF65-F5344CB8AC3E}">
        <p14:creationId xmlns:p14="http://schemas.microsoft.com/office/powerpoint/2010/main" val="14846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Right M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681538" y="1830388"/>
            <a:ext cx="6759575" cy="3626515"/>
          </a:xfrm>
          <a:prstGeom prst="rect">
            <a:avLst/>
          </a:prstGeom>
        </p:spPr>
        <p:txBody>
          <a:bodyPr/>
          <a:lstStyle/>
          <a:p>
            <a:r>
              <a:rPr lang="cs-CZ"/>
              <a:t>Kliknutím na ikonu přidáte obrázek.</a:t>
            </a:r>
            <a:endParaRPr lang="en-US"/>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45437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yram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
        <p:nvSpPr>
          <p:cNvPr id="4" name="Picture Placeholder 8"/>
          <p:cNvSpPr>
            <a:spLocks noGrp="1"/>
          </p:cNvSpPr>
          <p:nvPr>
            <p:ph type="pic" sz="quarter" idx="13"/>
          </p:nvPr>
        </p:nvSpPr>
        <p:spPr>
          <a:xfrm>
            <a:off x="3517803" y="4215062"/>
            <a:ext cx="2563123" cy="1680587"/>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5" name="Picture Placeholder 8"/>
          <p:cNvSpPr>
            <a:spLocks noGrp="1"/>
          </p:cNvSpPr>
          <p:nvPr>
            <p:ph type="pic" sz="quarter" idx="14"/>
          </p:nvPr>
        </p:nvSpPr>
        <p:spPr>
          <a:xfrm>
            <a:off x="4799363" y="2524164"/>
            <a:ext cx="2563123" cy="1680587"/>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6" name="Picture Placeholder 8"/>
          <p:cNvSpPr>
            <a:spLocks noGrp="1"/>
          </p:cNvSpPr>
          <p:nvPr>
            <p:ph type="pic" sz="quarter" idx="15"/>
          </p:nvPr>
        </p:nvSpPr>
        <p:spPr>
          <a:xfrm>
            <a:off x="6080925" y="4215062"/>
            <a:ext cx="2563123" cy="1680587"/>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7" name="Picture Placeholder 8"/>
          <p:cNvSpPr>
            <a:spLocks noGrp="1"/>
          </p:cNvSpPr>
          <p:nvPr>
            <p:ph type="pic" sz="quarter" idx="16"/>
          </p:nvPr>
        </p:nvSpPr>
        <p:spPr>
          <a:xfrm flipV="1">
            <a:off x="4799363" y="4207111"/>
            <a:ext cx="2563123" cy="1680587"/>
          </a:xfrm>
          <a:prstGeom prst="triangle">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687437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Picture Placeholder 10"/>
          <p:cNvSpPr>
            <a:spLocks noGrp="1"/>
          </p:cNvSpPr>
          <p:nvPr>
            <p:ph type="pic" sz="quarter" idx="14"/>
          </p:nvPr>
        </p:nvSpPr>
        <p:spPr>
          <a:xfrm>
            <a:off x="1769795" y="1669467"/>
            <a:ext cx="2193418" cy="219456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4" name="Picture Placeholder 10"/>
          <p:cNvSpPr>
            <a:spLocks noGrp="1"/>
          </p:cNvSpPr>
          <p:nvPr>
            <p:ph type="pic" sz="quarter" idx="15"/>
          </p:nvPr>
        </p:nvSpPr>
        <p:spPr>
          <a:xfrm>
            <a:off x="5024851" y="1669467"/>
            <a:ext cx="2193418" cy="219456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5" name="Picture Placeholder 10"/>
          <p:cNvSpPr>
            <a:spLocks noGrp="1"/>
          </p:cNvSpPr>
          <p:nvPr>
            <p:ph type="pic" sz="quarter" idx="16"/>
          </p:nvPr>
        </p:nvSpPr>
        <p:spPr>
          <a:xfrm>
            <a:off x="8279908" y="1669467"/>
            <a:ext cx="2193418" cy="219456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1913632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10"/>
          <p:cNvSpPr>
            <a:spLocks noGrp="1" noChangeAspect="1"/>
          </p:cNvSpPr>
          <p:nvPr>
            <p:ph type="pic" sz="quarter" idx="14"/>
          </p:nvPr>
        </p:nvSpPr>
        <p:spPr>
          <a:xfrm>
            <a:off x="1061877" y="1669469"/>
            <a:ext cx="2010633" cy="201168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4" name="Picture Placeholder 10"/>
          <p:cNvSpPr>
            <a:spLocks noGrp="1" noChangeAspect="1"/>
          </p:cNvSpPr>
          <p:nvPr>
            <p:ph type="pic" sz="quarter" idx="15"/>
          </p:nvPr>
        </p:nvSpPr>
        <p:spPr>
          <a:xfrm>
            <a:off x="3643830" y="1669463"/>
            <a:ext cx="2010633" cy="201168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5" name="Picture Placeholder 10"/>
          <p:cNvSpPr>
            <a:spLocks noGrp="1" noChangeAspect="1"/>
          </p:cNvSpPr>
          <p:nvPr>
            <p:ph type="pic" sz="quarter" idx="16"/>
          </p:nvPr>
        </p:nvSpPr>
        <p:spPr>
          <a:xfrm>
            <a:off x="6352001" y="1669465"/>
            <a:ext cx="2010633" cy="201168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
        <p:nvSpPr>
          <p:cNvPr id="6" name="Picture Placeholder 10"/>
          <p:cNvSpPr>
            <a:spLocks noGrp="1" noChangeAspect="1"/>
          </p:cNvSpPr>
          <p:nvPr>
            <p:ph type="pic" sz="quarter" idx="17"/>
          </p:nvPr>
        </p:nvSpPr>
        <p:spPr>
          <a:xfrm>
            <a:off x="9008831" y="1669469"/>
            <a:ext cx="2010633" cy="2011680"/>
          </a:xfrm>
          <a:prstGeom prst="diamond">
            <a:avLst/>
          </a:prstGeom>
        </p:spPr>
        <p:txBody>
          <a:bodyPr lIns="121954" tIns="60977" rIns="121954" bIns="60977"/>
          <a:lstStyle>
            <a:lvl1pPr>
              <a:defRPr>
                <a:latin typeface="Open Sans"/>
                <a:cs typeface="Open Sans"/>
              </a:defRPr>
            </a:lvl1pPr>
          </a:lstStyle>
          <a:p>
            <a:r>
              <a:rPr lang="cs-CZ"/>
              <a:t>Kliknutím na ikonu přidáte obrázek.</a:t>
            </a:r>
            <a:endParaRPr lang="en-JM" dirty="0"/>
          </a:p>
        </p:txBody>
      </p:sp>
    </p:spTree>
    <p:custDataLst>
      <p:tags r:id="rId1"/>
    </p:custDataLst>
    <p:extLst>
      <p:ext uri="{BB962C8B-B14F-4D97-AF65-F5344CB8AC3E}">
        <p14:creationId xmlns:p14="http://schemas.microsoft.com/office/powerpoint/2010/main" val="51951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ain Title">
    <p:spTree>
      <p:nvGrpSpPr>
        <p:cNvPr id="1" name=""/>
        <p:cNvGrpSpPr/>
        <p:nvPr/>
      </p:nvGrpSpPr>
      <p:grpSpPr>
        <a:xfrm>
          <a:off x="0" y="0"/>
          <a:ext cx="0" cy="0"/>
          <a:chOff x="0" y="0"/>
          <a:chExt cx="0" cy="0"/>
        </a:xfrm>
      </p:grpSpPr>
      <p:sp>
        <p:nvSpPr>
          <p:cNvPr id="5" name="Title 4"/>
          <p:cNvSpPr>
            <a:spLocks noGrp="1"/>
          </p:cNvSpPr>
          <p:nvPr>
            <p:ph type="title"/>
          </p:nvPr>
        </p:nvSpPr>
        <p:spPr>
          <a:xfrm>
            <a:off x="694944" y="4617720"/>
            <a:ext cx="8480955" cy="6858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tx2"/>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428773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Low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1304" y="4014216"/>
            <a:ext cx="8480955" cy="74066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tx2"/>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4" name="Picture Placeholder 3"/>
          <p:cNvSpPr>
            <a:spLocks noGrp="1"/>
          </p:cNvSpPr>
          <p:nvPr>
            <p:ph type="pic" sz="quarter" idx="10"/>
          </p:nvPr>
        </p:nvSpPr>
        <p:spPr>
          <a:xfrm>
            <a:off x="0" y="0"/>
            <a:ext cx="12198096" cy="3959352"/>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43189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Low">
    <p:spTree>
      <p:nvGrpSpPr>
        <p:cNvPr id="1" name=""/>
        <p:cNvGrpSpPr/>
        <p:nvPr/>
      </p:nvGrpSpPr>
      <p:grpSpPr>
        <a:xfrm>
          <a:off x="0" y="0"/>
          <a:ext cx="0" cy="0"/>
          <a:chOff x="0" y="0"/>
          <a:chExt cx="0" cy="0"/>
        </a:xfrm>
      </p:grpSpPr>
      <p:sp>
        <p:nvSpPr>
          <p:cNvPr id="2" name="Title 1"/>
          <p:cNvSpPr>
            <a:spLocks noGrp="1"/>
          </p:cNvSpPr>
          <p:nvPr>
            <p:ph type="title"/>
          </p:nvPr>
        </p:nvSpPr>
        <p:spPr>
          <a:xfrm>
            <a:off x="694944" y="5212234"/>
            <a:ext cx="10972800" cy="722376"/>
          </a:xfrm>
        </p:spPr>
        <p:txBody>
          <a:bodyPr vert="horz" lIns="91440" tIns="45720" rIns="91440" bIns="45720" rtlCol="0" anchor="ctr">
            <a:noAutofit/>
          </a:bodyPr>
          <a:lstStyle>
            <a:lvl1pPr>
              <a:defRPr lang="en-US" sz="4800">
                <a:solidFill>
                  <a:schemeClr val="tx2"/>
                </a:solidFill>
              </a:defRPr>
            </a:lvl1pPr>
          </a:lstStyle>
          <a:p>
            <a:pPr lvl="0" algn="l"/>
            <a:r>
              <a:rPr lang="cs-CZ"/>
              <a:t>Kliknutím lze upravit styl.</a:t>
            </a:r>
            <a:endParaRPr lang="en-US" dirty="0"/>
          </a:p>
        </p:txBody>
      </p:sp>
    </p:spTree>
    <p:custDataLst>
      <p:tags r:id="rId1"/>
    </p:custDataLst>
    <p:extLst>
      <p:ext uri="{BB962C8B-B14F-4D97-AF65-F5344CB8AC3E}">
        <p14:creationId xmlns:p14="http://schemas.microsoft.com/office/powerpoint/2010/main" val="3287485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Lower Middle">
    <p:spTree>
      <p:nvGrpSpPr>
        <p:cNvPr id="1" name=""/>
        <p:cNvGrpSpPr/>
        <p:nvPr/>
      </p:nvGrpSpPr>
      <p:grpSpPr>
        <a:xfrm>
          <a:off x="0" y="0"/>
          <a:ext cx="0" cy="0"/>
          <a:chOff x="0" y="0"/>
          <a:chExt cx="0" cy="0"/>
        </a:xfrm>
      </p:grpSpPr>
      <p:sp>
        <p:nvSpPr>
          <p:cNvPr id="5" name="Title 4"/>
          <p:cNvSpPr>
            <a:spLocks noGrp="1"/>
          </p:cNvSpPr>
          <p:nvPr>
            <p:ph type="title"/>
          </p:nvPr>
        </p:nvSpPr>
        <p:spPr>
          <a:xfrm>
            <a:off x="694944" y="5422392"/>
            <a:ext cx="11195896" cy="73866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lang="en-US" sz="4800" dirty="0">
                <a:solidFill>
                  <a:schemeClr val="tx2"/>
                </a:solidFill>
              </a:defRPr>
            </a:lvl1pPr>
          </a:lstStyle>
          <a:p>
            <a:pPr marL="0" lvl="0" algn="l"/>
            <a:r>
              <a:rPr lang="cs-CZ"/>
              <a:t>Kliknutím lze upravit styl.</a:t>
            </a:r>
            <a:endParaRPr lang="en-US" dirty="0"/>
          </a:p>
        </p:txBody>
      </p:sp>
    </p:spTree>
    <p:custDataLst>
      <p:tags r:id="rId1"/>
    </p:custDataLst>
    <p:extLst>
      <p:ext uri="{BB962C8B-B14F-4D97-AF65-F5344CB8AC3E}">
        <p14:creationId xmlns:p14="http://schemas.microsoft.com/office/powerpoint/2010/main" val="961009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Lower Middle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1304" y="3026664"/>
            <a:ext cx="8480955" cy="72847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tx2"/>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11" name="Picture Placeholder 10"/>
          <p:cNvSpPr>
            <a:spLocks noGrp="1"/>
          </p:cNvSpPr>
          <p:nvPr>
            <p:ph type="pic" sz="quarter" idx="11"/>
          </p:nvPr>
        </p:nvSpPr>
        <p:spPr>
          <a:xfrm>
            <a:off x="0" y="0"/>
            <a:ext cx="12192000" cy="2916936"/>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57020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a:lstStyle/>
          <a:p>
            <a:r>
              <a:rPr lang="cs-CZ"/>
              <a:t>Kliknutím na ikonu přidáte obrázek.</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7606"/>
            <a:ext cx="611681" cy="365125"/>
          </a:xfrm>
        </p:spPr>
        <p:txBody>
          <a:bodyPr/>
          <a:lstStyle/>
          <a:p>
            <a:fld id="{2760AF0F-E753-4DD9-B8E5-577C039A067C}" type="slidenum">
              <a:rPr lang="en-JM" smtClean="0"/>
              <a:t>‹#›</a:t>
            </a:fld>
            <a:endParaRPr lang="en-JM" dirty="0"/>
          </a:p>
        </p:txBody>
      </p:sp>
      <p:sp>
        <p:nvSpPr>
          <p:cNvPr id="2" name="Title 1"/>
          <p:cNvSpPr>
            <a:spLocks noGrp="1"/>
          </p:cNvSpPr>
          <p:nvPr>
            <p:ph type="title"/>
          </p:nvPr>
        </p:nvSpPr>
        <p:spPr>
          <a:xfrm>
            <a:off x="283464" y="3465576"/>
            <a:ext cx="4948440" cy="1143000"/>
          </a:xfrm>
        </p:spPr>
        <p:txBody>
          <a:bodyPr vert="horz" lIns="121954" tIns="60977" rIns="121954" bIns="60977" rtlCol="0" anchor="ctr">
            <a:normAutofit/>
          </a:bodyPr>
          <a:lstStyle>
            <a:lvl1pPr>
              <a:defRPr lang="en-US">
                <a:solidFill>
                  <a:schemeClr val="bg1"/>
                </a:solidFill>
              </a:defRPr>
            </a:lvl1pPr>
          </a:lstStyle>
          <a:p>
            <a:pPr marL="0" lvl="0"/>
            <a:r>
              <a:rPr lang="cs-CZ"/>
              <a:t>Kliknutím lze upravit styl.</a:t>
            </a:r>
            <a:endParaRPr lang="en-US" dirty="0"/>
          </a:p>
        </p:txBody>
      </p:sp>
    </p:spTree>
    <p:custDataLst>
      <p:tags r:id="rId1"/>
    </p:custDataLst>
    <p:extLst>
      <p:ext uri="{BB962C8B-B14F-4D97-AF65-F5344CB8AC3E}">
        <p14:creationId xmlns:p14="http://schemas.microsoft.com/office/powerpoint/2010/main" val="2357308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5" name="Title 4"/>
          <p:cNvSpPr>
            <a:spLocks noGrp="1"/>
          </p:cNvSpPr>
          <p:nvPr>
            <p:ph type="title"/>
          </p:nvPr>
        </p:nvSpPr>
        <p:spPr>
          <a:xfrm>
            <a:off x="693531" y="228600"/>
            <a:ext cx="8480955" cy="6858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tx2"/>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1028450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ff Screen">
    <p:spTree>
      <p:nvGrpSpPr>
        <p:cNvPr id="1" name=""/>
        <p:cNvGrpSpPr/>
        <p:nvPr/>
      </p:nvGrpSpPr>
      <p:grpSpPr>
        <a:xfrm>
          <a:off x="0" y="0"/>
          <a:ext cx="0" cy="0"/>
          <a:chOff x="0" y="0"/>
          <a:chExt cx="0" cy="0"/>
        </a:xfrm>
      </p:grpSpPr>
      <p:sp>
        <p:nvSpPr>
          <p:cNvPr id="5" name="Title 4"/>
          <p:cNvSpPr>
            <a:spLocks noGrp="1"/>
          </p:cNvSpPr>
          <p:nvPr>
            <p:ph type="title"/>
          </p:nvPr>
        </p:nvSpPr>
        <p:spPr>
          <a:xfrm>
            <a:off x="693531" y="-685800"/>
            <a:ext cx="8480955" cy="553999"/>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tx2"/>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30875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Upper Right">
    <p:spTree>
      <p:nvGrpSpPr>
        <p:cNvPr id="1" name=""/>
        <p:cNvGrpSpPr/>
        <p:nvPr/>
      </p:nvGrpSpPr>
      <p:grpSpPr>
        <a:xfrm>
          <a:off x="0" y="0"/>
          <a:ext cx="0" cy="0"/>
          <a:chOff x="0" y="0"/>
          <a:chExt cx="0" cy="0"/>
        </a:xfrm>
      </p:grpSpPr>
      <p:sp>
        <p:nvSpPr>
          <p:cNvPr id="5" name="Title 4"/>
          <p:cNvSpPr>
            <a:spLocks noGrp="1"/>
          </p:cNvSpPr>
          <p:nvPr>
            <p:ph type="title"/>
          </p:nvPr>
        </p:nvSpPr>
        <p:spPr>
          <a:xfrm>
            <a:off x="5562600" y="329184"/>
            <a:ext cx="6223000" cy="75895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tx2"/>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105457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Upper Left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4944" y="228600"/>
            <a:ext cx="2862469" cy="157276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tx2"/>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6" name="Picture Placeholder 5"/>
          <p:cNvSpPr>
            <a:spLocks noGrp="1"/>
          </p:cNvSpPr>
          <p:nvPr>
            <p:ph type="pic" sz="quarter" idx="10"/>
          </p:nvPr>
        </p:nvSpPr>
        <p:spPr>
          <a:xfrm>
            <a:off x="3716867" y="0"/>
            <a:ext cx="8475133" cy="6858000"/>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812735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Upper Right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5132832" y="173736"/>
            <a:ext cx="5636768" cy="112835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tx2"/>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6" name="Picture Placeholder 5"/>
          <p:cNvSpPr>
            <a:spLocks noGrp="1"/>
          </p:cNvSpPr>
          <p:nvPr>
            <p:ph type="pic" sz="quarter" idx="10"/>
          </p:nvPr>
        </p:nvSpPr>
        <p:spPr>
          <a:xfrm>
            <a:off x="4151376" y="1517904"/>
            <a:ext cx="8036983" cy="2350008"/>
          </a:xfrm>
        </p:spPr>
        <p:txBody>
          <a:bodyPr>
            <a:noAutofit/>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265683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bels">
    <p:spTree>
      <p:nvGrpSpPr>
        <p:cNvPr id="1" name=""/>
        <p:cNvGrpSpPr/>
        <p:nvPr/>
      </p:nvGrpSpPr>
      <p:grpSpPr>
        <a:xfrm>
          <a:off x="0" y="0"/>
          <a:ext cx="0" cy="0"/>
          <a:chOff x="0" y="0"/>
          <a:chExt cx="0" cy="0"/>
        </a:xfrm>
      </p:grpSpPr>
      <p:sp>
        <p:nvSpPr>
          <p:cNvPr id="5" name="Title 4"/>
          <p:cNvSpPr>
            <a:spLocks noGrp="1"/>
          </p:cNvSpPr>
          <p:nvPr>
            <p:ph type="title"/>
          </p:nvPr>
        </p:nvSpPr>
        <p:spPr>
          <a:xfrm>
            <a:off x="722376" y="4343400"/>
            <a:ext cx="8480955" cy="73152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tx2"/>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3" name="Picture Placeholder 2"/>
          <p:cNvSpPr>
            <a:spLocks noGrp="1"/>
          </p:cNvSpPr>
          <p:nvPr>
            <p:ph type="pic" sz="quarter" idx="10"/>
          </p:nvPr>
        </p:nvSpPr>
        <p:spPr>
          <a:xfrm>
            <a:off x="0" y="0"/>
            <a:ext cx="12192000" cy="4142232"/>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1255838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5" name="Title 4"/>
          <p:cNvSpPr>
            <a:spLocks noGrp="1"/>
          </p:cNvSpPr>
          <p:nvPr>
            <p:ph type="title"/>
          </p:nvPr>
        </p:nvSpPr>
        <p:spPr>
          <a:xfrm>
            <a:off x="691304" y="3630168"/>
            <a:ext cx="8480955" cy="71323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tx2"/>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2002024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Main Titl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4944" y="4617720"/>
            <a:ext cx="8480955" cy="6858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bg1"/>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2034012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Low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1304" y="4014216"/>
            <a:ext cx="8480955" cy="74066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bg1"/>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4" name="Picture Placeholder 3"/>
          <p:cNvSpPr>
            <a:spLocks noGrp="1"/>
          </p:cNvSpPr>
          <p:nvPr>
            <p:ph type="pic" sz="quarter" idx="10"/>
          </p:nvPr>
        </p:nvSpPr>
        <p:spPr>
          <a:xfrm>
            <a:off x="0" y="0"/>
            <a:ext cx="12198096" cy="3959352"/>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2302313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Low">
    <p:spTree>
      <p:nvGrpSpPr>
        <p:cNvPr id="1" name=""/>
        <p:cNvGrpSpPr/>
        <p:nvPr/>
      </p:nvGrpSpPr>
      <p:grpSpPr>
        <a:xfrm>
          <a:off x="0" y="0"/>
          <a:ext cx="0" cy="0"/>
          <a:chOff x="0" y="0"/>
          <a:chExt cx="0" cy="0"/>
        </a:xfrm>
      </p:grpSpPr>
      <p:sp>
        <p:nvSpPr>
          <p:cNvPr id="2" name="Title 1"/>
          <p:cNvSpPr>
            <a:spLocks noGrp="1"/>
          </p:cNvSpPr>
          <p:nvPr>
            <p:ph type="title"/>
          </p:nvPr>
        </p:nvSpPr>
        <p:spPr>
          <a:xfrm>
            <a:off x="694944" y="5212234"/>
            <a:ext cx="10972800" cy="722376"/>
          </a:xfrm>
        </p:spPr>
        <p:txBody>
          <a:bodyPr vert="horz" lIns="91440" tIns="45720" rIns="91440" bIns="45720" rtlCol="0" anchor="ctr">
            <a:noAutofit/>
          </a:bodyPr>
          <a:lstStyle>
            <a:lvl1pPr>
              <a:defRPr lang="en-US" sz="4800"/>
            </a:lvl1pPr>
          </a:lstStyle>
          <a:p>
            <a:pPr lvl="0" algn="l"/>
            <a:r>
              <a:rPr lang="cs-CZ"/>
              <a:t>Kliknutím lze upravit styl.</a:t>
            </a:r>
            <a:endParaRPr lang="en-US" dirty="0"/>
          </a:p>
        </p:txBody>
      </p:sp>
    </p:spTree>
    <p:custDataLst>
      <p:tags r:id="rId1"/>
    </p:custDataLst>
    <p:extLst>
      <p:ext uri="{BB962C8B-B14F-4D97-AF65-F5344CB8AC3E}">
        <p14:creationId xmlns:p14="http://schemas.microsoft.com/office/powerpoint/2010/main" val="316804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a:lstStyle/>
          <a:p>
            <a:r>
              <a:rPr lang="cs-CZ"/>
              <a:t>Kliknutím na ikonu přidáte obrázek.</a:t>
            </a:r>
            <a:endParaRPr lang="en-US"/>
          </a:p>
        </p:txBody>
      </p:sp>
      <p:sp>
        <p:nvSpPr>
          <p:cNvPr id="4" name="Slide Number Placeholder 3"/>
          <p:cNvSpPr>
            <a:spLocks noGrp="1"/>
          </p:cNvSpPr>
          <p:nvPr>
            <p:ph type="sldNum" sz="quarter" idx="11"/>
          </p:nvPr>
        </p:nvSpPr>
        <p:spPr>
          <a:xfrm>
            <a:off x="312" y="2203704"/>
            <a:ext cx="611681" cy="365125"/>
          </a:xfrm>
        </p:spPr>
        <p:txBody>
          <a:bodyPr/>
          <a:lstStyle/>
          <a:p>
            <a:fld id="{2760AF0F-E753-4DD9-B8E5-577C039A067C}" type="slidenum">
              <a:rPr lang="en-JM" smtClean="0"/>
              <a:t>‹#›</a:t>
            </a:fld>
            <a:endParaRPr lang="en-JM" dirty="0"/>
          </a:p>
        </p:txBody>
      </p:sp>
      <p:sp>
        <p:nvSpPr>
          <p:cNvPr id="2" name="Title 1"/>
          <p:cNvSpPr>
            <a:spLocks noGrp="1"/>
          </p:cNvSpPr>
          <p:nvPr>
            <p:ph type="title"/>
          </p:nvPr>
        </p:nvSpPr>
        <p:spPr>
          <a:xfrm>
            <a:off x="994035" y="2148840"/>
            <a:ext cx="10412618" cy="1143000"/>
          </a:xfrm>
        </p:spPr>
        <p:txBody>
          <a:bodyPr vert="horz" lIns="121954" tIns="60977" rIns="121954" bIns="60977" rtlCol="0" anchor="ctr">
            <a:normAutofit/>
          </a:bodyPr>
          <a:lstStyle>
            <a:lvl1pPr>
              <a:defRPr lang="en-US" dirty="0">
                <a:solidFill>
                  <a:schemeClr val="accent3"/>
                </a:solidFill>
                <a:ea typeface="Titillium Web"/>
                <a:cs typeface="Titillium WebLight"/>
              </a:defRPr>
            </a:lvl1pPr>
          </a:lstStyle>
          <a:p>
            <a:pPr marL="0" lvl="0">
              <a:spcBef>
                <a:spcPts val="3199"/>
              </a:spcBef>
            </a:pPr>
            <a:r>
              <a:rPr lang="cs-CZ"/>
              <a:t>Kliknutím lze upravit styl.</a:t>
            </a:r>
            <a:endParaRPr lang="en-US" dirty="0"/>
          </a:p>
        </p:txBody>
      </p:sp>
    </p:spTree>
    <p:custDataLst>
      <p:tags r:id="rId1"/>
    </p:custDataLst>
    <p:extLst>
      <p:ext uri="{BB962C8B-B14F-4D97-AF65-F5344CB8AC3E}">
        <p14:creationId xmlns:p14="http://schemas.microsoft.com/office/powerpoint/2010/main" val="1057876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Lower Middle">
    <p:spTree>
      <p:nvGrpSpPr>
        <p:cNvPr id="1" name=""/>
        <p:cNvGrpSpPr/>
        <p:nvPr/>
      </p:nvGrpSpPr>
      <p:grpSpPr>
        <a:xfrm>
          <a:off x="0" y="0"/>
          <a:ext cx="0" cy="0"/>
          <a:chOff x="0" y="0"/>
          <a:chExt cx="0" cy="0"/>
        </a:xfrm>
      </p:grpSpPr>
      <p:sp>
        <p:nvSpPr>
          <p:cNvPr id="5" name="Title 4"/>
          <p:cNvSpPr>
            <a:spLocks noGrp="1"/>
          </p:cNvSpPr>
          <p:nvPr>
            <p:ph type="title"/>
          </p:nvPr>
        </p:nvSpPr>
        <p:spPr>
          <a:xfrm>
            <a:off x="694944" y="5422392"/>
            <a:ext cx="11195896" cy="73866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a:defRPr lang="en-US" sz="4800" dirty="0"/>
            </a:lvl1pPr>
          </a:lstStyle>
          <a:p>
            <a:pPr marL="0" lvl="0" algn="l"/>
            <a:r>
              <a:rPr lang="cs-CZ"/>
              <a:t>Kliknutím lze upravit styl.</a:t>
            </a:r>
            <a:endParaRPr lang="en-US" dirty="0"/>
          </a:p>
        </p:txBody>
      </p:sp>
    </p:spTree>
    <p:custDataLst>
      <p:tags r:id="rId1"/>
    </p:custDataLst>
    <p:extLst>
      <p:ext uri="{BB962C8B-B14F-4D97-AF65-F5344CB8AC3E}">
        <p14:creationId xmlns:p14="http://schemas.microsoft.com/office/powerpoint/2010/main" val="840305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Lower Middle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1304" y="3026664"/>
            <a:ext cx="8480955" cy="72847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bg1"/>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11" name="Picture Placeholder 10"/>
          <p:cNvSpPr>
            <a:spLocks noGrp="1"/>
          </p:cNvSpPr>
          <p:nvPr>
            <p:ph type="pic" sz="quarter" idx="11"/>
          </p:nvPr>
        </p:nvSpPr>
        <p:spPr>
          <a:xfrm>
            <a:off x="0" y="0"/>
            <a:ext cx="12192000" cy="2916936"/>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212757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5" name="Title 4"/>
          <p:cNvSpPr>
            <a:spLocks noGrp="1"/>
          </p:cNvSpPr>
          <p:nvPr>
            <p:ph type="title"/>
          </p:nvPr>
        </p:nvSpPr>
        <p:spPr>
          <a:xfrm>
            <a:off x="693531" y="228600"/>
            <a:ext cx="8480955" cy="6858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bg1"/>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759076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ff Screen">
    <p:spTree>
      <p:nvGrpSpPr>
        <p:cNvPr id="1" name=""/>
        <p:cNvGrpSpPr/>
        <p:nvPr/>
      </p:nvGrpSpPr>
      <p:grpSpPr>
        <a:xfrm>
          <a:off x="0" y="0"/>
          <a:ext cx="0" cy="0"/>
          <a:chOff x="0" y="0"/>
          <a:chExt cx="0" cy="0"/>
        </a:xfrm>
      </p:grpSpPr>
      <p:sp>
        <p:nvSpPr>
          <p:cNvPr id="5" name="Title 4"/>
          <p:cNvSpPr>
            <a:spLocks noGrp="1"/>
          </p:cNvSpPr>
          <p:nvPr>
            <p:ph type="title"/>
          </p:nvPr>
        </p:nvSpPr>
        <p:spPr>
          <a:xfrm>
            <a:off x="693531" y="-685800"/>
            <a:ext cx="8480955" cy="55399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bg1"/>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3512439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Upper Right">
    <p:spTree>
      <p:nvGrpSpPr>
        <p:cNvPr id="1" name=""/>
        <p:cNvGrpSpPr/>
        <p:nvPr/>
      </p:nvGrpSpPr>
      <p:grpSpPr>
        <a:xfrm>
          <a:off x="0" y="0"/>
          <a:ext cx="0" cy="0"/>
          <a:chOff x="0" y="0"/>
          <a:chExt cx="0" cy="0"/>
        </a:xfrm>
      </p:grpSpPr>
      <p:sp>
        <p:nvSpPr>
          <p:cNvPr id="5" name="Title 4"/>
          <p:cNvSpPr>
            <a:spLocks noGrp="1"/>
          </p:cNvSpPr>
          <p:nvPr>
            <p:ph type="title"/>
          </p:nvPr>
        </p:nvSpPr>
        <p:spPr>
          <a:xfrm>
            <a:off x="5562600" y="329184"/>
            <a:ext cx="6223000" cy="75895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bg1"/>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288018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Upper Left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694944" y="228600"/>
            <a:ext cx="2862469" cy="15727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bg1"/>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6" name="Picture Placeholder 5"/>
          <p:cNvSpPr>
            <a:spLocks noGrp="1"/>
          </p:cNvSpPr>
          <p:nvPr>
            <p:ph type="pic" sz="quarter" idx="10"/>
          </p:nvPr>
        </p:nvSpPr>
        <p:spPr>
          <a:xfrm>
            <a:off x="3716867" y="0"/>
            <a:ext cx="8475133" cy="6858000"/>
          </a:xfrm>
        </p:spPr>
        <p:txBody>
          <a:bodyPr>
            <a:noAutofit/>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976673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Upper Right with Picture">
    <p:spTree>
      <p:nvGrpSpPr>
        <p:cNvPr id="1" name=""/>
        <p:cNvGrpSpPr/>
        <p:nvPr/>
      </p:nvGrpSpPr>
      <p:grpSpPr>
        <a:xfrm>
          <a:off x="0" y="0"/>
          <a:ext cx="0" cy="0"/>
          <a:chOff x="0" y="0"/>
          <a:chExt cx="0" cy="0"/>
        </a:xfrm>
      </p:grpSpPr>
      <p:sp>
        <p:nvSpPr>
          <p:cNvPr id="5" name="Title 4"/>
          <p:cNvSpPr>
            <a:spLocks noGrp="1"/>
          </p:cNvSpPr>
          <p:nvPr>
            <p:ph type="title"/>
          </p:nvPr>
        </p:nvSpPr>
        <p:spPr>
          <a:xfrm>
            <a:off x="5132832" y="173736"/>
            <a:ext cx="5636768" cy="112835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defRPr kumimoji="0" lang="en-US" sz="4800" b="1" i="0" u="none" strike="noStrike" cap="none" normalizeH="0" baseline="0" dirty="0">
                <a:ln>
                  <a:noFill/>
                </a:ln>
                <a:solidFill>
                  <a:schemeClr val="bg1"/>
                </a:solidFill>
                <a:effectLs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6" name="Picture Placeholder 5"/>
          <p:cNvSpPr>
            <a:spLocks noGrp="1"/>
          </p:cNvSpPr>
          <p:nvPr>
            <p:ph type="pic" sz="quarter" idx="10"/>
          </p:nvPr>
        </p:nvSpPr>
        <p:spPr>
          <a:xfrm>
            <a:off x="4151376" y="1517904"/>
            <a:ext cx="8036983" cy="2350008"/>
          </a:xfrm>
        </p:spPr>
        <p:txBody>
          <a:bodyPr>
            <a:noAutofit/>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1786306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bels">
    <p:spTree>
      <p:nvGrpSpPr>
        <p:cNvPr id="1" name=""/>
        <p:cNvGrpSpPr/>
        <p:nvPr/>
      </p:nvGrpSpPr>
      <p:grpSpPr>
        <a:xfrm>
          <a:off x="0" y="0"/>
          <a:ext cx="0" cy="0"/>
          <a:chOff x="0" y="0"/>
          <a:chExt cx="0" cy="0"/>
        </a:xfrm>
      </p:grpSpPr>
      <p:sp>
        <p:nvSpPr>
          <p:cNvPr id="5" name="Title 4"/>
          <p:cNvSpPr>
            <a:spLocks noGrp="1"/>
          </p:cNvSpPr>
          <p:nvPr>
            <p:ph type="title"/>
          </p:nvPr>
        </p:nvSpPr>
        <p:spPr>
          <a:xfrm>
            <a:off x="722376" y="4343400"/>
            <a:ext cx="8480955" cy="7315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bg1"/>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
        <p:nvSpPr>
          <p:cNvPr id="3" name="Picture Placeholder 2"/>
          <p:cNvSpPr>
            <a:spLocks noGrp="1"/>
          </p:cNvSpPr>
          <p:nvPr>
            <p:ph type="pic" sz="quarter" idx="10"/>
          </p:nvPr>
        </p:nvSpPr>
        <p:spPr>
          <a:xfrm>
            <a:off x="0" y="0"/>
            <a:ext cx="12192000" cy="4142232"/>
          </a:xfr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3483579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5" name="Title 4"/>
          <p:cNvSpPr>
            <a:spLocks noGrp="1"/>
          </p:cNvSpPr>
          <p:nvPr>
            <p:ph type="title"/>
          </p:nvPr>
        </p:nvSpPr>
        <p:spPr>
          <a:xfrm>
            <a:off x="691304" y="3630167"/>
            <a:ext cx="8480955" cy="7315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lgn="l">
              <a:defRPr kumimoji="0" lang="en-US" sz="4800" b="1" i="0" u="none" strike="noStrike" cap="none" normalizeH="0" baseline="0">
                <a:ln>
                  <a:noFill/>
                </a:ln>
                <a:solidFill>
                  <a:schemeClr val="bg1"/>
                </a:solidFill>
                <a:effectLst/>
                <a:latin typeface="+mj-lt"/>
                <a:ea typeface="+mn-ea"/>
                <a:cs typeface="Arial" pitchFamily="34" charset="0"/>
              </a:defRPr>
            </a:lvl1pPr>
          </a:lstStyle>
          <a:p>
            <a:pPr marL="0" marR="0" lvl="0" indent="0" algn="l" fontAlgn="base">
              <a:lnSpc>
                <a:spcPct val="100000"/>
              </a:lnSpc>
              <a:spcAft>
                <a:spcPct val="0"/>
              </a:spcAft>
              <a:buClrTx/>
              <a:buSzTx/>
              <a:buFontTx/>
              <a:tabLst/>
            </a:pPr>
            <a:r>
              <a:rPr lang="cs-CZ"/>
              <a:t>Kliknutím lze upravit styl.</a:t>
            </a:r>
            <a:endParaRPr lang="en-US" dirty="0"/>
          </a:p>
        </p:txBody>
      </p:sp>
    </p:spTree>
    <p:custDataLst>
      <p:tags r:id="rId1"/>
    </p:custDataLst>
    <p:extLst>
      <p:ext uri="{BB962C8B-B14F-4D97-AF65-F5344CB8AC3E}">
        <p14:creationId xmlns:p14="http://schemas.microsoft.com/office/powerpoint/2010/main" val="3190183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7741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7"/>
            <a:ext cx="12192001" cy="3044825"/>
          </a:xfrm>
        </p:spPr>
        <p:txBody>
          <a:bodyPr>
            <a:normAutofit/>
          </a:bodyPr>
          <a:lstStyle>
            <a:lvl1pPr>
              <a:defRPr sz="1999"/>
            </a:lvl1pPr>
          </a:lstStyle>
          <a:p>
            <a:r>
              <a:rPr lang="cs-CZ"/>
              <a:t>Kliknutím na ikonu přidáte obrázek.</a:t>
            </a:r>
            <a:endParaRPr lang="en-US"/>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2"/>
          </p:nvPr>
        </p:nvSpPr>
        <p:spPr>
          <a:xfrm>
            <a:off x="312" y="484633"/>
            <a:ext cx="611681" cy="365125"/>
          </a:xfrm>
        </p:spPr>
        <p:txBody>
          <a:bodyPr/>
          <a:lstStyle/>
          <a:p>
            <a:fld id="{2760AF0F-E753-4DD9-B8E5-577C039A067C}" type="slidenum">
              <a:rPr lang="en-JM" smtClean="0"/>
              <a:t>‹#›</a:t>
            </a:fld>
            <a:endParaRPr lang="en-JM" dirty="0"/>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9"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3491693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Large Background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a:lvl1pPr>
          </a:lstStyle>
          <a:p>
            <a:r>
              <a:rPr lang="cs-CZ"/>
              <a:t>Kliknutím na ikonu přidáte obrázek.</a:t>
            </a:r>
            <a:endParaRPr lang="en-US" dirty="0"/>
          </a:p>
        </p:txBody>
      </p:sp>
      <p:sp>
        <p:nvSpPr>
          <p:cNvPr id="2" name="Title 1"/>
          <p:cNvSpPr>
            <a:spLocks noGrp="1"/>
          </p:cNvSpPr>
          <p:nvPr>
            <p:ph type="title"/>
          </p:nvPr>
        </p:nvSpPr>
        <p:spPr>
          <a:xfrm>
            <a:off x="530352" y="1716173"/>
            <a:ext cx="10515600" cy="646331"/>
          </a:xfrm>
          <a:prstGeom prst="rect">
            <a:avLst/>
          </a:prstGeom>
        </p:spPr>
        <p:txBody>
          <a:bodyPr>
            <a:noAutofit/>
          </a:bodyPr>
          <a:lstStyle>
            <a:lvl1pPr>
              <a:defRPr sz="4000">
                <a:solidFill>
                  <a:schemeClr val="bg1"/>
                </a:solidFill>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45549831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with Title Cent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36738"/>
            <a:ext cx="5012531" cy="2142009"/>
          </a:xfrm>
          <a:prstGeom prst="rect">
            <a:avLst/>
          </a:prstGeom>
        </p:spPr>
        <p:txBody>
          <a:bodyPr vert="horz"/>
          <a:lstStyle>
            <a:lvl1pPr marL="0" indent="0">
              <a:buNone/>
              <a:defRPr/>
            </a:lvl1pPr>
          </a:lstStyle>
          <a:p>
            <a:r>
              <a:rPr lang="cs-CZ"/>
              <a:t>Kliknutím na ikonu přidáte obrázek.</a:t>
            </a:r>
            <a:endParaRPr lang="en-US" dirty="0"/>
          </a:p>
        </p:txBody>
      </p:sp>
      <p:sp>
        <p:nvSpPr>
          <p:cNvPr id="7" name="Title 6"/>
          <p:cNvSpPr>
            <a:spLocks noGrp="1"/>
          </p:cNvSpPr>
          <p:nvPr>
            <p:ph type="title"/>
          </p:nvPr>
        </p:nvSpPr>
        <p:spPr>
          <a:xfrm>
            <a:off x="5332260" y="2311510"/>
            <a:ext cx="4588495" cy="1077218"/>
          </a:xfrm>
          <a:prstGeom prst="rect">
            <a:avLst/>
          </a:prstGeom>
        </p:spPr>
        <p:txBody>
          <a:bodyPr vert="horz">
            <a:spAutoFit/>
          </a:bodyPr>
          <a:lstStyle>
            <a:lvl1pPr algn="l">
              <a:defRPr lang="en-US" sz="4000" b="0" i="0" cap="all">
                <a:solidFill>
                  <a:schemeClr val="bg1"/>
                </a:solidFill>
                <a:latin typeface="+mj-lt"/>
                <a:cs typeface="Oswald Light" charset="0"/>
              </a:defRPr>
            </a:lvl1pPr>
          </a:lstStyle>
          <a:p>
            <a:pPr lvl="0" algn="l">
              <a:lnSpc>
                <a:spcPct val="80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373797888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3" name="Title Placeholder 7"/>
          <p:cNvSpPr>
            <a:spLocks noGrp="1"/>
          </p:cNvSpPr>
          <p:nvPr>
            <p:ph type="title"/>
          </p:nvPr>
        </p:nvSpPr>
        <p:spPr>
          <a:xfrm>
            <a:off x="530352" y="847806"/>
            <a:ext cx="11071388" cy="6463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93207232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7"/>
          <p:cNvSpPr>
            <a:spLocks noGrp="1"/>
          </p:cNvSpPr>
          <p:nvPr>
            <p:ph type="title"/>
          </p:nvPr>
        </p:nvSpPr>
        <p:spPr>
          <a:xfrm>
            <a:off x="530352" y="847806"/>
            <a:ext cx="11071388" cy="6463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
        <p:nvSpPr>
          <p:cNvPr id="4" name="Picture Placeholder 3"/>
          <p:cNvSpPr>
            <a:spLocks noGrp="1"/>
          </p:cNvSpPr>
          <p:nvPr>
            <p:ph type="pic" sz="quarter" idx="10"/>
          </p:nvPr>
        </p:nvSpPr>
        <p:spPr>
          <a:xfrm>
            <a:off x="6107113" y="0"/>
            <a:ext cx="6084887" cy="6858000"/>
          </a:xfrm>
          <a:prstGeom prst="rect">
            <a:avLst/>
          </a:prstGeo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357944325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Centered with Large Picture">
    <p:spTree>
      <p:nvGrpSpPr>
        <p:cNvPr id="1" name=""/>
        <p:cNvGrpSpPr/>
        <p:nvPr/>
      </p:nvGrpSpPr>
      <p:grpSpPr>
        <a:xfrm>
          <a:off x="0" y="0"/>
          <a:ext cx="0" cy="0"/>
          <a:chOff x="0" y="0"/>
          <a:chExt cx="0" cy="0"/>
        </a:xfrm>
      </p:grpSpPr>
      <p:sp>
        <p:nvSpPr>
          <p:cNvPr id="3" name="Picture Placeholder 2" hidden="1"/>
          <p:cNvSpPr>
            <a:spLocks noGrp="1"/>
          </p:cNvSpPr>
          <p:nvPr>
            <p:ph type="pic" sz="quarter" idx="10"/>
          </p:nvPr>
        </p:nvSpPr>
        <p:spPr>
          <a:xfrm>
            <a:off x="0" y="0"/>
            <a:ext cx="12192000" cy="6858000"/>
          </a:xfrm>
          <a:prstGeom prst="rect">
            <a:avLst/>
          </a:prstGeom>
        </p:spPr>
        <p:txBody>
          <a:bodyPr vert="horz"/>
          <a:lstStyle>
            <a:lvl1pPr marL="0" indent="0" algn="ctr">
              <a:buNone/>
              <a:defRPr/>
            </a:lvl1pPr>
          </a:lstStyle>
          <a:p>
            <a:r>
              <a:rPr lang="cs-CZ"/>
              <a:t>Kliknutím na ikonu přidáte obrázek.</a:t>
            </a:r>
            <a:endParaRPr lang="en-US" dirty="0"/>
          </a:p>
        </p:txBody>
      </p:sp>
      <p:sp>
        <p:nvSpPr>
          <p:cNvPr id="5" name="Title 1"/>
          <p:cNvSpPr>
            <a:spLocks noGrp="1"/>
          </p:cNvSpPr>
          <p:nvPr>
            <p:ph type="title"/>
          </p:nvPr>
        </p:nvSpPr>
        <p:spPr>
          <a:xfrm>
            <a:off x="4135146" y="2859693"/>
            <a:ext cx="3921709" cy="1200329"/>
          </a:xfrm>
          <a:prstGeom prst="rect">
            <a:avLst/>
          </a:prstGeom>
        </p:spPr>
        <p:txBody>
          <a:bodyPr>
            <a:noAutofit/>
          </a:bodyPr>
          <a:lstStyle>
            <a:lvl1pPr algn="ctr">
              <a:defRPr sz="4000">
                <a:solidFill>
                  <a:schemeClr val="bg1"/>
                </a:solidFill>
                <a:latin typeface="+mj-lt"/>
              </a:defRPr>
            </a:lvl1pPr>
          </a:lstStyle>
          <a:p>
            <a:pPr algn="ctr"/>
            <a:r>
              <a:rPr lang="cs-CZ">
                <a:solidFill>
                  <a:schemeClr val="bg1"/>
                </a:solidFill>
              </a:rPr>
              <a:t>Kliknutím lze upravit styl.</a:t>
            </a:r>
            <a:endParaRPr lang="en-US" dirty="0">
              <a:solidFill>
                <a:schemeClr val="bg1"/>
              </a:solidFill>
            </a:endParaRPr>
          </a:p>
        </p:txBody>
      </p:sp>
    </p:spTree>
    <p:custDataLst>
      <p:tags r:id="rId1"/>
    </p:custDataLst>
    <p:extLst>
      <p:ext uri="{BB962C8B-B14F-4D97-AF65-F5344CB8AC3E}">
        <p14:creationId xmlns:p14="http://schemas.microsoft.com/office/powerpoint/2010/main" val="236194735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Left Small Circle Cent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3653" y="2490933"/>
            <a:ext cx="1882706" cy="1882706"/>
          </a:xfrm>
          <a:prstGeom prst="roundRect">
            <a:avLst>
              <a:gd name="adj" fmla="val 50000"/>
            </a:avLst>
          </a:prstGeom>
        </p:spPr>
        <p:txBody>
          <a:bodyPr vert="horz"/>
          <a:lstStyle>
            <a:lvl1pPr marL="0" indent="0">
              <a:buNone/>
              <a:defRPr/>
            </a:lvl1pPr>
          </a:lstStyle>
          <a:p>
            <a:r>
              <a:rPr lang="cs-CZ"/>
              <a:t>Kliknutím na ikonu přidáte obrázek.</a:t>
            </a:r>
            <a:endParaRPr lang="en-US" dirty="0"/>
          </a:p>
        </p:txBody>
      </p:sp>
      <p:sp>
        <p:nvSpPr>
          <p:cNvPr id="2" name="Title 1"/>
          <p:cNvSpPr>
            <a:spLocks noGrp="1"/>
          </p:cNvSpPr>
          <p:nvPr>
            <p:ph type="title"/>
          </p:nvPr>
        </p:nvSpPr>
        <p:spPr>
          <a:xfrm>
            <a:off x="534049" y="2983487"/>
            <a:ext cx="4195711" cy="880241"/>
          </a:xfrm>
          <a:prstGeom prst="rect">
            <a:avLst/>
          </a:prstGeom>
        </p:spPr>
        <p:txBody>
          <a:bodyPr vert="horz" anchor="ctr" anchorCtr="0">
            <a:noAutofit/>
          </a:bodyPr>
          <a:lstStyle>
            <a:lvl1pPr algn="l">
              <a:defRPr lang="en-US" sz="4000" b="0" i="0" cap="all">
                <a:solidFill>
                  <a:schemeClr val="bg1"/>
                </a:solidFill>
                <a:latin typeface="+mj-lt"/>
                <a:cs typeface="Oswald Light" charset="0"/>
              </a:defRPr>
            </a:lvl1pPr>
          </a:lstStyle>
          <a:p>
            <a:pPr lvl="0" algn="l">
              <a:lnSpc>
                <a:spcPct val="80000"/>
              </a:lnSpc>
            </a:pPr>
            <a:r>
              <a:rPr lang="cs-CZ"/>
              <a:t>Kliknutím lze upravit styl.</a:t>
            </a:r>
            <a:endParaRPr lang="en-US" dirty="0"/>
          </a:p>
        </p:txBody>
      </p:sp>
    </p:spTree>
    <p:custDataLst>
      <p:tags r:id="rId1"/>
    </p:custDataLst>
    <p:extLst>
      <p:ext uri="{BB962C8B-B14F-4D97-AF65-F5344CB8AC3E}">
        <p14:creationId xmlns:p14="http://schemas.microsoft.com/office/powerpoint/2010/main" val="182107735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edium Imag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2740"/>
            <a:ext cx="12192000" cy="2746995"/>
          </a:xfrm>
          <a:prstGeom prst="rect">
            <a:avLst/>
          </a:prstGeom>
        </p:spPr>
        <p:txBody>
          <a:bodyPr vert="horz"/>
          <a:lstStyle/>
          <a:p>
            <a:r>
              <a:rPr lang="cs-CZ"/>
              <a:t>Kliknutím na ikonu přidáte obrázek.</a:t>
            </a:r>
            <a:endParaRPr lang="en-US"/>
          </a:p>
        </p:txBody>
      </p:sp>
      <p:sp>
        <p:nvSpPr>
          <p:cNvPr id="4"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90281811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Image To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4782312"/>
          </a:xfrm>
          <a:prstGeom prst="rect">
            <a:avLst/>
          </a:prstGeom>
        </p:spPr>
        <p:txBody>
          <a:bodyPr vert="horz">
            <a:noAutofit/>
          </a:bodyPr>
          <a:lstStyle/>
          <a:p>
            <a:r>
              <a:rPr lang="cs-CZ"/>
              <a:t>Kliknutím na ikonu přidáte obrázek.</a:t>
            </a:r>
            <a:endParaRPr lang="en-US"/>
          </a:p>
        </p:txBody>
      </p:sp>
      <p:sp>
        <p:nvSpPr>
          <p:cNvPr id="8"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660567443"/>
      </p:ext>
    </p:extLst>
  </p:cSld>
  <p:clrMapOvr>
    <a:masterClrMapping/>
  </p:clrMapOvr>
  <p:transition spd="med"/>
  <p:extLst>
    <p:ext uri="{DCECCB84-F9BA-43D5-87BE-67443E8EF086}">
      <p15:sldGuideLst xmlns:p15="http://schemas.microsoft.com/office/powerpoint/2012/main">
        <p15:guide id="1" pos="4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with 3 Circle Images Left Aligned Header">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
        <p:nvSpPr>
          <p:cNvPr id="10" name="Picture Placeholder 6"/>
          <p:cNvSpPr>
            <a:spLocks noGrp="1" noChangeAspect="1"/>
          </p:cNvSpPr>
          <p:nvPr>
            <p:ph type="pic" sz="quarter" idx="12"/>
          </p:nvPr>
        </p:nvSpPr>
        <p:spPr>
          <a:xfrm>
            <a:off x="8660697" y="2120559"/>
            <a:ext cx="1440000" cy="1440000"/>
          </a:xfrm>
          <a:prstGeom prst="ellipse">
            <a:avLst/>
          </a:prstGeom>
        </p:spPr>
        <p:txBody>
          <a:bodyPr vert="horz"/>
          <a:lstStyle/>
          <a:p>
            <a:r>
              <a:rPr lang="cs-CZ"/>
              <a:t>Kliknutím na ikonu přidáte obrázek.</a:t>
            </a:r>
            <a:endParaRPr lang="en-US"/>
          </a:p>
        </p:txBody>
      </p:sp>
      <p:sp>
        <p:nvSpPr>
          <p:cNvPr id="11" name="Picture Placeholder 6"/>
          <p:cNvSpPr>
            <a:spLocks noGrp="1" noChangeAspect="1"/>
          </p:cNvSpPr>
          <p:nvPr>
            <p:ph type="pic" sz="quarter" idx="11"/>
          </p:nvPr>
        </p:nvSpPr>
        <p:spPr>
          <a:xfrm>
            <a:off x="5376000" y="2120560"/>
            <a:ext cx="1440000" cy="1440000"/>
          </a:xfrm>
          <a:prstGeom prst="ellipse">
            <a:avLst/>
          </a:prstGeom>
        </p:spPr>
        <p:txBody>
          <a:bodyPr vert="horz"/>
          <a:lstStyle/>
          <a:p>
            <a:r>
              <a:rPr lang="cs-CZ"/>
              <a:t>Kliknutím na ikonu přidáte obrázek.</a:t>
            </a:r>
            <a:endParaRPr lang="en-US"/>
          </a:p>
        </p:txBody>
      </p:sp>
      <p:sp>
        <p:nvSpPr>
          <p:cNvPr id="12" name="Picture Placeholder 6"/>
          <p:cNvSpPr>
            <a:spLocks noGrp="1" noChangeAspect="1"/>
          </p:cNvSpPr>
          <p:nvPr>
            <p:ph type="pic" sz="quarter" idx="10"/>
          </p:nvPr>
        </p:nvSpPr>
        <p:spPr>
          <a:xfrm>
            <a:off x="2081059" y="2120559"/>
            <a:ext cx="1440000" cy="1440000"/>
          </a:xfrm>
          <a:prstGeom prst="ellipse">
            <a:avLst/>
          </a:prstGeom>
        </p:spPr>
        <p:txBody>
          <a:bodyPr vert="horz"/>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344078650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2 Vertical Im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073302" y="1995948"/>
            <a:ext cx="3034605" cy="4865400"/>
          </a:xfrm>
          <a:prstGeom prst="rect">
            <a:avLst/>
          </a:prstGeom>
        </p:spPr>
        <p:txBody>
          <a:bodyPr vert="horz"/>
          <a:lstStyle/>
          <a:p>
            <a:r>
              <a:rPr lang="cs-CZ"/>
              <a:t>Kliknutím na ikonu přidáte obrázek.</a:t>
            </a:r>
            <a:endParaRPr lang="en-US"/>
          </a:p>
        </p:txBody>
      </p:sp>
      <p:sp>
        <p:nvSpPr>
          <p:cNvPr id="7" name="Picture Placeholder 5"/>
          <p:cNvSpPr>
            <a:spLocks noGrp="1"/>
          </p:cNvSpPr>
          <p:nvPr>
            <p:ph type="pic" sz="quarter" idx="11"/>
          </p:nvPr>
        </p:nvSpPr>
        <p:spPr>
          <a:xfrm>
            <a:off x="9154512" y="1995948"/>
            <a:ext cx="3034605" cy="4865400"/>
          </a:xfrm>
          <a:prstGeom prst="rect">
            <a:avLst/>
          </a:prstGeom>
        </p:spPr>
        <p:txBody>
          <a:bodyPr vert="horz"/>
          <a:lstStyle/>
          <a:p>
            <a:r>
              <a:rPr lang="cs-CZ"/>
              <a:t>Kliknutím na ikonu přidáte obrázek.</a:t>
            </a:r>
            <a:endParaRPr lang="en-US"/>
          </a:p>
        </p:txBody>
      </p:sp>
      <p:sp>
        <p:nvSpPr>
          <p:cNvPr id="5"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5549661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973" y="1982664"/>
            <a:ext cx="2974848" cy="1270491"/>
          </a:xfrm>
        </p:spPr>
        <p:txBody>
          <a:bodyPr>
            <a:normAutofit/>
          </a:bodyPr>
          <a:lstStyle>
            <a:lvl1pPr>
              <a:defRPr sz="1999"/>
            </a:lvl1pPr>
          </a:lstStyle>
          <a:p>
            <a:r>
              <a:rPr lang="cs-CZ"/>
              <a:t>Kliknutím na ikonu přidáte obrázek.</a:t>
            </a:r>
            <a:endParaRPr lang="en-US" dirty="0"/>
          </a:p>
        </p:txBody>
      </p:sp>
      <p:sp>
        <p:nvSpPr>
          <p:cNvPr id="14" name="Picture Placeholder 11"/>
          <p:cNvSpPr>
            <a:spLocks noGrp="1"/>
          </p:cNvSpPr>
          <p:nvPr>
            <p:ph type="pic" sz="quarter" idx="11"/>
          </p:nvPr>
        </p:nvSpPr>
        <p:spPr>
          <a:xfrm>
            <a:off x="3081054" y="1982664"/>
            <a:ext cx="2974848" cy="1270491"/>
          </a:xfrm>
        </p:spPr>
        <p:txBody>
          <a:bodyPr>
            <a:normAutofit/>
          </a:bodyPr>
          <a:lstStyle>
            <a:lvl1pPr>
              <a:defRPr sz="1999"/>
            </a:lvl1pPr>
          </a:lstStyle>
          <a:p>
            <a:r>
              <a:rPr lang="cs-CZ"/>
              <a:t>Kliknutím na ikonu přidáte obrázek.</a:t>
            </a:r>
            <a:endParaRPr lang="en-US" dirty="0"/>
          </a:p>
        </p:txBody>
      </p:sp>
      <p:sp>
        <p:nvSpPr>
          <p:cNvPr id="15" name="Picture Placeholder 11"/>
          <p:cNvSpPr>
            <a:spLocks noGrp="1"/>
          </p:cNvSpPr>
          <p:nvPr>
            <p:ph type="pic" sz="quarter" idx="12"/>
          </p:nvPr>
        </p:nvSpPr>
        <p:spPr>
          <a:xfrm>
            <a:off x="6146135" y="1982664"/>
            <a:ext cx="2974848" cy="1270491"/>
          </a:xfrm>
        </p:spPr>
        <p:txBody>
          <a:bodyPr>
            <a:normAutofit/>
          </a:bodyPr>
          <a:lstStyle>
            <a:lvl1pPr>
              <a:defRPr sz="1999"/>
            </a:lvl1pPr>
          </a:lstStyle>
          <a:p>
            <a:r>
              <a:rPr lang="cs-CZ"/>
              <a:t>Kliknutím na ikonu přidáte obrázek.</a:t>
            </a:r>
            <a:endParaRPr lang="en-US" dirty="0"/>
          </a:p>
        </p:txBody>
      </p:sp>
      <p:sp>
        <p:nvSpPr>
          <p:cNvPr id="16" name="Picture Placeholder 11"/>
          <p:cNvSpPr>
            <a:spLocks noGrp="1"/>
          </p:cNvSpPr>
          <p:nvPr>
            <p:ph type="pic" sz="quarter" idx="13"/>
          </p:nvPr>
        </p:nvSpPr>
        <p:spPr>
          <a:xfrm>
            <a:off x="9211217" y="1982664"/>
            <a:ext cx="2974848" cy="1270491"/>
          </a:xfrm>
        </p:spPr>
        <p:txBody>
          <a:bodyPr>
            <a:normAutofit/>
          </a:bodyPr>
          <a:lstStyle>
            <a:lvl1pPr>
              <a:defRPr sz="1999"/>
            </a:lvl1pPr>
          </a:lstStyle>
          <a:p>
            <a:r>
              <a:rPr lang="cs-CZ"/>
              <a:t>Kliknutím na ikonu přidáte obrázek.</a:t>
            </a:r>
            <a:endParaRPr lang="en-US" dirty="0"/>
          </a:p>
        </p:txBody>
      </p:sp>
      <p:sp>
        <p:nvSpPr>
          <p:cNvPr id="9" name="Rectangle 8"/>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5"/>
          </p:nvPr>
        </p:nvSpPr>
        <p:spPr>
          <a:xfrm>
            <a:off x="312" y="484633"/>
            <a:ext cx="611681" cy="365125"/>
          </a:xfrm>
        </p:spPr>
        <p:txBody>
          <a:bodyPr/>
          <a:lstStyle/>
          <a:p>
            <a:fld id="{2760AF0F-E753-4DD9-B8E5-577C039A067C}" type="slidenum">
              <a:rPr lang="en-JM" smtClean="0"/>
              <a:t>‹#›</a:t>
            </a:fld>
            <a:endParaRPr lang="en-JM"/>
          </a:p>
        </p:txBody>
      </p:sp>
      <p:sp>
        <p:nvSpPr>
          <p:cNvPr id="10"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11" name="Text Placeholder 4"/>
          <p:cNvSpPr>
            <a:spLocks noGrp="1"/>
          </p:cNvSpPr>
          <p:nvPr>
            <p:ph type="body" sz="quarter" idx="16"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268760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dium Image Cen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496" y="772670"/>
            <a:ext cx="2757750" cy="5549442"/>
          </a:xfrm>
          <a:prstGeom prst="rect">
            <a:avLst/>
          </a:prstGeom>
        </p:spPr>
      </p:pic>
      <p:sp>
        <p:nvSpPr>
          <p:cNvPr id="5" name="Picture Placeholder 4"/>
          <p:cNvSpPr>
            <a:spLocks noGrp="1"/>
          </p:cNvSpPr>
          <p:nvPr>
            <p:ph type="pic" sz="quarter" idx="10"/>
          </p:nvPr>
        </p:nvSpPr>
        <p:spPr>
          <a:xfrm>
            <a:off x="4919240" y="1493198"/>
            <a:ext cx="2314937" cy="4100400"/>
          </a:xfrm>
          <a:prstGeom prst="rect">
            <a:avLst/>
          </a:prstGeom>
        </p:spPr>
        <p:txBody>
          <a:bodyPr vert="horz"/>
          <a:lstStyle/>
          <a:p>
            <a:r>
              <a:rPr lang="cs-CZ"/>
              <a:t>Kliknutím na ikonu přidáte obrázek.</a:t>
            </a:r>
            <a:endParaRPr lang="en-US"/>
          </a:p>
        </p:txBody>
      </p:sp>
      <p:sp>
        <p:nvSpPr>
          <p:cNvPr id="4"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59951031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ircle Image Medium Center">
    <p:spTree>
      <p:nvGrpSpPr>
        <p:cNvPr id="1" name=""/>
        <p:cNvGrpSpPr/>
        <p:nvPr/>
      </p:nvGrpSpPr>
      <p:grpSpPr>
        <a:xfrm>
          <a:off x="0" y="0"/>
          <a:ext cx="0" cy="0"/>
          <a:chOff x="0" y="0"/>
          <a:chExt cx="0" cy="0"/>
        </a:xfrm>
      </p:grpSpPr>
      <p:sp>
        <p:nvSpPr>
          <p:cNvPr id="5" name="Picture Placeholder 4"/>
          <p:cNvSpPr>
            <a:spLocks noGrp="1" noChangeAspect="1"/>
          </p:cNvSpPr>
          <p:nvPr>
            <p:ph type="pic" sz="quarter" idx="10"/>
          </p:nvPr>
        </p:nvSpPr>
        <p:spPr>
          <a:xfrm>
            <a:off x="4404000" y="2353293"/>
            <a:ext cx="3384000" cy="3384000"/>
          </a:xfrm>
          <a:prstGeom prst="ellipse">
            <a:avLst/>
          </a:prstGeom>
        </p:spPr>
        <p:txBody>
          <a:bodyPr vert="horz"/>
          <a:lstStyle/>
          <a:p>
            <a:r>
              <a:rPr lang="cs-CZ"/>
              <a:t>Kliknutím na ikonu přidáte obrázek.</a:t>
            </a:r>
            <a:endParaRPr lang="en-US"/>
          </a:p>
        </p:txBody>
      </p:sp>
      <p:sp>
        <p:nvSpPr>
          <p:cNvPr id="4" name="Title Placeholder 7"/>
          <p:cNvSpPr>
            <a:spLocks noGrp="1"/>
          </p:cNvSpPr>
          <p:nvPr>
            <p:ph type="title"/>
          </p:nvPr>
        </p:nvSpPr>
        <p:spPr>
          <a:xfrm>
            <a:off x="530352" y="847806"/>
            <a:ext cx="11071388" cy="6463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20380733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x Images Across">
    <p:spTree>
      <p:nvGrpSpPr>
        <p:cNvPr id="1" name=""/>
        <p:cNvGrpSpPr/>
        <p:nvPr/>
      </p:nvGrpSpPr>
      <p:grpSpPr>
        <a:xfrm>
          <a:off x="0" y="0"/>
          <a:ext cx="0" cy="0"/>
          <a:chOff x="0" y="0"/>
          <a:chExt cx="0" cy="0"/>
        </a:xfrm>
      </p:grpSpPr>
      <p:sp>
        <p:nvSpPr>
          <p:cNvPr id="16" name="Picture Placeholder 2"/>
          <p:cNvSpPr>
            <a:spLocks noGrp="1"/>
          </p:cNvSpPr>
          <p:nvPr>
            <p:ph type="pic" sz="quarter" idx="14"/>
          </p:nvPr>
        </p:nvSpPr>
        <p:spPr>
          <a:xfrm>
            <a:off x="8837486" y="1822209"/>
            <a:ext cx="1531961" cy="1264724"/>
          </a:xfrm>
          <a:prstGeom prst="roundRect">
            <a:avLst>
              <a:gd name="adj" fmla="val 5736"/>
            </a:avLst>
          </a:prstGeom>
        </p:spPr>
        <p:txBody>
          <a:bodyPr/>
          <a:lstStyle>
            <a:lvl1pPr marL="0" indent="0">
              <a:buNone/>
              <a:defRPr sz="1600"/>
            </a:lvl1pPr>
          </a:lstStyle>
          <a:p>
            <a:r>
              <a:rPr lang="cs-CZ"/>
              <a:t>Kliknutím na ikonu přidáte obrázek.</a:t>
            </a:r>
            <a:endParaRPr lang="en-US"/>
          </a:p>
        </p:txBody>
      </p:sp>
      <p:sp>
        <p:nvSpPr>
          <p:cNvPr id="17" name="Picture Placeholder 2"/>
          <p:cNvSpPr>
            <a:spLocks noGrp="1"/>
          </p:cNvSpPr>
          <p:nvPr>
            <p:ph type="pic" sz="quarter" idx="15"/>
          </p:nvPr>
        </p:nvSpPr>
        <p:spPr>
          <a:xfrm>
            <a:off x="8951705" y="3618833"/>
            <a:ext cx="1824000" cy="968726"/>
          </a:xfrm>
          <a:prstGeom prst="roundRect">
            <a:avLst>
              <a:gd name="adj" fmla="val 7076"/>
            </a:avLst>
          </a:prstGeom>
        </p:spPr>
        <p:txBody>
          <a:bodyPr/>
          <a:lstStyle>
            <a:lvl1pPr marL="0" indent="0">
              <a:buNone/>
              <a:defRPr sz="1600"/>
            </a:lvl1pPr>
          </a:lstStyle>
          <a:p>
            <a:r>
              <a:rPr lang="cs-CZ"/>
              <a:t>Kliknutím na ikonu přidáte obrázek.</a:t>
            </a:r>
            <a:endParaRPr lang="en-US"/>
          </a:p>
        </p:txBody>
      </p:sp>
      <p:sp>
        <p:nvSpPr>
          <p:cNvPr id="15" name="Picture Placeholder 2"/>
          <p:cNvSpPr>
            <a:spLocks noGrp="1"/>
          </p:cNvSpPr>
          <p:nvPr>
            <p:ph type="pic" sz="quarter" idx="13"/>
          </p:nvPr>
        </p:nvSpPr>
        <p:spPr>
          <a:xfrm>
            <a:off x="6611314" y="3615559"/>
            <a:ext cx="1531961" cy="972000"/>
          </a:xfrm>
          <a:prstGeom prst="roundRect">
            <a:avLst>
              <a:gd name="adj" fmla="val 5736"/>
            </a:avLst>
          </a:prstGeom>
        </p:spPr>
        <p:txBody>
          <a:bodyPr/>
          <a:lstStyle>
            <a:lvl1pPr marL="0" indent="0">
              <a:buNone/>
              <a:defRPr sz="1600"/>
            </a:lvl1pPr>
          </a:lstStyle>
          <a:p>
            <a:r>
              <a:rPr lang="cs-CZ"/>
              <a:t>Kliknutím na ikonu přidáte obrázek.</a:t>
            </a:r>
            <a:endParaRPr lang="en-US"/>
          </a:p>
        </p:txBody>
      </p:sp>
      <p:sp>
        <p:nvSpPr>
          <p:cNvPr id="14" name="Picture Placeholder 2"/>
          <p:cNvSpPr>
            <a:spLocks noGrp="1"/>
          </p:cNvSpPr>
          <p:nvPr>
            <p:ph type="pic" sz="quarter" idx="12"/>
          </p:nvPr>
        </p:nvSpPr>
        <p:spPr>
          <a:xfrm>
            <a:off x="4037778" y="4942530"/>
            <a:ext cx="2372852" cy="972000"/>
          </a:xfrm>
          <a:prstGeom prst="roundRect">
            <a:avLst>
              <a:gd name="adj" fmla="val 6412"/>
            </a:avLst>
          </a:prstGeom>
        </p:spPr>
        <p:txBody>
          <a:bodyPr/>
          <a:lstStyle>
            <a:lvl1pPr marL="0" indent="0">
              <a:buNone/>
              <a:defRPr sz="1600"/>
            </a:lvl1pPr>
          </a:lstStyle>
          <a:p>
            <a:r>
              <a:rPr lang="cs-CZ"/>
              <a:t>Kliknutím na ikonu přidáte obrázek.</a:t>
            </a:r>
            <a:endParaRPr lang="en-US"/>
          </a:p>
        </p:txBody>
      </p:sp>
      <p:sp>
        <p:nvSpPr>
          <p:cNvPr id="13" name="Picture Placeholder 2"/>
          <p:cNvSpPr>
            <a:spLocks noGrp="1"/>
          </p:cNvSpPr>
          <p:nvPr>
            <p:ph type="pic" sz="quarter" idx="11"/>
          </p:nvPr>
        </p:nvSpPr>
        <p:spPr>
          <a:xfrm>
            <a:off x="1416051" y="4429741"/>
            <a:ext cx="1430867" cy="684000"/>
          </a:xfrm>
          <a:prstGeom prst="roundRect">
            <a:avLst>
              <a:gd name="adj" fmla="val 7303"/>
            </a:avLst>
          </a:prstGeom>
        </p:spPr>
        <p:txBody>
          <a:bodyPr/>
          <a:lstStyle>
            <a:lvl1pPr marL="0" indent="0">
              <a:buNone/>
              <a:defRPr sz="1600"/>
            </a:lvl1pPr>
          </a:lstStyle>
          <a:p>
            <a:r>
              <a:rPr lang="cs-CZ"/>
              <a:t>Kliknutím na ikonu přidáte obrázek.</a:t>
            </a:r>
            <a:endParaRPr lang="en-US"/>
          </a:p>
        </p:txBody>
      </p:sp>
      <p:sp>
        <p:nvSpPr>
          <p:cNvPr id="3" name="Picture Placeholder 2"/>
          <p:cNvSpPr>
            <a:spLocks noGrp="1"/>
          </p:cNvSpPr>
          <p:nvPr>
            <p:ph type="pic" sz="quarter" idx="10"/>
          </p:nvPr>
        </p:nvSpPr>
        <p:spPr>
          <a:xfrm>
            <a:off x="1416051" y="2895816"/>
            <a:ext cx="1430867" cy="1258888"/>
          </a:xfrm>
          <a:prstGeom prst="roundRect">
            <a:avLst>
              <a:gd name="adj" fmla="val 6859"/>
            </a:avLst>
          </a:prstGeom>
        </p:spPr>
        <p:txBody>
          <a:bodyPr/>
          <a:lstStyle>
            <a:lvl1pPr marL="0" indent="0">
              <a:buNone/>
              <a:defRPr sz="1600"/>
            </a:lvl1pPr>
          </a:lstStyle>
          <a:p>
            <a:r>
              <a:rPr lang="cs-CZ"/>
              <a:t>Kliknutím na ikonu přidáte obrázek.</a:t>
            </a:r>
            <a:endParaRPr lang="en-US"/>
          </a:p>
        </p:txBody>
      </p:sp>
      <p:sp>
        <p:nvSpPr>
          <p:cNvPr id="10"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29854482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Medium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875233" y="2287628"/>
            <a:ext cx="4460488" cy="2486879"/>
          </a:xfrm>
          <a:prstGeom prst="rect">
            <a:avLst/>
          </a:prstGeom>
        </p:spPr>
        <p:txBody>
          <a:bodyPr vert="horz"/>
          <a:lstStyle/>
          <a:p>
            <a:r>
              <a:rPr lang="cs-CZ"/>
              <a:t>Kliknutím na ikonu přidáte obrázek.</a:t>
            </a:r>
            <a:endParaRPr lang="en-US"/>
          </a:p>
        </p:txBody>
      </p:sp>
      <p:sp>
        <p:nvSpPr>
          <p:cNvPr id="6" name="Title Placeholder 7"/>
          <p:cNvSpPr>
            <a:spLocks noGrp="1"/>
          </p:cNvSpPr>
          <p:nvPr>
            <p:ph type="title"/>
          </p:nvPr>
        </p:nvSpPr>
        <p:spPr>
          <a:xfrm>
            <a:off x="530352" y="847806"/>
            <a:ext cx="11071388"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79032444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906" y="-3349"/>
            <a:ext cx="6119812" cy="6864698"/>
          </a:xfrm>
          <a:prstGeom prst="rect">
            <a:avLst/>
          </a:prstGeom>
        </p:spPr>
        <p:txBody>
          <a:bodyPr vert="horz"/>
          <a:lstStyle/>
          <a:p>
            <a:r>
              <a:rPr lang="cs-CZ"/>
              <a:t>Kliknutím na ikonu přidáte obrázek.</a:t>
            </a:r>
            <a:endParaRPr lang="en-US"/>
          </a:p>
        </p:txBody>
      </p:sp>
      <p:sp>
        <p:nvSpPr>
          <p:cNvPr id="6" name="Title Placeholder 7"/>
          <p:cNvSpPr>
            <a:spLocks noGrp="1"/>
          </p:cNvSpPr>
          <p:nvPr>
            <p:ph type="title"/>
          </p:nvPr>
        </p:nvSpPr>
        <p:spPr>
          <a:xfrm>
            <a:off x="6729984" y="847806"/>
            <a:ext cx="5418731" cy="535531"/>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57954867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3" name="Title Placeholder 7"/>
          <p:cNvSpPr>
            <a:spLocks noGrp="1"/>
          </p:cNvSpPr>
          <p:nvPr>
            <p:ph type="title"/>
          </p:nvPr>
        </p:nvSpPr>
        <p:spPr>
          <a:xfrm>
            <a:off x="5711565" y="1876102"/>
            <a:ext cx="5596069" cy="566015"/>
          </a:xfrm>
          <a:prstGeom prst="rect">
            <a:avLst/>
          </a:prstGeom>
        </p:spPr>
        <p:txBody>
          <a:bodyPr vert="horz" wrap="square" lIns="91440" tIns="45720" rIns="91440" bIns="45720" rtlCol="0" anchor="t" anchorCtr="0">
            <a:noAutofit/>
          </a:bodyPr>
          <a:lstStyle>
            <a:lvl1pPr>
              <a:defRPr sz="4000">
                <a:latin typeface="+mj-lt"/>
              </a:defRPr>
            </a:lvl1pPr>
          </a:lstStyle>
          <a:p>
            <a:r>
              <a:rPr lang="cs-CZ"/>
              <a:t>Kliknutím lze upravit styl.</a:t>
            </a:r>
            <a:endParaRPr lang="en-US" dirty="0"/>
          </a:p>
        </p:txBody>
      </p:sp>
      <p:sp>
        <p:nvSpPr>
          <p:cNvPr id="5" name="Picture Placeholder 4"/>
          <p:cNvSpPr>
            <a:spLocks noGrp="1"/>
          </p:cNvSpPr>
          <p:nvPr>
            <p:ph type="pic" sz="quarter" idx="10"/>
          </p:nvPr>
        </p:nvSpPr>
        <p:spPr>
          <a:xfrm>
            <a:off x="2584640" y="1876102"/>
            <a:ext cx="2109359" cy="3759024"/>
          </a:xfrm>
          <a:prstGeom prst="rect">
            <a:avLst/>
          </a:prstGeom>
        </p:spPr>
        <p:txBody>
          <a:body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2596163446"/>
      </p:ext>
    </p:extLst>
  </p:cSld>
  <p:clrMapOvr>
    <a:masterClrMapping/>
  </p:clrMapOvr>
  <p:transition spd="med"/>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ounded Image Left Title Right">
    <p:bg>
      <p:bgRef idx="1001">
        <a:schemeClr val="bg1"/>
      </p:bgRef>
    </p:bg>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 y="2280633"/>
            <a:ext cx="2717442" cy="2351927"/>
          </a:xfrm>
          <a:prstGeom prst="flowChartDelay">
            <a:avLst/>
          </a:prstGeom>
        </p:spPr>
        <p:txBody>
          <a:bodyPr vert="horz"/>
          <a:lstStyle>
            <a:lvl1pPr marL="0" indent="0">
              <a:buNone/>
              <a:defRPr/>
            </a:lvl1pPr>
          </a:lstStyle>
          <a:p>
            <a:r>
              <a:rPr lang="cs-CZ"/>
              <a:t>Kliknutím na ikonu přidáte obrázek.</a:t>
            </a:r>
            <a:endParaRPr lang="en-US" dirty="0"/>
          </a:p>
        </p:txBody>
      </p:sp>
      <p:sp>
        <p:nvSpPr>
          <p:cNvPr id="2" name="Title 1"/>
          <p:cNvSpPr>
            <a:spLocks noGrp="1"/>
          </p:cNvSpPr>
          <p:nvPr>
            <p:ph type="title" hasCustomPrompt="1"/>
          </p:nvPr>
        </p:nvSpPr>
        <p:spPr>
          <a:xfrm>
            <a:off x="3646267" y="2307463"/>
            <a:ext cx="7002821" cy="535531"/>
          </a:xfrm>
          <a:prstGeom prst="rect">
            <a:avLst/>
          </a:prstGeom>
        </p:spPr>
        <p:txBody>
          <a:bodyPr>
            <a:noAutofit/>
          </a:bodyPr>
          <a:lstStyle>
            <a:lvl1pPr algn="l">
              <a:defRPr sz="4000" b="0" i="0">
                <a:solidFill>
                  <a:schemeClr val="tx1"/>
                </a:solidFill>
                <a:latin typeface="+mj-lt"/>
                <a:ea typeface="Oswald Light" charset="0"/>
                <a:cs typeface="Oswald Light"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76558447"/>
      </p:ext>
    </p:extLst>
  </p:cSld>
  <p:clrMapOvr>
    <a:overrideClrMapping bg1="lt1" tx1="dk1" bg2="lt2" tx2="dk2" accent1="accent1" accent2="accent2" accent3="accent3" accent4="accent4" accent5="accent5" accent6="accent6" hlink="hlink" folHlink="folHlink"/>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Centered with Large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lvl1pPr>
              <a:defRPr>
                <a:latin typeface="+mn-lt"/>
              </a:defRPr>
            </a:lvl1pPr>
          </a:lstStyle>
          <a:p>
            <a:r>
              <a:rPr lang="cs-CZ"/>
              <a:t>Kliknutím na ikonu přidáte obrázek.</a:t>
            </a:r>
            <a:endParaRPr lang="en-US" dirty="0"/>
          </a:p>
        </p:txBody>
      </p:sp>
      <p:sp>
        <p:nvSpPr>
          <p:cNvPr id="2" name="Title 1"/>
          <p:cNvSpPr>
            <a:spLocks noGrp="1"/>
          </p:cNvSpPr>
          <p:nvPr>
            <p:ph type="ctrTitle"/>
          </p:nvPr>
        </p:nvSpPr>
        <p:spPr>
          <a:xfrm>
            <a:off x="914400" y="1323849"/>
            <a:ext cx="10363200" cy="1470025"/>
          </a:xfrm>
        </p:spPr>
        <p:txBody>
          <a:bodyPr bIns="182880"/>
          <a:lstStyle>
            <a:lvl1pPr algn="ctr">
              <a:defRPr>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335929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184668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2073" y="630937"/>
            <a:ext cx="3073112" cy="1421475"/>
          </a:xfrm>
        </p:spPr>
        <p:txBody>
          <a:bodyPr vert="horz" lIns="91440" tIns="182880" rIns="91440" bIns="45720" rtlCol="0" anchor="t">
            <a:noAutofit/>
          </a:bodyPr>
          <a:lstStyle>
            <a:lvl1pPr>
              <a:defRPr lang="en-US" dirty="0">
                <a:solidFill>
                  <a:schemeClr val="bg1">
                    <a:lumMod val="95000"/>
                  </a:schemeClr>
                </a:solidFill>
              </a:defRPr>
            </a:lvl1pPr>
          </a:lstStyle>
          <a:p>
            <a:pPr lvl="0"/>
            <a:r>
              <a:rPr lang="en-US" dirty="0"/>
              <a:t>Click to edit master style</a:t>
            </a:r>
          </a:p>
        </p:txBody>
      </p:sp>
    </p:spTree>
    <p:custDataLst>
      <p:tags r:id="rId1"/>
    </p:custDataLst>
    <p:extLst>
      <p:ext uri="{BB962C8B-B14F-4D97-AF65-F5344CB8AC3E}">
        <p14:creationId xmlns:p14="http://schemas.microsoft.com/office/powerpoint/2010/main" val="355769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00" y="2063751"/>
            <a:ext cx="4445000" cy="4083832"/>
          </a:xfrm>
        </p:spPr>
        <p:txBody>
          <a:bodyPr>
            <a:normAutofit/>
          </a:bodyPr>
          <a:lstStyle>
            <a:lvl1pPr>
              <a:defRPr sz="1999"/>
            </a:lvl1pPr>
          </a:lstStyle>
          <a:p>
            <a:r>
              <a:rPr lang="cs-CZ"/>
              <a:t>Kliknutím na ikonu přidáte obrázek.</a:t>
            </a:r>
            <a:endParaRPr lang="en-US"/>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9" name="Slide Number Placeholder 3"/>
          <p:cNvSpPr>
            <a:spLocks noGrp="1"/>
          </p:cNvSpPr>
          <p:nvPr>
            <p:ph type="sldNum" sz="quarter" idx="15"/>
          </p:nvPr>
        </p:nvSpPr>
        <p:spPr>
          <a:xfrm>
            <a:off x="312" y="484633"/>
            <a:ext cx="611681" cy="365125"/>
          </a:xfrm>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2946523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9" name="Picture Placeholder 8"/>
          <p:cNvSpPr>
            <a:spLocks noGrp="1"/>
          </p:cNvSpPr>
          <p:nvPr>
            <p:ph type="pic" sz="quarter" idx="13"/>
          </p:nvPr>
        </p:nvSpPr>
        <p:spPr>
          <a:xfrm>
            <a:off x="788289" y="2044206"/>
            <a:ext cx="10174224" cy="4182857"/>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932086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Images in Column">
    <p:spTree>
      <p:nvGrpSpPr>
        <p:cNvPr id="1" name=""/>
        <p:cNvGrpSpPr/>
        <p:nvPr/>
      </p:nvGrpSpPr>
      <p:grpSpPr>
        <a:xfrm>
          <a:off x="0" y="0"/>
          <a:ext cx="0" cy="0"/>
          <a:chOff x="0" y="0"/>
          <a:chExt cx="0" cy="0"/>
        </a:xfrm>
      </p:grpSpPr>
      <p:sp>
        <p:nvSpPr>
          <p:cNvPr id="11" name="Picture Placeholder 9"/>
          <p:cNvSpPr>
            <a:spLocks noGrp="1"/>
          </p:cNvSpPr>
          <p:nvPr>
            <p:ph type="pic" sz="quarter" idx="14"/>
          </p:nvPr>
        </p:nvSpPr>
        <p:spPr>
          <a:xfrm>
            <a:off x="1619453" y="3512894"/>
            <a:ext cx="4588834" cy="1656000"/>
          </a:xfrm>
        </p:spPr>
        <p:txBody>
          <a:bodyPr>
            <a:normAutofit/>
          </a:bodyPr>
          <a:lstStyle>
            <a:lvl1pPr>
              <a:defRPr sz="2000"/>
            </a:lvl1pPr>
          </a:lstStyle>
          <a:p>
            <a:r>
              <a:rPr lang="cs-CZ"/>
              <a:t>Kliknutím na ikonu přidáte obrázek.</a:t>
            </a:r>
            <a:endParaRPr lang="en-US" dirty="0"/>
          </a:p>
        </p:txBody>
      </p:sp>
      <p:sp>
        <p:nvSpPr>
          <p:cNvPr id="10" name="Picture Placeholder 9"/>
          <p:cNvSpPr>
            <a:spLocks noGrp="1"/>
          </p:cNvSpPr>
          <p:nvPr>
            <p:ph type="pic" sz="quarter" idx="13"/>
          </p:nvPr>
        </p:nvSpPr>
        <p:spPr>
          <a:xfrm>
            <a:off x="1619943" y="1826237"/>
            <a:ext cx="4588834" cy="1656000"/>
          </a:xfrm>
        </p:spPr>
        <p:txBody>
          <a:bodyPr>
            <a:normAutofit/>
          </a:bodyPr>
          <a:lstStyle>
            <a:lvl1pPr>
              <a:defRPr sz="2000"/>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a:p>
        </p:txBody>
      </p:sp>
      <p:sp>
        <p:nvSpPr>
          <p:cNvPr id="12" name="Picture Placeholder 9"/>
          <p:cNvSpPr>
            <a:spLocks noGrp="1"/>
          </p:cNvSpPr>
          <p:nvPr>
            <p:ph type="pic" sz="quarter" idx="15"/>
          </p:nvPr>
        </p:nvSpPr>
        <p:spPr>
          <a:xfrm>
            <a:off x="1619453" y="5200650"/>
            <a:ext cx="4588834" cy="1656000"/>
          </a:xfrm>
        </p:spPr>
        <p:txBody>
          <a:bodyPr>
            <a:normAutofit/>
          </a:bodyPr>
          <a:lstStyle>
            <a:lvl1pPr>
              <a:defRPr sz="2000"/>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50979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Thumbnail Images">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38667" y="2251710"/>
            <a:ext cx="6176433" cy="2560320"/>
          </a:xfrm>
        </p:spPr>
        <p:txBody>
          <a:bodyPr>
            <a:normAutofit/>
          </a:bodyPr>
          <a:lstStyle>
            <a:lvl1pPr marL="0" indent="0">
              <a:buNone/>
              <a:defRPr sz="1600"/>
            </a:lvl1pPr>
          </a:lstStyle>
          <a:p>
            <a:r>
              <a:rPr lang="cs-CZ"/>
              <a:t>Kliknutím na ikonu přidáte obrázek.</a:t>
            </a:r>
            <a:endParaRPr lang="en-US" dirty="0"/>
          </a:p>
        </p:txBody>
      </p:sp>
      <p:sp>
        <p:nvSpPr>
          <p:cNvPr id="13" name="Picture Placeholder 12"/>
          <p:cNvSpPr>
            <a:spLocks noGrp="1"/>
          </p:cNvSpPr>
          <p:nvPr>
            <p:ph type="pic" sz="quarter" idx="14"/>
          </p:nvPr>
        </p:nvSpPr>
        <p:spPr>
          <a:xfrm>
            <a:off x="8208180" y="3123023"/>
            <a:ext cx="2151972" cy="856504"/>
          </a:xfrm>
        </p:spPr>
        <p:txBody>
          <a:bodyPr>
            <a:normAutofit/>
          </a:bodyPr>
          <a:lstStyle>
            <a:lvl1pPr marL="0" indent="0">
              <a:buNone/>
              <a:defRPr sz="1600"/>
            </a:lvl1pPr>
          </a:lstStyle>
          <a:p>
            <a:r>
              <a:rPr lang="cs-CZ"/>
              <a:t>Kliknutím na ikonu přidáte obrázek.</a:t>
            </a:r>
            <a:endParaRPr lang="en-US" dirty="0"/>
          </a:p>
        </p:txBody>
      </p:sp>
      <p:sp>
        <p:nvSpPr>
          <p:cNvPr id="14" name="Picture Placeholder 12"/>
          <p:cNvSpPr>
            <a:spLocks noGrp="1"/>
          </p:cNvSpPr>
          <p:nvPr>
            <p:ph type="pic" sz="quarter" idx="15"/>
          </p:nvPr>
        </p:nvSpPr>
        <p:spPr>
          <a:xfrm>
            <a:off x="8208180" y="4053099"/>
            <a:ext cx="2151972" cy="856504"/>
          </a:xfrm>
        </p:spPr>
        <p:txBody>
          <a:bodyPr>
            <a:normAutofit/>
          </a:bodyPr>
          <a:lstStyle>
            <a:lvl1pPr marL="0" indent="0">
              <a:buNone/>
              <a:defRPr sz="1600"/>
            </a:lvl1pPr>
          </a:lstStyle>
          <a:p>
            <a:r>
              <a:rPr lang="cs-CZ"/>
              <a:t>Kliknutím na ikonu přidáte obrázek.</a:t>
            </a:r>
            <a:endParaRPr lang="en-US" dirty="0"/>
          </a:p>
        </p:txBody>
      </p:sp>
      <p:sp>
        <p:nvSpPr>
          <p:cNvPr id="15" name="Picture Placeholder 12"/>
          <p:cNvSpPr>
            <a:spLocks noGrp="1"/>
          </p:cNvSpPr>
          <p:nvPr>
            <p:ph type="pic" sz="quarter" idx="16"/>
          </p:nvPr>
        </p:nvSpPr>
        <p:spPr>
          <a:xfrm>
            <a:off x="8208180" y="4983175"/>
            <a:ext cx="2151972" cy="856504"/>
          </a:xfrm>
        </p:spPr>
        <p:txBody>
          <a:bodyPr>
            <a:normAutofit/>
          </a:bodyPr>
          <a:lstStyle>
            <a:lvl1pPr marL="0" indent="0">
              <a:buNone/>
              <a:defRPr sz="1600"/>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a:p>
        </p:txBody>
      </p:sp>
    </p:spTree>
    <p:custDataLst>
      <p:tags r:id="rId1"/>
    </p:custDataLst>
    <p:extLst>
      <p:ext uri="{BB962C8B-B14F-4D97-AF65-F5344CB8AC3E}">
        <p14:creationId xmlns:p14="http://schemas.microsoft.com/office/powerpoint/2010/main" val="3460499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Picture with Title Righ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normAutofit/>
          </a:bodyPr>
          <a:lstStyle>
            <a:lvl1pPr marL="0" indent="0">
              <a:buNone/>
              <a:defRPr sz="1800"/>
            </a:lvl1pPr>
          </a:lstStyle>
          <a:p>
            <a:r>
              <a:rPr lang="cs-CZ"/>
              <a:t>Kliknutím na ikonu přidáte obrázek.</a:t>
            </a:r>
            <a:endParaRPr lang="en-US" dirty="0"/>
          </a:p>
        </p:txBody>
      </p:sp>
      <p:sp>
        <p:nvSpPr>
          <p:cNvPr id="2" name="Title 1"/>
          <p:cNvSpPr>
            <a:spLocks noGrp="1"/>
          </p:cNvSpPr>
          <p:nvPr>
            <p:ph type="title"/>
          </p:nvPr>
        </p:nvSpPr>
        <p:spPr>
          <a:xfrm>
            <a:off x="4343400" y="2117598"/>
            <a:ext cx="5810504" cy="492252"/>
          </a:xfrm>
        </p:spPr>
        <p:txBody>
          <a:bodyPr tIns="45720">
            <a:noAutofit/>
          </a:bodyPr>
          <a:lstStyle>
            <a:lvl1pPr>
              <a:defRPr sz="4000">
                <a:solidFill>
                  <a:schemeClr val="bg1">
                    <a:lumMod val="95000"/>
                  </a:schemeClr>
                </a:solidFill>
              </a:defRPr>
            </a:lvl1pPr>
          </a:lstStyle>
          <a:p>
            <a:r>
              <a:rPr lang="cs-CZ"/>
              <a:t>Kliknutím lze upravit styl.</a:t>
            </a:r>
            <a:endParaRPr lang="en-US"/>
          </a:p>
        </p:txBody>
      </p:sp>
    </p:spTree>
    <p:custDataLst>
      <p:tags r:id="rId1"/>
    </p:custDataLst>
    <p:extLst>
      <p:ext uri="{BB962C8B-B14F-4D97-AF65-F5344CB8AC3E}">
        <p14:creationId xmlns:p14="http://schemas.microsoft.com/office/powerpoint/2010/main" val="1212474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with 3 Images">
    <p:spTree>
      <p:nvGrpSpPr>
        <p:cNvPr id="1" name=""/>
        <p:cNvGrpSpPr/>
        <p:nvPr/>
      </p:nvGrpSpPr>
      <p:grpSpPr>
        <a:xfrm>
          <a:off x="0" y="0"/>
          <a:ext cx="0" cy="0"/>
          <a:chOff x="0" y="0"/>
          <a:chExt cx="0" cy="0"/>
        </a:xfrm>
      </p:grpSpPr>
      <p:sp>
        <p:nvSpPr>
          <p:cNvPr id="13" name="Picture Placeholder 11"/>
          <p:cNvSpPr>
            <a:spLocks noGrp="1"/>
          </p:cNvSpPr>
          <p:nvPr>
            <p:ph type="pic" sz="quarter" idx="15"/>
          </p:nvPr>
        </p:nvSpPr>
        <p:spPr>
          <a:xfrm>
            <a:off x="8719659" y="3403600"/>
            <a:ext cx="3480807" cy="3454400"/>
          </a:xfrm>
        </p:spPr>
        <p:txBody>
          <a:bodyPr>
            <a:normAutofit/>
          </a:bodyPr>
          <a:lstStyle>
            <a:lvl1pPr marL="0" indent="0">
              <a:buFontTx/>
              <a:buNone/>
              <a:defRPr sz="1800"/>
            </a:lvl1pPr>
          </a:lstStyle>
          <a:p>
            <a:r>
              <a:rPr lang="cs-CZ"/>
              <a:t>Kliknutím na ikonu přidáte obrázek.</a:t>
            </a:r>
            <a:endParaRPr lang="en-US" dirty="0"/>
          </a:p>
        </p:txBody>
      </p:sp>
      <p:sp>
        <p:nvSpPr>
          <p:cNvPr id="12" name="Picture Placeholder 11"/>
          <p:cNvSpPr>
            <a:spLocks noGrp="1"/>
          </p:cNvSpPr>
          <p:nvPr>
            <p:ph type="pic" sz="quarter" idx="14"/>
          </p:nvPr>
        </p:nvSpPr>
        <p:spPr>
          <a:xfrm>
            <a:off x="6105676" y="3403600"/>
            <a:ext cx="2517624" cy="3454400"/>
          </a:xfrm>
        </p:spPr>
        <p:txBody>
          <a:bodyPr>
            <a:normAutofit/>
          </a:bodyPr>
          <a:lstStyle>
            <a:lvl1pPr marL="0" indent="0">
              <a:buFontTx/>
              <a:buNone/>
              <a:defRPr sz="1800"/>
            </a:lvl1pPr>
          </a:lstStyle>
          <a:p>
            <a:r>
              <a:rPr lang="cs-CZ"/>
              <a:t>Kliknutím na ikonu přidáte obrázek.</a:t>
            </a:r>
            <a:endParaRPr lang="en-US" dirty="0"/>
          </a:p>
        </p:txBody>
      </p:sp>
      <p:sp>
        <p:nvSpPr>
          <p:cNvPr id="10" name="Picture Placeholder 9"/>
          <p:cNvSpPr>
            <a:spLocks noGrp="1"/>
          </p:cNvSpPr>
          <p:nvPr>
            <p:ph type="pic" sz="quarter" idx="13"/>
          </p:nvPr>
        </p:nvSpPr>
        <p:spPr>
          <a:xfrm>
            <a:off x="6105677" y="0"/>
            <a:ext cx="6086324" cy="3340100"/>
          </a:xfrm>
        </p:spPr>
        <p:txBody>
          <a:bodyPr>
            <a:normAutofit/>
          </a:bodyPr>
          <a:lstStyle>
            <a:lvl1pPr marL="0" indent="0">
              <a:buFontTx/>
              <a:buNone/>
              <a:defRPr sz="1800"/>
            </a:lvl1pPr>
          </a:lstStyle>
          <a:p>
            <a:r>
              <a:rPr lang="cs-CZ"/>
              <a:t>Kliknutím na ikonu přidáte obrázek.</a:t>
            </a:r>
            <a:endParaRPr lang="en-US" dirty="0"/>
          </a:p>
        </p:txBody>
      </p:sp>
      <p:sp>
        <p:nvSpPr>
          <p:cNvPr id="2" name="Title 1"/>
          <p:cNvSpPr>
            <a:spLocks noGrp="1"/>
          </p:cNvSpPr>
          <p:nvPr>
            <p:ph type="title"/>
          </p:nvPr>
        </p:nvSpPr>
        <p:spPr>
          <a:xfrm>
            <a:off x="662075" y="630936"/>
            <a:ext cx="5443603" cy="1143000"/>
          </a:xfrm>
        </p:spPr>
        <p:txBody>
          <a:body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2725842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with Title Righ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7344833" cy="6858000"/>
          </a:xfrm>
        </p:spPr>
        <p:txBody>
          <a:bodyPr/>
          <a:lstStyle/>
          <a:p>
            <a:r>
              <a:rPr lang="cs-CZ"/>
              <a:t>Kliknutím na ikonu přidáte obrázek.</a:t>
            </a:r>
            <a:endParaRPr lang="en-US" dirty="0"/>
          </a:p>
        </p:txBody>
      </p:sp>
      <p:sp>
        <p:nvSpPr>
          <p:cNvPr id="2" name="Title 1"/>
          <p:cNvSpPr>
            <a:spLocks noGrp="1"/>
          </p:cNvSpPr>
          <p:nvPr>
            <p:ph type="title"/>
          </p:nvPr>
        </p:nvSpPr>
        <p:spPr>
          <a:xfrm>
            <a:off x="7632192" y="630936"/>
            <a:ext cx="4437888" cy="1143000"/>
          </a:xfrm>
        </p:spPr>
        <p:txBody>
          <a:bodyPr/>
          <a:lstStyle/>
          <a:p>
            <a:r>
              <a:rPr lang="cs-CZ"/>
              <a:t>Kliknutím lze upravit styl.</a:t>
            </a:r>
            <a:endParaRPr lang="en-US"/>
          </a:p>
        </p:txBody>
      </p:sp>
    </p:spTree>
    <p:custDataLst>
      <p:tags r:id="rId1"/>
    </p:custDataLst>
    <p:extLst>
      <p:ext uri="{BB962C8B-B14F-4D97-AF65-F5344CB8AC3E}">
        <p14:creationId xmlns:p14="http://schemas.microsoft.com/office/powerpoint/2010/main" val="1518197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Images Across">
    <p:spTree>
      <p:nvGrpSpPr>
        <p:cNvPr id="1" name=""/>
        <p:cNvGrpSpPr/>
        <p:nvPr/>
      </p:nvGrpSpPr>
      <p:grpSpPr>
        <a:xfrm>
          <a:off x="0" y="0"/>
          <a:ext cx="0" cy="0"/>
          <a:chOff x="0" y="0"/>
          <a:chExt cx="0" cy="0"/>
        </a:xfrm>
      </p:grpSpPr>
      <p:sp>
        <p:nvSpPr>
          <p:cNvPr id="17" name="Picture Placeholder 16"/>
          <p:cNvSpPr>
            <a:spLocks noGrp="1"/>
          </p:cNvSpPr>
          <p:nvPr>
            <p:ph type="pic" sz="quarter" idx="16"/>
          </p:nvPr>
        </p:nvSpPr>
        <p:spPr>
          <a:xfrm>
            <a:off x="6216651" y="4103689"/>
            <a:ext cx="2520949" cy="1990725"/>
          </a:xfrm>
        </p:spPr>
        <p:txBody>
          <a:bodyPr>
            <a:normAutofit/>
          </a:bodyPr>
          <a:lstStyle>
            <a:lvl1pPr marL="0" indent="0">
              <a:buNone/>
              <a:defRPr sz="2000"/>
            </a:lvl1pPr>
          </a:lstStyle>
          <a:p>
            <a:r>
              <a:rPr lang="cs-CZ"/>
              <a:t>Kliknutím na ikonu přidáte obrázek.</a:t>
            </a:r>
            <a:endParaRPr lang="en-US" dirty="0"/>
          </a:p>
        </p:txBody>
      </p:sp>
      <p:sp>
        <p:nvSpPr>
          <p:cNvPr id="15" name="Picture Placeholder 14"/>
          <p:cNvSpPr>
            <a:spLocks noGrp="1"/>
          </p:cNvSpPr>
          <p:nvPr>
            <p:ph type="pic" sz="quarter" idx="15"/>
          </p:nvPr>
        </p:nvSpPr>
        <p:spPr>
          <a:xfrm>
            <a:off x="8851900" y="1876425"/>
            <a:ext cx="2525184" cy="2501900"/>
          </a:xfrm>
        </p:spPr>
        <p:txBody>
          <a:bodyPr>
            <a:normAutofit/>
          </a:bodyPr>
          <a:lstStyle>
            <a:lvl1pPr marL="0" indent="0">
              <a:buNone/>
              <a:defRPr sz="2000"/>
            </a:lvl1pPr>
          </a:lstStyle>
          <a:p>
            <a:r>
              <a:rPr lang="cs-CZ"/>
              <a:t>Kliknutím na ikonu přidáte obrázek.</a:t>
            </a:r>
            <a:endParaRPr lang="en-US" dirty="0"/>
          </a:p>
        </p:txBody>
      </p:sp>
      <p:sp>
        <p:nvSpPr>
          <p:cNvPr id="13" name="Picture Placeholder 12"/>
          <p:cNvSpPr>
            <a:spLocks noGrp="1"/>
          </p:cNvSpPr>
          <p:nvPr>
            <p:ph type="pic" sz="quarter" idx="14"/>
          </p:nvPr>
        </p:nvSpPr>
        <p:spPr>
          <a:xfrm>
            <a:off x="771144" y="3194538"/>
            <a:ext cx="2525184" cy="2823294"/>
          </a:xfrm>
        </p:spPr>
        <p:txBody>
          <a:bodyPr>
            <a:normAutofit/>
          </a:bodyPr>
          <a:lstStyle>
            <a:lvl1pPr marL="0" indent="0">
              <a:buNone/>
              <a:defRPr sz="2000"/>
            </a:lvl1pPr>
          </a:lstStyle>
          <a:p>
            <a:r>
              <a:rPr lang="cs-CZ"/>
              <a:t>Kliknutím na ikonu přidáte obrázek.</a:t>
            </a:r>
            <a:endParaRPr lang="en-US" dirty="0"/>
          </a:p>
        </p:txBody>
      </p:sp>
      <p:sp>
        <p:nvSpPr>
          <p:cNvPr id="11" name="Picture Placeholder 10"/>
          <p:cNvSpPr>
            <a:spLocks noGrp="1"/>
          </p:cNvSpPr>
          <p:nvPr>
            <p:ph type="pic" sz="quarter" idx="13"/>
          </p:nvPr>
        </p:nvSpPr>
        <p:spPr>
          <a:xfrm>
            <a:off x="3464985" y="1876425"/>
            <a:ext cx="2525183" cy="1766888"/>
          </a:xfrm>
        </p:spPr>
        <p:txBody>
          <a:bodyPr>
            <a:normAutofit/>
          </a:bodyPr>
          <a:lstStyle>
            <a:lvl1pPr marL="0" indent="0">
              <a:buNone/>
              <a:defRPr sz="2000"/>
            </a:lvl1pPr>
          </a:lstStyle>
          <a:p>
            <a:r>
              <a:rPr lang="cs-CZ"/>
              <a:t>Kliknutím na ikonu přidáte obrázek.</a:t>
            </a:r>
            <a:endParaRPr lang="en-US" dirty="0"/>
          </a:p>
        </p:txBody>
      </p:sp>
      <p:sp>
        <p:nvSpPr>
          <p:cNvPr id="2" name="Title 1"/>
          <p:cNvSpPr>
            <a:spLocks noGrp="1"/>
          </p:cNvSpPr>
          <p:nvPr>
            <p:ph type="title"/>
          </p:nvPr>
        </p:nvSpPr>
        <p:spPr>
          <a:xfrm>
            <a:off x="662074" y="630936"/>
            <a:ext cx="10881623" cy="941454"/>
          </a:xfrm>
        </p:spPr>
        <p:txBody>
          <a:bodyPr/>
          <a:lstStyle/>
          <a:p>
            <a:r>
              <a:rPr lang="cs-CZ"/>
              <a:t>Kliknutím lze upravit styl.</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57D3292-6F4A-AF46-A86F-8F627AB9E7A6}" type="datetimeFigureOut">
              <a:rPr lang="en-US" smtClean="0"/>
              <a:t>1/25/2023</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461D08B-895F-F146-8A9A-389F6867D2B1}" type="slidenum">
              <a:rPr lang="en-US" smtClean="0"/>
              <a:t>‹#›</a:t>
            </a:fld>
            <a:endParaRPr lang="en-US" dirty="0"/>
          </a:p>
        </p:txBody>
      </p:sp>
    </p:spTree>
    <p:custDataLst>
      <p:tags r:id="rId1"/>
    </p:custDataLst>
    <p:extLst>
      <p:ext uri="{BB962C8B-B14F-4D97-AF65-F5344CB8AC3E}">
        <p14:creationId xmlns:p14="http://schemas.microsoft.com/office/powerpoint/2010/main" val="2054864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Image Top">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0"/>
            <a:ext cx="12192000" cy="4507992"/>
          </a:xfrm>
        </p:spPr>
        <p:txBody>
          <a:bodyPr/>
          <a:lstStyle/>
          <a:p>
            <a:r>
              <a:rPr lang="cs-CZ"/>
              <a:t>Kliknutím na ikonu přidáte obrázek.</a:t>
            </a:r>
            <a:endParaRPr lang="en-US" dirty="0"/>
          </a:p>
        </p:txBody>
      </p:sp>
      <p:sp>
        <p:nvSpPr>
          <p:cNvPr id="2" name="Title 1"/>
          <p:cNvSpPr>
            <a:spLocks noGrp="1"/>
          </p:cNvSpPr>
          <p:nvPr>
            <p:ph type="title"/>
          </p:nvPr>
        </p:nvSpPr>
        <p:spPr>
          <a:xfrm>
            <a:off x="662074" y="630936"/>
            <a:ext cx="10881623" cy="941454"/>
          </a:xfrm>
        </p:spPr>
        <p:txBody>
          <a:bodyPr/>
          <a:lstStyle>
            <a:lvl1pPr>
              <a:defRPr/>
            </a:lvl1pPr>
          </a:lstStyle>
          <a:p>
            <a:r>
              <a:rPr lang="cs-CZ"/>
              <a:t>Kliknutím lze upravit styl.</a:t>
            </a:r>
            <a:endParaRPr lang="en-US"/>
          </a:p>
        </p:txBody>
      </p:sp>
    </p:spTree>
    <p:custDataLst>
      <p:tags r:id="rId1"/>
    </p:custDataLst>
    <p:extLst>
      <p:ext uri="{BB962C8B-B14F-4D97-AF65-F5344CB8AC3E}">
        <p14:creationId xmlns:p14="http://schemas.microsoft.com/office/powerpoint/2010/main" val="255745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Image Lef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155517" cy="6858000"/>
          </a:xfrm>
        </p:spPr>
        <p:txBody>
          <a:bodyPr/>
          <a:lstStyle/>
          <a:p>
            <a:r>
              <a:rPr lang="cs-CZ"/>
              <a:t>Kliknutím na ikonu přidáte obrázek.</a:t>
            </a:r>
            <a:endParaRPr lang="en-US" dirty="0"/>
          </a:p>
        </p:txBody>
      </p:sp>
      <p:sp>
        <p:nvSpPr>
          <p:cNvPr id="2" name="Title 1"/>
          <p:cNvSpPr>
            <a:spLocks noGrp="1"/>
          </p:cNvSpPr>
          <p:nvPr>
            <p:ph type="title"/>
          </p:nvPr>
        </p:nvSpPr>
        <p:spPr>
          <a:xfrm>
            <a:off x="6510529" y="1984248"/>
            <a:ext cx="4318185" cy="1143000"/>
          </a:xfrm>
        </p:spPr>
        <p:txBody>
          <a:bodyPr tIns="45720"/>
          <a:lstStyle/>
          <a:p>
            <a:r>
              <a:rPr lang="cs-CZ"/>
              <a:t>Kliknutím lze upravit styl.</a:t>
            </a:r>
            <a:endParaRPr lang="en-US"/>
          </a:p>
        </p:txBody>
      </p:sp>
    </p:spTree>
    <p:custDataLst>
      <p:tags r:id="rId1"/>
    </p:custDataLst>
    <p:extLst>
      <p:ext uri="{BB962C8B-B14F-4D97-AF65-F5344CB8AC3E}">
        <p14:creationId xmlns:p14="http://schemas.microsoft.com/office/powerpoint/2010/main" val="117987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s in Grid">
    <p:spTree>
      <p:nvGrpSpPr>
        <p:cNvPr id="1" name=""/>
        <p:cNvGrpSpPr/>
        <p:nvPr/>
      </p:nvGrpSpPr>
      <p:grpSpPr>
        <a:xfrm>
          <a:off x="0" y="0"/>
          <a:ext cx="0" cy="0"/>
          <a:chOff x="0" y="0"/>
          <a:chExt cx="0" cy="0"/>
        </a:xfrm>
      </p:grpSpPr>
      <p:sp>
        <p:nvSpPr>
          <p:cNvPr id="27" name="Picture Placeholder 24"/>
          <p:cNvSpPr>
            <a:spLocks noGrp="1"/>
          </p:cNvSpPr>
          <p:nvPr>
            <p:ph type="pic" sz="quarter" idx="15"/>
          </p:nvPr>
        </p:nvSpPr>
        <p:spPr>
          <a:xfrm>
            <a:off x="9645919" y="1603827"/>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26" name="Picture Placeholder 24"/>
          <p:cNvSpPr>
            <a:spLocks noGrp="1"/>
          </p:cNvSpPr>
          <p:nvPr>
            <p:ph type="pic" sz="quarter" idx="14"/>
          </p:nvPr>
        </p:nvSpPr>
        <p:spPr>
          <a:xfrm>
            <a:off x="7597285" y="1603827"/>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25" name="Picture Placeholder 24"/>
          <p:cNvSpPr>
            <a:spLocks noGrp="1"/>
          </p:cNvSpPr>
          <p:nvPr>
            <p:ph type="pic" sz="quarter" idx="13"/>
          </p:nvPr>
        </p:nvSpPr>
        <p:spPr>
          <a:xfrm>
            <a:off x="5548649" y="1603827"/>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2" name="Title 1"/>
          <p:cNvSpPr>
            <a:spLocks noGrp="1"/>
          </p:cNvSpPr>
          <p:nvPr>
            <p:ph type="title"/>
          </p:nvPr>
        </p:nvSpPr>
        <p:spPr>
          <a:xfrm>
            <a:off x="662074" y="630936"/>
            <a:ext cx="10881623" cy="941454"/>
          </a:xfrm>
        </p:spPr>
        <p:txBody>
          <a:bodyPr/>
          <a:lstStyle/>
          <a:p>
            <a:r>
              <a:rPr lang="cs-CZ"/>
              <a:t>Kliknutím lze upravit styl.</a:t>
            </a:r>
            <a:endParaRPr lang="en-US"/>
          </a:p>
        </p:txBody>
      </p:sp>
      <p:sp>
        <p:nvSpPr>
          <p:cNvPr id="28" name="Picture Placeholder 24"/>
          <p:cNvSpPr>
            <a:spLocks noGrp="1"/>
          </p:cNvSpPr>
          <p:nvPr>
            <p:ph type="pic" sz="quarter" idx="16"/>
          </p:nvPr>
        </p:nvSpPr>
        <p:spPr>
          <a:xfrm>
            <a:off x="9645919" y="3108780"/>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29" name="Picture Placeholder 24"/>
          <p:cNvSpPr>
            <a:spLocks noGrp="1"/>
          </p:cNvSpPr>
          <p:nvPr>
            <p:ph type="pic" sz="quarter" idx="17"/>
          </p:nvPr>
        </p:nvSpPr>
        <p:spPr>
          <a:xfrm>
            <a:off x="7597285" y="3108780"/>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30" name="Picture Placeholder 24"/>
          <p:cNvSpPr>
            <a:spLocks noGrp="1"/>
          </p:cNvSpPr>
          <p:nvPr>
            <p:ph type="pic" sz="quarter" idx="18"/>
          </p:nvPr>
        </p:nvSpPr>
        <p:spPr>
          <a:xfrm>
            <a:off x="5548649" y="3108780"/>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31" name="Picture Placeholder 24"/>
          <p:cNvSpPr>
            <a:spLocks noGrp="1"/>
          </p:cNvSpPr>
          <p:nvPr>
            <p:ph type="pic" sz="quarter" idx="19"/>
          </p:nvPr>
        </p:nvSpPr>
        <p:spPr>
          <a:xfrm>
            <a:off x="9645919" y="4623160"/>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32" name="Picture Placeholder 24"/>
          <p:cNvSpPr>
            <a:spLocks noGrp="1"/>
          </p:cNvSpPr>
          <p:nvPr>
            <p:ph type="pic" sz="quarter" idx="20"/>
          </p:nvPr>
        </p:nvSpPr>
        <p:spPr>
          <a:xfrm>
            <a:off x="7597285" y="4623160"/>
            <a:ext cx="1914972" cy="1419422"/>
          </a:xfrm>
        </p:spPr>
        <p:txBody>
          <a:bodyPr>
            <a:normAutofit/>
          </a:bodyPr>
          <a:lstStyle>
            <a:lvl1pPr marL="0" indent="0">
              <a:buNone/>
              <a:defRPr sz="2000"/>
            </a:lvl1pPr>
          </a:lstStyle>
          <a:p>
            <a:r>
              <a:rPr lang="cs-CZ"/>
              <a:t>Kliknutím na ikonu přidáte obrázek.</a:t>
            </a:r>
            <a:endParaRPr lang="en-US" dirty="0"/>
          </a:p>
        </p:txBody>
      </p:sp>
      <p:sp>
        <p:nvSpPr>
          <p:cNvPr id="33" name="Picture Placeholder 24"/>
          <p:cNvSpPr>
            <a:spLocks noGrp="1"/>
          </p:cNvSpPr>
          <p:nvPr>
            <p:ph type="pic" sz="quarter" idx="21"/>
          </p:nvPr>
        </p:nvSpPr>
        <p:spPr>
          <a:xfrm>
            <a:off x="5548649" y="4623160"/>
            <a:ext cx="1914972" cy="1419422"/>
          </a:xfrm>
        </p:spPr>
        <p:txBody>
          <a:bodyPr>
            <a:normAutofit/>
          </a:bodyPr>
          <a:lstStyle>
            <a:lvl1pPr marL="0" indent="0">
              <a:buNone/>
              <a:defRPr sz="2000"/>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134673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99" y="1726239"/>
            <a:ext cx="3906694" cy="2159548"/>
          </a:xfrm>
        </p:spPr>
        <p:txBody>
          <a:bodyPr>
            <a:normAutofit/>
          </a:bodyPr>
          <a:lstStyle>
            <a:lvl1pPr>
              <a:defRPr sz="1799"/>
            </a:lvl1pPr>
          </a:lstStyle>
          <a:p>
            <a:r>
              <a:rPr lang="cs-CZ"/>
              <a:t>Kliknutím na ikonu přidáte obrázek.</a:t>
            </a:r>
            <a:endParaRPr lang="en-US"/>
          </a:p>
        </p:txBody>
      </p:sp>
      <p:sp>
        <p:nvSpPr>
          <p:cNvPr id="7" name="Title 1"/>
          <p:cNvSpPr>
            <a:spLocks noGrp="1"/>
          </p:cNvSpPr>
          <p:nvPr>
            <p:ph type="title"/>
          </p:nvPr>
        </p:nvSpPr>
        <p:spPr>
          <a:xfrm>
            <a:off x="790836" y="447650"/>
            <a:ext cx="10412618" cy="1143000"/>
          </a:xfrm>
        </p:spPr>
        <p:txBody>
          <a:bodyPr>
            <a:normAutofit/>
          </a:bodyPr>
          <a:lstStyle>
            <a:lvl1pPr>
              <a:defRPr sz="3698">
                <a:solidFill>
                  <a:schemeClr val="tx2"/>
                </a:solidFill>
              </a:defRPr>
            </a:lvl1pPr>
          </a:lstStyle>
          <a:p>
            <a:r>
              <a:rPr lang="cs-CZ"/>
              <a:t>Kliknutím lze upravit styl.</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78527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ries of Round Images">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3"/>
          </p:nvPr>
        </p:nvSpPr>
        <p:spPr>
          <a:xfrm>
            <a:off x="5520000" y="1822450"/>
            <a:ext cx="1152000" cy="1152000"/>
          </a:xfrm>
          <a:prstGeom prst="ellipse">
            <a:avLst/>
          </a:prstGeom>
        </p:spPr>
        <p:txBody>
          <a:bodyPr>
            <a:normAutofit/>
          </a:bodyPr>
          <a:lstStyle>
            <a:lvl1pPr marL="0" indent="0">
              <a:buNone/>
              <a:defRPr sz="1600"/>
            </a:lvl1pPr>
          </a:lstStyle>
          <a:p>
            <a:r>
              <a:rPr lang="cs-CZ"/>
              <a:t>Kliknutím na ikonu přidáte obrázek.</a:t>
            </a:r>
            <a:endParaRPr lang="en-US" dirty="0"/>
          </a:p>
        </p:txBody>
      </p:sp>
      <p:sp>
        <p:nvSpPr>
          <p:cNvPr id="2" name="Title 1"/>
          <p:cNvSpPr>
            <a:spLocks noGrp="1"/>
          </p:cNvSpPr>
          <p:nvPr>
            <p:ph type="title"/>
          </p:nvPr>
        </p:nvSpPr>
        <p:spPr>
          <a:xfrm>
            <a:off x="662074" y="630936"/>
            <a:ext cx="10881623" cy="941454"/>
          </a:xfrm>
        </p:spPr>
        <p:txBody>
          <a:bodyPr/>
          <a:lstStyle/>
          <a:p>
            <a:r>
              <a:rPr lang="cs-CZ"/>
              <a:t>Kliknutím lze upravit styl.</a:t>
            </a:r>
            <a:endParaRPr lang="en-US"/>
          </a:p>
        </p:txBody>
      </p:sp>
      <p:sp>
        <p:nvSpPr>
          <p:cNvPr id="14" name="Picture Placeholder 12"/>
          <p:cNvSpPr>
            <a:spLocks noGrp="1"/>
          </p:cNvSpPr>
          <p:nvPr>
            <p:ph type="pic" sz="quarter" idx="14"/>
          </p:nvPr>
        </p:nvSpPr>
        <p:spPr>
          <a:xfrm>
            <a:off x="3491607" y="5213478"/>
            <a:ext cx="828000" cy="828000"/>
          </a:xfrm>
          <a:prstGeom prst="ellipse">
            <a:avLst/>
          </a:prstGeom>
        </p:spPr>
        <p:txBody>
          <a:bodyPr>
            <a:normAutofit/>
          </a:bodyPr>
          <a:lstStyle>
            <a:lvl1pPr marL="0" indent="0">
              <a:buNone/>
              <a:defRPr sz="1600"/>
            </a:lvl1pPr>
          </a:lstStyle>
          <a:p>
            <a:r>
              <a:rPr lang="cs-CZ"/>
              <a:t>Kliknutím na ikonu přidáte obrázek.</a:t>
            </a:r>
            <a:endParaRPr lang="en-US" dirty="0"/>
          </a:p>
        </p:txBody>
      </p:sp>
      <p:sp>
        <p:nvSpPr>
          <p:cNvPr id="15" name="Picture Placeholder 12"/>
          <p:cNvSpPr>
            <a:spLocks noGrp="1"/>
          </p:cNvSpPr>
          <p:nvPr>
            <p:ph type="pic" sz="quarter" idx="15"/>
          </p:nvPr>
        </p:nvSpPr>
        <p:spPr>
          <a:xfrm>
            <a:off x="4630215" y="5213478"/>
            <a:ext cx="828000" cy="828000"/>
          </a:xfrm>
          <a:prstGeom prst="ellipse">
            <a:avLst/>
          </a:prstGeom>
        </p:spPr>
        <p:txBody>
          <a:bodyPr>
            <a:normAutofit/>
          </a:bodyPr>
          <a:lstStyle>
            <a:lvl1pPr marL="0" indent="0">
              <a:buNone/>
              <a:defRPr sz="1600"/>
            </a:lvl1pPr>
          </a:lstStyle>
          <a:p>
            <a:r>
              <a:rPr lang="cs-CZ"/>
              <a:t>Kliknutím na ikonu přidáte obrázek.</a:t>
            </a:r>
            <a:endParaRPr lang="en-US" dirty="0"/>
          </a:p>
        </p:txBody>
      </p:sp>
      <p:sp>
        <p:nvSpPr>
          <p:cNvPr id="16" name="Picture Placeholder 12"/>
          <p:cNvSpPr>
            <a:spLocks noGrp="1"/>
          </p:cNvSpPr>
          <p:nvPr>
            <p:ph type="pic" sz="quarter" idx="16"/>
          </p:nvPr>
        </p:nvSpPr>
        <p:spPr>
          <a:xfrm>
            <a:off x="5768823" y="5213478"/>
            <a:ext cx="828000" cy="828000"/>
          </a:xfrm>
          <a:prstGeom prst="ellipse">
            <a:avLst/>
          </a:prstGeom>
        </p:spPr>
        <p:txBody>
          <a:bodyPr>
            <a:normAutofit/>
          </a:bodyPr>
          <a:lstStyle>
            <a:lvl1pPr marL="0" indent="0">
              <a:buNone/>
              <a:defRPr sz="1600"/>
            </a:lvl1pPr>
          </a:lstStyle>
          <a:p>
            <a:r>
              <a:rPr lang="cs-CZ"/>
              <a:t>Kliknutím na ikonu přidáte obrázek.</a:t>
            </a:r>
            <a:endParaRPr lang="en-US" dirty="0"/>
          </a:p>
        </p:txBody>
      </p:sp>
      <p:sp>
        <p:nvSpPr>
          <p:cNvPr id="17" name="Picture Placeholder 12"/>
          <p:cNvSpPr>
            <a:spLocks noGrp="1"/>
          </p:cNvSpPr>
          <p:nvPr>
            <p:ph type="pic" sz="quarter" idx="17"/>
          </p:nvPr>
        </p:nvSpPr>
        <p:spPr>
          <a:xfrm>
            <a:off x="6907431" y="5213478"/>
            <a:ext cx="828000" cy="828000"/>
          </a:xfrm>
          <a:prstGeom prst="ellipse">
            <a:avLst/>
          </a:prstGeom>
        </p:spPr>
        <p:txBody>
          <a:bodyPr>
            <a:normAutofit/>
          </a:bodyPr>
          <a:lstStyle>
            <a:lvl1pPr marL="0" indent="0">
              <a:buNone/>
              <a:defRPr sz="1600"/>
            </a:lvl1pPr>
          </a:lstStyle>
          <a:p>
            <a:r>
              <a:rPr lang="cs-CZ"/>
              <a:t>Kliknutím na ikonu přidáte obrázek.</a:t>
            </a:r>
            <a:endParaRPr lang="en-US" dirty="0"/>
          </a:p>
        </p:txBody>
      </p:sp>
      <p:sp>
        <p:nvSpPr>
          <p:cNvPr id="18" name="Picture Placeholder 12"/>
          <p:cNvSpPr>
            <a:spLocks noGrp="1"/>
          </p:cNvSpPr>
          <p:nvPr>
            <p:ph type="pic" sz="quarter" idx="18"/>
          </p:nvPr>
        </p:nvSpPr>
        <p:spPr>
          <a:xfrm>
            <a:off x="8046039" y="5213478"/>
            <a:ext cx="828000" cy="828000"/>
          </a:xfrm>
          <a:prstGeom prst="ellipse">
            <a:avLst/>
          </a:prstGeom>
        </p:spPr>
        <p:txBody>
          <a:bodyPr>
            <a:normAutofit/>
          </a:bodyPr>
          <a:lstStyle>
            <a:lvl1pPr marL="0" indent="0">
              <a:buNone/>
              <a:defRPr sz="1600"/>
            </a:lvl1p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4186089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ustDataLst>
      <p:tags r:id="rId1"/>
    </p:custDataLst>
    <p:extLst>
      <p:ext uri="{BB962C8B-B14F-4D97-AF65-F5344CB8AC3E}">
        <p14:creationId xmlns:p14="http://schemas.microsoft.com/office/powerpoint/2010/main" val="4255067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cs-CZ"/>
              <a:t>Kliknutím na ikonu přidáte obrázek.</a:t>
            </a:r>
            <a:endParaRPr lang="en-US" dirty="0"/>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cs-CZ"/>
              <a:t>Kliknutím lze upravit styl.</a:t>
            </a:r>
            <a:endParaRPr lang="en-US"/>
          </a:p>
        </p:txBody>
      </p:sp>
    </p:spTree>
    <p:custDataLst>
      <p:tags r:id="rId1"/>
    </p:custDataLst>
    <p:extLst>
      <p:ext uri="{BB962C8B-B14F-4D97-AF65-F5344CB8AC3E}">
        <p14:creationId xmlns:p14="http://schemas.microsoft.com/office/powerpoint/2010/main" val="3948706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cs-CZ"/>
              <a:t>Kliknutím na ikonu přidáte obrázek.</a:t>
            </a:r>
            <a:endParaRPr lang="en-US" dirty="0"/>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40383214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cs-CZ"/>
              <a:t>Kliknutím na ikonu přidáte obrázek.</a:t>
            </a:r>
            <a:endParaRPr lang="en-US"/>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cs-CZ"/>
              <a:t>Kliknutím na ikonu přidáte obrázek.</a:t>
            </a:r>
            <a:endParaRPr lang="en-US" dirty="0"/>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cs-CZ"/>
              <a:t>Kliknutím na ikonu přidáte obrázek.</a:t>
            </a:r>
            <a:endParaRPr lang="en-US"/>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cs-CZ"/>
              <a:t>Kliknutím na ikonu přidáte obrázek.</a:t>
            </a:r>
            <a:endParaRPr lang="en-US"/>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cs-CZ"/>
              <a:t>Kliknutím na ikonu přidáte obrázek.</a:t>
            </a:r>
            <a:endParaRPr lang="en-US"/>
          </a:p>
        </p:txBody>
      </p:sp>
    </p:spTree>
    <p:custDataLst>
      <p:tags r:id="rId1"/>
    </p:custDataLst>
    <p:extLst>
      <p:ext uri="{BB962C8B-B14F-4D97-AF65-F5344CB8AC3E}">
        <p14:creationId xmlns:p14="http://schemas.microsoft.com/office/powerpoint/2010/main" val="15145956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cs-CZ"/>
              <a:t>Kliknutím na ikonu přidáte obrázek.</a:t>
            </a:r>
            <a:endParaRPr lang="en-US"/>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7820040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cs-CZ"/>
              <a:t>Kliknutím na ikonu přidáte obrázek.</a:t>
            </a:r>
            <a:endParaRPr lang="en-US"/>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cs-CZ"/>
              <a:t>Kliknutím lze upravit styl.</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3649961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cs-CZ"/>
              <a:t>Kliknutím na ikonu přidáte obrázek.</a:t>
            </a:r>
            <a:endParaRPr lang="en-US"/>
          </a:p>
        </p:txBody>
      </p:sp>
      <p:sp>
        <p:nvSpPr>
          <p:cNvPr id="3" name="Picture Placeholder 4"/>
          <p:cNvSpPr>
            <a:spLocks noGrp="1"/>
          </p:cNvSpPr>
          <p:nvPr>
            <p:ph type="pic" sz="quarter" idx="11"/>
          </p:nvPr>
        </p:nvSpPr>
        <p:spPr>
          <a:xfrm>
            <a:off x="683162" y="4609591"/>
            <a:ext cx="2328334" cy="1659735"/>
          </a:xfrm>
        </p:spPr>
        <p:txBody>
          <a:bodyPr/>
          <a:lstStyle/>
          <a:p>
            <a:r>
              <a:rPr lang="cs-CZ"/>
              <a:t>Kliknutím na ikonu přidáte obrázek.</a:t>
            </a:r>
            <a:endParaRPr lang="en-US"/>
          </a:p>
        </p:txBody>
      </p:sp>
      <p:sp>
        <p:nvSpPr>
          <p:cNvPr id="4" name="Picture Placeholder 4"/>
          <p:cNvSpPr>
            <a:spLocks noGrp="1"/>
          </p:cNvSpPr>
          <p:nvPr>
            <p:ph type="pic" sz="quarter" idx="12"/>
          </p:nvPr>
        </p:nvSpPr>
        <p:spPr>
          <a:xfrm>
            <a:off x="6332827" y="2649028"/>
            <a:ext cx="2328334" cy="1659735"/>
          </a:xfrm>
        </p:spPr>
        <p:txBody>
          <a:bodyPr/>
          <a:lstStyle/>
          <a:p>
            <a:r>
              <a:rPr lang="cs-CZ"/>
              <a:t>Kliknutím na ikonu přidáte obrázek.</a:t>
            </a:r>
            <a:endParaRPr lang="en-US"/>
          </a:p>
        </p:txBody>
      </p:sp>
      <p:sp>
        <p:nvSpPr>
          <p:cNvPr id="6" name="Picture Placeholder 4"/>
          <p:cNvSpPr>
            <a:spLocks noGrp="1"/>
          </p:cNvSpPr>
          <p:nvPr>
            <p:ph type="pic" sz="quarter" idx="13"/>
          </p:nvPr>
        </p:nvSpPr>
        <p:spPr>
          <a:xfrm>
            <a:off x="6332827" y="4609591"/>
            <a:ext cx="2328334" cy="1659735"/>
          </a:xfrm>
        </p:spPr>
        <p:txBody>
          <a:bodyPr/>
          <a:lstStyle/>
          <a:p>
            <a:r>
              <a:rPr lang="cs-CZ"/>
              <a:t>Kliknutím na ikonu přidáte obrázek.</a:t>
            </a:r>
            <a:endParaRPr lang="en-US"/>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cs-CZ"/>
              <a:t>Kliknutím lze upravit styl.</a:t>
            </a:r>
            <a:endParaRPr lang="en-US" dirty="0"/>
          </a:p>
        </p:txBody>
      </p:sp>
    </p:spTree>
    <p:custDataLst>
      <p:tags r:id="rId1"/>
    </p:custDataLst>
    <p:extLst>
      <p:ext uri="{BB962C8B-B14F-4D97-AF65-F5344CB8AC3E}">
        <p14:creationId xmlns:p14="http://schemas.microsoft.com/office/powerpoint/2010/main" val="3385700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cs-CZ"/>
              <a:t>Kliknutím na ikonu přidáte obrázek.</a:t>
            </a:r>
            <a:endParaRPr lang="en-US" dirty="0"/>
          </a:p>
        </p:txBody>
      </p:sp>
      <p:sp>
        <p:nvSpPr>
          <p:cNvPr id="4" name="Picture Placeholder 4"/>
          <p:cNvSpPr>
            <a:spLocks noGrp="1"/>
          </p:cNvSpPr>
          <p:nvPr>
            <p:ph type="pic" sz="quarter" idx="12"/>
          </p:nvPr>
        </p:nvSpPr>
        <p:spPr>
          <a:xfrm>
            <a:off x="6205034" y="2321695"/>
            <a:ext cx="2554669" cy="1463673"/>
          </a:xfrm>
        </p:spPr>
        <p:txBody>
          <a:bodyPr/>
          <a:lstStyle/>
          <a:p>
            <a:r>
              <a:rPr lang="cs-CZ"/>
              <a:t>Kliknutím na ikonu přidáte obrázek.</a:t>
            </a:r>
            <a:endParaRPr lang="en-US" dirty="0"/>
          </a:p>
        </p:txBody>
      </p:sp>
      <p:sp>
        <p:nvSpPr>
          <p:cNvPr id="6" name="Picture Placeholder 4"/>
          <p:cNvSpPr>
            <a:spLocks noGrp="1"/>
          </p:cNvSpPr>
          <p:nvPr>
            <p:ph type="pic" sz="quarter" idx="13"/>
          </p:nvPr>
        </p:nvSpPr>
        <p:spPr>
          <a:xfrm>
            <a:off x="8957538" y="2321695"/>
            <a:ext cx="2554669" cy="1463673"/>
          </a:xfrm>
        </p:spPr>
        <p:txBody>
          <a:bodyPr/>
          <a:lstStyle/>
          <a:p>
            <a:r>
              <a:rPr lang="cs-CZ"/>
              <a:t>Kliknutím na ikonu přidáte obrázek.</a:t>
            </a:r>
            <a:endParaRPr lang="en-US" dirty="0"/>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cs-CZ"/>
              <a:t>Kliknutím lze upravit styl.</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cs-CZ"/>
              <a:t>Kliknutím na ikonu přidáte obrázek.</a:t>
            </a:r>
            <a:endParaRPr lang="en-US" dirty="0"/>
          </a:p>
        </p:txBody>
      </p:sp>
    </p:spTree>
    <p:custDataLst>
      <p:tags r:id="rId1"/>
    </p:custDataLst>
    <p:extLst>
      <p:ext uri="{BB962C8B-B14F-4D97-AF65-F5344CB8AC3E}">
        <p14:creationId xmlns:p14="http://schemas.microsoft.com/office/powerpoint/2010/main" val="27616943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cs-CZ"/>
              <a:t>Kliknutím na ikonu přidáte obrázek.</a:t>
            </a:r>
            <a:endParaRPr lang="en-US"/>
          </a:p>
        </p:txBody>
      </p:sp>
      <p:sp>
        <p:nvSpPr>
          <p:cNvPr id="2" name="Title 1"/>
          <p:cNvSpPr>
            <a:spLocks noGrp="1"/>
          </p:cNvSpPr>
          <p:nvPr>
            <p:ph type="title"/>
          </p:nvPr>
        </p:nvSpPr>
        <p:spPr>
          <a:xfrm>
            <a:off x="508539" y="2395728"/>
            <a:ext cx="11010711" cy="1143000"/>
          </a:xfrm>
        </p:spPr>
        <p:txBody>
          <a:bodyPr/>
          <a:lstStyle/>
          <a:p>
            <a:r>
              <a:rPr lang="cs-CZ"/>
              <a:t>Kliknutím lze upravit styl.</a:t>
            </a:r>
            <a:endParaRPr lang="en-US"/>
          </a:p>
        </p:txBody>
      </p:sp>
    </p:spTree>
    <p:custDataLst>
      <p:tags r:id="rId1"/>
    </p:custDataLst>
    <p:extLst>
      <p:ext uri="{BB962C8B-B14F-4D97-AF65-F5344CB8AC3E}">
        <p14:creationId xmlns:p14="http://schemas.microsoft.com/office/powerpoint/2010/main" val="38811027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7.jp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ags" Target="../tags/tag110.xml"/><Relationship Id="rId2" Type="http://schemas.openxmlformats.org/officeDocument/2006/relationships/slideLayout" Target="../slideLayouts/slideLayout107.xml"/><Relationship Id="rId16" Type="http://schemas.openxmlformats.org/officeDocument/2006/relationships/customXml" Target="../../customXml/item3.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customXml" Target="../../customXml/item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heme" Target="../theme/theme11.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ags" Target="../tags/tag125.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ags" Target="../tags/tag142.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customXml" Target="../../customXml/item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9.png"/><Relationship Id="rId2" Type="http://schemas.openxmlformats.org/officeDocument/2006/relationships/slideLayout" Target="../slideLayouts/slideLayout149.xml"/><Relationship Id="rId16" Type="http://schemas.openxmlformats.org/officeDocument/2006/relationships/tags" Target="../tags/tag155.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customXml" Target="../../customXml/item16.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ags" Target="../tags/tag169.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customXml" Target="../../customXml/item1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heme" Target="../theme/theme14.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customXml" Target="../../customXml/item12.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5.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ags" Target="../tags/tag1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6" Type="http://schemas.openxmlformats.org/officeDocument/2006/relationships/tags" Target="../tags/tag192.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customXml" Target="../../customXml/item14.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tags" Target="../tags/tag206.xml"/><Relationship Id="rId2" Type="http://schemas.openxmlformats.org/officeDocument/2006/relationships/slideLayout" Target="../slideLayouts/slideLayout196.xml"/><Relationship Id="rId16" Type="http://schemas.openxmlformats.org/officeDocument/2006/relationships/customXml" Target="../../customXml/item9.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theme" Target="../theme/theme17.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customXml" Target="../../customXml/item7.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1.jpe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ags" Target="../tags/tag22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ags" Target="../tags/tag2.xml"/><Relationship Id="rId2" Type="http://schemas.openxmlformats.org/officeDocument/2006/relationships/slideLayout" Target="../slideLayouts/slideLayout4.xml"/><Relationship Id="rId16" Type="http://schemas.openxmlformats.org/officeDocument/2006/relationships/customXml" Target="../../customXml/item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ags" Target="../tags/tag15.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customXml" Target="../../customXml/item19.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3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customXml" Target="../../customXml/item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ags" Target="../tags/tag4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customXml" Target="../../customXml/item13.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ags" Target="../tags/tag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customXml" Target="../../customXml/item1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ags" Target="../tags/tag79.xml"/><Relationship Id="rId2" Type="http://schemas.openxmlformats.org/officeDocument/2006/relationships/slideLayout" Target="../slideLayouts/slideLayout78.xml"/><Relationship Id="rId16" Type="http://schemas.openxmlformats.org/officeDocument/2006/relationships/customXml" Target="../../customXml/item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8.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ags" Target="../tags/tag94.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customXml" Target="../../customXml/item6.xml"/><Relationship Id="rId2" Type="http://schemas.openxmlformats.org/officeDocument/2006/relationships/slideLayout" Target="../slideLayouts/slideLayout92.xml"/><Relationship Id="rId16" Type="http://schemas.openxmlformats.org/officeDocument/2006/relationships/theme" Target="../theme/theme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B8E8F"/>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cs-CZ" dirty="0"/>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ject 3"/>
          <p:cNvSpPr txBox="1"/>
          <p:nvPr userDrawn="1"/>
        </p:nvSpPr>
        <p:spPr>
          <a:xfrm>
            <a:off x="463552" y="6382800"/>
            <a:ext cx="2635249" cy="114300"/>
          </a:xfrm>
          <a:prstGeom prst="rect">
            <a:avLst/>
          </a:prstGeom>
        </p:spPr>
        <p:txBody>
          <a:bodyPr lIns="0" tIns="0" rIns="0" bIns="0"/>
          <a:lstStyle/>
          <a:p>
            <a:pPr marL="12700" defTabSz="457200" fontAlgn="auto">
              <a:lnSpc>
                <a:spcPct val="95825"/>
              </a:lnSpc>
              <a:spcBef>
                <a:spcPts val="10"/>
              </a:spcBef>
              <a:spcAft>
                <a:spcPts val="0"/>
              </a:spcAft>
              <a:defRPr/>
            </a:pPr>
            <a:r>
              <a:rPr sz="800" dirty="0">
                <a:solidFill>
                  <a:schemeClr val="bg1"/>
                </a:solidFill>
                <a:latin typeface="Arial"/>
                <a:ea typeface="+mn-ea"/>
                <a:cs typeface="Arial"/>
              </a:rPr>
              <a:t>© </a:t>
            </a:r>
            <a:r>
              <a:rPr lang="it-IT" sz="800" dirty="0">
                <a:solidFill>
                  <a:schemeClr val="bg1"/>
                </a:solidFill>
                <a:latin typeface="Arial"/>
                <a:ea typeface="+mn-ea"/>
                <a:cs typeface="Arial"/>
              </a:rPr>
              <a:t>Generali</a:t>
            </a:r>
            <a:r>
              <a:rPr lang="cs-CZ" sz="800" dirty="0">
                <a:solidFill>
                  <a:schemeClr val="bg1"/>
                </a:solidFill>
                <a:latin typeface="Arial"/>
                <a:ea typeface="+mn-ea"/>
                <a:cs typeface="Arial"/>
              </a:rPr>
              <a:t> Česká pojišťovna</a:t>
            </a:r>
            <a:r>
              <a:rPr lang="cs-CZ" sz="800" baseline="0" dirty="0">
                <a:solidFill>
                  <a:schemeClr val="bg1"/>
                </a:solidFill>
                <a:latin typeface="Arial"/>
                <a:ea typeface="+mn-ea"/>
                <a:cs typeface="Arial"/>
              </a:rPr>
              <a:t> a.s.</a:t>
            </a:r>
            <a:endParaRPr lang="it-IT" sz="800" dirty="0">
              <a:solidFill>
                <a:schemeClr val="bg1"/>
              </a:solidFill>
              <a:latin typeface="Arial"/>
              <a:ea typeface="+mn-ea"/>
              <a:cs typeface="Arial"/>
            </a:endParaRPr>
          </a:p>
          <a:p>
            <a:pPr marL="12700" defTabSz="457200" fontAlgn="auto">
              <a:lnSpc>
                <a:spcPct val="95825"/>
              </a:lnSpc>
              <a:spcBef>
                <a:spcPts val="10"/>
              </a:spcBef>
              <a:spcAft>
                <a:spcPts val="0"/>
              </a:spcAft>
              <a:defRPr/>
            </a:pPr>
            <a:endParaRPr sz="800" dirty="0">
              <a:solidFill>
                <a:schemeClr val="bg1"/>
              </a:solidFill>
              <a:latin typeface="Arial"/>
              <a:ea typeface="+mn-ea"/>
              <a:cs typeface="Arial"/>
            </a:endParaRPr>
          </a:p>
        </p:txBody>
      </p:sp>
      <p:sp>
        <p:nvSpPr>
          <p:cNvPr id="6" name="object 3">
            <a:extLst>
              <a:ext uri="{FF2B5EF4-FFF2-40B4-BE49-F238E27FC236}">
                <a16:creationId xmlns:a16="http://schemas.microsoft.com/office/drawing/2014/main" id="{CDB57608-9C51-4A92-A71F-5E7BDDC935BF}"/>
              </a:ext>
            </a:extLst>
          </p:cNvPr>
          <p:cNvSpPr txBox="1"/>
          <p:nvPr userDrawn="1"/>
        </p:nvSpPr>
        <p:spPr>
          <a:xfrm>
            <a:off x="463552" y="6576799"/>
            <a:ext cx="1976437" cy="222226"/>
          </a:xfrm>
          <a:prstGeom prst="rect">
            <a:avLst/>
          </a:prstGeom>
        </p:spPr>
        <p:txBody>
          <a:bodyPr lIns="0" tIns="0" rIns="0" bIns="0"/>
          <a:lstStyle/>
          <a:p>
            <a:pPr marL="12700" algn="l" defTabSz="457200" fontAlgn="auto">
              <a:lnSpc>
                <a:spcPct val="95825"/>
              </a:lnSpc>
              <a:spcBef>
                <a:spcPts val="10"/>
              </a:spcBef>
              <a:spcAft>
                <a:spcPts val="0"/>
              </a:spcAft>
              <a:defRPr/>
            </a:pPr>
            <a:r>
              <a:rPr lang="en-GB" sz="1200" b="1" dirty="0" err="1">
                <a:solidFill>
                  <a:schemeClr val="bg1"/>
                </a:solidFill>
                <a:latin typeface="Arial"/>
                <a:ea typeface="+mn-ea"/>
                <a:cs typeface="Arial"/>
              </a:rPr>
              <a:t>Důvěrné</a:t>
            </a:r>
            <a:r>
              <a:rPr lang="cs-CZ" sz="1200" b="1" dirty="0">
                <a:solidFill>
                  <a:schemeClr val="bg1"/>
                </a:solidFill>
                <a:latin typeface="Arial"/>
                <a:ea typeface="+mn-ea"/>
                <a:cs typeface="Arial"/>
              </a:rPr>
              <a:t> </a:t>
            </a:r>
            <a:r>
              <a:rPr lang="en-GB" sz="1200" b="1" dirty="0">
                <a:solidFill>
                  <a:schemeClr val="bg1"/>
                </a:solidFill>
                <a:latin typeface="Arial"/>
                <a:ea typeface="+mn-ea"/>
                <a:cs typeface="Arial"/>
              </a:rPr>
              <a:t>/</a:t>
            </a:r>
            <a:r>
              <a:rPr lang="cs-CZ" sz="1200" b="1" dirty="0">
                <a:solidFill>
                  <a:schemeClr val="bg1"/>
                </a:solidFill>
                <a:latin typeface="Arial"/>
                <a:ea typeface="+mn-ea"/>
                <a:cs typeface="Arial"/>
              </a:rPr>
              <a:t> </a:t>
            </a:r>
            <a:r>
              <a:rPr lang="en-GB" sz="1200" b="1" dirty="0">
                <a:solidFill>
                  <a:schemeClr val="bg1"/>
                </a:solidFill>
                <a:latin typeface="Arial"/>
                <a:ea typeface="+mn-ea"/>
                <a:cs typeface="Arial"/>
              </a:rPr>
              <a:t>Confidential</a:t>
            </a:r>
            <a:endParaRPr lang="it-IT" sz="1200" b="1" dirty="0">
              <a:solidFill>
                <a:schemeClr val="bg1"/>
              </a:solidFill>
              <a:latin typeface="Arial"/>
              <a:ea typeface="+mn-ea"/>
              <a:cs typeface="Arial"/>
            </a:endParaRPr>
          </a:p>
        </p:txBody>
      </p:sp>
      <p:sp>
        <p:nvSpPr>
          <p:cNvPr id="5" name="TextovéPole 4">
            <a:extLst>
              <a:ext uri="{FF2B5EF4-FFF2-40B4-BE49-F238E27FC236}">
                <a16:creationId xmlns:a16="http://schemas.microsoft.com/office/drawing/2014/main" id="{2B6309D7-F5AF-1BB8-6555-03596938DA5E}"/>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extLst>
      <p:ext uri="{BB962C8B-B14F-4D97-AF65-F5344CB8AC3E}">
        <p14:creationId xmlns:p14="http://schemas.microsoft.com/office/powerpoint/2010/main" val="824455315"/>
      </p:ext>
    </p:extLst>
  </p:cSld>
  <p:clrMap bg1="lt1" tx1="dk1" bg2="lt2" tx2="dk2" accent1="accent1" accent2="accent2" accent3="accent3" accent4="accent4" accent5="accent5" accent6="accent6" hlink="hlink" folHlink="folHlink"/>
  <p:sldLayoutIdLst>
    <p:sldLayoutId id="2147483784" r:id="rId1"/>
  </p:sldLayoutIdLst>
  <p:hf hdr="0" ftr="0"/>
  <p:txStyles>
    <p:titleStyle>
      <a:lvl1pPr algn="l"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ight-Bg2.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688"/>
            <a:ext cx="12192000" cy="6858000"/>
          </a:xfrm>
          <a:prstGeom prst="rect">
            <a:avLst/>
          </a:prstGeom>
        </p:spPr>
      </p:pic>
      <p:sp>
        <p:nvSpPr>
          <p:cNvPr id="3" name="Text Placeholder 2"/>
          <p:cNvSpPr>
            <a:spLocks noGrp="1"/>
          </p:cNvSpPr>
          <p:nvPr>
            <p:ph type="body" idx="1"/>
          </p:nvPr>
        </p:nvSpPr>
        <p:spPr>
          <a:xfrm>
            <a:off x="673272" y="1604788"/>
            <a:ext cx="10801180" cy="4879499"/>
          </a:xfrm>
          <a:prstGeom prst="rect">
            <a:avLst/>
          </a:prstGeom>
        </p:spPr>
        <p:txBody>
          <a:bodyPr vert="horz" lIns="121954" tIns="60977" rIns="121954" bIns="60977"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Placeholder 1"/>
          <p:cNvSpPr>
            <a:spLocks noGrp="1"/>
          </p:cNvSpPr>
          <p:nvPr>
            <p:ph type="title"/>
          </p:nvPr>
        </p:nvSpPr>
        <p:spPr>
          <a:xfrm>
            <a:off x="673273" y="151679"/>
            <a:ext cx="10801180" cy="1143000"/>
          </a:xfrm>
          <a:prstGeom prst="rect">
            <a:avLst/>
          </a:prstGeom>
        </p:spPr>
        <p:txBody>
          <a:bodyPr vert="horz" lIns="121954" tIns="60977" rIns="121954" bIns="60977" rtlCol="0" anchor="ctr">
            <a:noAutofit/>
          </a:bodyPr>
          <a:lstStyle/>
          <a:p>
            <a:r>
              <a:rPr lang="cs-CZ"/>
              <a:t>Kliknutím lze upravit styl.</a:t>
            </a:r>
            <a:endParaRPr lang="en-US" dirty="0"/>
          </a:p>
        </p:txBody>
      </p:sp>
      <p:sp>
        <p:nvSpPr>
          <p:cNvPr id="6" name="TextovéPole 5">
            <a:extLst>
              <a:ext uri="{FF2B5EF4-FFF2-40B4-BE49-F238E27FC236}">
                <a16:creationId xmlns:a16="http://schemas.microsoft.com/office/drawing/2014/main" id="{11466F65-49A1-48E6-305D-3CC1DDED2988}"/>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6"/>
      <p:tags r:id="rId17"/>
    </p:custDataLst>
    <p:extLst>
      <p:ext uri="{BB962C8B-B14F-4D97-AF65-F5344CB8AC3E}">
        <p14:creationId xmlns:p14="http://schemas.microsoft.com/office/powerpoint/2010/main" val="390981476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hdr="0" dt="0"/>
  <p:txStyles>
    <p:titleStyle>
      <a:lvl1pPr algn="l" defTabSz="609463" rtl="0" eaLnBrk="1" latinLnBrk="0" hangingPunct="1">
        <a:spcBef>
          <a:spcPct val="0"/>
        </a:spcBef>
        <a:buNone/>
        <a:defRPr sz="4798" b="1" kern="1200" spc="-200">
          <a:solidFill>
            <a:schemeClr val="tx1">
              <a:lumMod val="75000"/>
              <a:lumOff val="25000"/>
            </a:schemeClr>
          </a:solidFill>
          <a:latin typeface="+mj-lt"/>
          <a:ea typeface="Calibri" panose="020F0502020204030204" pitchFamily="34" charset="0"/>
          <a:cs typeface="Source Sans Pro"/>
        </a:defRPr>
      </a:lvl1pPr>
    </p:titleStyle>
    <p:bodyStyle>
      <a:lvl1pPr marL="457097" indent="-457097"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1pPr>
      <a:lvl2pPr marL="990377" indent="-380914"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2pPr>
      <a:lvl3pPr marL="1523657"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3pPr>
      <a:lvl4pPr marL="2133120"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4pPr>
      <a:lvl5pPr marL="2742582" indent="-304732" algn="l" defTabSz="609463" rtl="0" eaLnBrk="1" latinLnBrk="0" hangingPunct="1">
        <a:spcBef>
          <a:spcPct val="20000"/>
        </a:spcBef>
        <a:buFont typeface="Arial"/>
        <a:buChar char="»"/>
        <a:defRPr sz="2100" kern="1200">
          <a:solidFill>
            <a:schemeClr val="bg1">
              <a:lumMod val="50000"/>
            </a:schemeClr>
          </a:solidFill>
          <a:latin typeface="+mn-lt"/>
          <a:ea typeface="+mn-ea"/>
          <a:cs typeface="Calibri" panose="020F0502020204030204" pitchFamily="34" charset="0"/>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Regular" charset="0"/>
              </a:defRPr>
            </a:lvl1pPr>
          </a:lstStyle>
          <a:p>
            <a:fld id="{C764DE79-268F-4C1A-8933-263129D2AF90}" type="datetimeFigureOut">
              <a:rPr lang="en-US" smtClean="0"/>
              <a:pPr/>
              <a:t>1/25/2023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Regular"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Regular" charset="0"/>
              </a:defRPr>
            </a:lvl1pPr>
          </a:lstStyle>
          <a:p>
            <a:fld id="{48F63A3B-78C7-47BE-AE5E-E10140E04643}" type="slidenum">
              <a:rPr lang="en-US" smtClean="0"/>
              <a:pPr/>
              <a:t>‹#›</a:t>
            </a:fld>
            <a:endParaRPr lang="en-US" dirty="0"/>
          </a:p>
        </p:txBody>
      </p:sp>
      <p:sp>
        <p:nvSpPr>
          <p:cNvPr id="8" name="TextovéPole 7">
            <a:extLst>
              <a:ext uri="{FF2B5EF4-FFF2-40B4-BE49-F238E27FC236}">
                <a16:creationId xmlns:a16="http://schemas.microsoft.com/office/drawing/2014/main" id="{F0C66AC0-F32C-7AC5-A105-20F624AE4C4E}"/>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8"/>
      <p:tags r:id="rId19"/>
    </p:custDataLst>
    <p:extLst>
      <p:ext uri="{BB962C8B-B14F-4D97-AF65-F5344CB8AC3E}">
        <p14:creationId xmlns:p14="http://schemas.microsoft.com/office/powerpoint/2010/main" val="427881270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914400" rtl="0" eaLnBrk="1" latinLnBrk="0" hangingPunct="1">
        <a:lnSpc>
          <a:spcPct val="90000"/>
        </a:lnSpc>
        <a:spcBef>
          <a:spcPct val="0"/>
        </a:spcBef>
        <a:buNone/>
        <a:defRPr sz="4400" b="0" i="0" kern="1200" spc="-200" baseline="0">
          <a:solidFill>
            <a:schemeClr val="tx1"/>
          </a:solidFill>
          <a:latin typeface="+mj-lt"/>
          <a:ea typeface="Montserrat Medium" charset="0"/>
          <a:cs typeface="Montserrat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Open Sans Regular" charset="0"/>
          <a:cs typeface="Open Sans Regula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Open Sans Regular" charset="0"/>
          <a:cs typeface="Open Sans Regular"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Open Sans Regular" charset="0"/>
          <a:cs typeface="Open Sans Regular"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Open Sans Regular" charset="0"/>
          <a:cs typeface="Open Sans Regular"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Open Sans Regular" charset="0"/>
          <a:cs typeface="Open Sans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908" y="142309"/>
            <a:ext cx="10923945" cy="1143000"/>
          </a:xfrm>
          <a:prstGeom prst="rect">
            <a:avLst/>
          </a:prstGeom>
        </p:spPr>
        <p:txBody>
          <a:bodyPr vert="horz" lIns="121954" tIns="60977" rIns="121954" bIns="60977"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567267" y="1429833"/>
            <a:ext cx="10932584" cy="4879499"/>
          </a:xfrm>
          <a:prstGeom prst="rect">
            <a:avLst/>
          </a:prstGeom>
        </p:spPr>
        <p:txBody>
          <a:bodyPr vert="horz" lIns="121954" tIns="60977" rIns="121954" bIns="60977"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ovéPole 4">
            <a:extLst>
              <a:ext uri="{FF2B5EF4-FFF2-40B4-BE49-F238E27FC236}">
                <a16:creationId xmlns:a16="http://schemas.microsoft.com/office/drawing/2014/main" id="{61F8D2C4-8B3A-84B4-FF5F-6CF0CA41454F}"/>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4"/>
      <p:tags r:id="rId15"/>
    </p:custDataLst>
    <p:extLst>
      <p:ext uri="{BB962C8B-B14F-4D97-AF65-F5344CB8AC3E}">
        <p14:creationId xmlns:p14="http://schemas.microsoft.com/office/powerpoint/2010/main" val="411728639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dt="0"/>
  <p:txStyles>
    <p:titleStyle>
      <a:lvl1pPr algn="l" defTabSz="609463" rtl="0" eaLnBrk="1" latinLnBrk="0" hangingPunct="1">
        <a:spcBef>
          <a:spcPct val="0"/>
        </a:spcBef>
        <a:buNone/>
        <a:defRPr sz="4298" b="1" kern="1200">
          <a:solidFill>
            <a:schemeClr val="tx1"/>
          </a:solidFill>
          <a:latin typeface="+mj-lt"/>
          <a:ea typeface="Roboto Light"/>
          <a:cs typeface="Roboto Light"/>
        </a:defRPr>
      </a:lvl1pPr>
    </p:titleStyle>
    <p:bodyStyle>
      <a:lvl1pPr marL="457097" indent="-457097" algn="l" defTabSz="609463" rtl="0" eaLnBrk="1" latinLnBrk="0" hangingPunct="1">
        <a:spcBef>
          <a:spcPct val="20000"/>
        </a:spcBef>
        <a:buFont typeface="Arial"/>
        <a:buChar char="•"/>
        <a:defRPr sz="2699" kern="1200">
          <a:solidFill>
            <a:schemeClr val="tx2"/>
          </a:solidFill>
          <a:latin typeface="+mn-lt"/>
          <a:ea typeface="+mn-ea"/>
          <a:cs typeface="Roboto Light"/>
        </a:defRPr>
      </a:lvl1pPr>
      <a:lvl2pPr marL="990377" indent="-380914" algn="l" defTabSz="609463" rtl="0" eaLnBrk="1" latinLnBrk="0" hangingPunct="1">
        <a:spcBef>
          <a:spcPct val="20000"/>
        </a:spcBef>
        <a:buFont typeface="Arial"/>
        <a:buChar char="–"/>
        <a:defRPr sz="2399" kern="1200">
          <a:solidFill>
            <a:schemeClr val="tx2"/>
          </a:solidFill>
          <a:latin typeface="+mn-lt"/>
          <a:ea typeface="+mn-ea"/>
          <a:cs typeface="Roboto Light"/>
        </a:defRPr>
      </a:lvl2pPr>
      <a:lvl3pPr marL="1523657" indent="-304732" algn="l" defTabSz="609463" rtl="0" eaLnBrk="1" latinLnBrk="0" hangingPunct="1">
        <a:spcBef>
          <a:spcPct val="20000"/>
        </a:spcBef>
        <a:buFont typeface="Arial"/>
        <a:buChar char="•"/>
        <a:defRPr sz="2099" kern="1200">
          <a:solidFill>
            <a:schemeClr val="tx2"/>
          </a:solidFill>
          <a:latin typeface="+mn-lt"/>
          <a:ea typeface="+mn-ea"/>
          <a:cs typeface="Roboto Light"/>
        </a:defRPr>
      </a:lvl3pPr>
      <a:lvl4pPr marL="2133120" indent="-304732" algn="l" defTabSz="609463" rtl="0" eaLnBrk="1" latinLnBrk="0" hangingPunct="1">
        <a:spcBef>
          <a:spcPct val="20000"/>
        </a:spcBef>
        <a:buFont typeface="Arial"/>
        <a:buChar char="–"/>
        <a:defRPr sz="1899" kern="1200">
          <a:solidFill>
            <a:schemeClr val="tx2"/>
          </a:solidFill>
          <a:latin typeface="+mn-lt"/>
          <a:ea typeface="+mn-ea"/>
          <a:cs typeface="Roboto Light"/>
        </a:defRPr>
      </a:lvl4pPr>
      <a:lvl5pPr marL="2742582" indent="-304732" algn="l" defTabSz="609463" rtl="0" eaLnBrk="1" latinLnBrk="0" hangingPunct="1">
        <a:spcBef>
          <a:spcPct val="20000"/>
        </a:spcBef>
        <a:buFont typeface="Arial"/>
        <a:buChar char="»"/>
        <a:defRPr sz="1899" kern="1200">
          <a:solidFill>
            <a:schemeClr val="tx2"/>
          </a:solidFill>
          <a:latin typeface="+mn-lt"/>
          <a:ea typeface="+mn-ea"/>
          <a:cs typeface="Roboto Light"/>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politico.png"/>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6" name="Rectangle 5"/>
          <p:cNvSpPr/>
          <p:nvPr/>
        </p:nvSpPr>
        <p:spPr>
          <a:xfrm>
            <a:off x="0" y="1"/>
            <a:ext cx="12192000" cy="6858001"/>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JM" dirty="0">
              <a:solidFill>
                <a:srgbClr val="F34F57"/>
              </a:solidFill>
              <a:latin typeface="Calibri"/>
            </a:endParaRPr>
          </a:p>
        </p:txBody>
      </p:sp>
      <p:sp>
        <p:nvSpPr>
          <p:cNvPr id="2" name="Title Placeholder 1"/>
          <p:cNvSpPr>
            <a:spLocks noGrp="1"/>
          </p:cNvSpPr>
          <p:nvPr>
            <p:ph type="title"/>
          </p:nvPr>
        </p:nvSpPr>
        <p:spPr>
          <a:xfrm>
            <a:off x="683235" y="303165"/>
            <a:ext cx="10412618" cy="1143000"/>
          </a:xfrm>
          <a:prstGeom prst="rect">
            <a:avLst/>
          </a:prstGeom>
        </p:spPr>
        <p:txBody>
          <a:bodyPr vert="horz" lIns="121954" tIns="60977" rIns="121954" bIns="60977"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6083" y="1604788"/>
            <a:ext cx="10424051" cy="4879499"/>
          </a:xfrm>
          <a:prstGeom prst="rect">
            <a:avLst/>
          </a:prstGeom>
        </p:spPr>
        <p:txBody>
          <a:bodyPr vert="horz" lIns="121954" tIns="60977" rIns="121954" bIns="60977"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TextovéPole 6">
            <a:extLst>
              <a:ext uri="{FF2B5EF4-FFF2-40B4-BE49-F238E27FC236}">
                <a16:creationId xmlns:a16="http://schemas.microsoft.com/office/drawing/2014/main" id="{74133EEA-DF57-1404-DF1C-64E42DCA999F}"/>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5"/>
      <p:tags r:id="rId16"/>
    </p:custDataLst>
    <p:extLst>
      <p:ext uri="{BB962C8B-B14F-4D97-AF65-F5344CB8AC3E}">
        <p14:creationId xmlns:p14="http://schemas.microsoft.com/office/powerpoint/2010/main" val="221008208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dt="0"/>
  <p:txStyles>
    <p:titleStyle>
      <a:lvl1pPr algn="l" defTabSz="609463" rtl="0" eaLnBrk="1" latinLnBrk="0" hangingPunct="1">
        <a:spcBef>
          <a:spcPct val="0"/>
        </a:spcBef>
        <a:buNone/>
        <a:defRPr sz="3698" b="0" kern="1200" spc="-200">
          <a:solidFill>
            <a:schemeClr val="tx1"/>
          </a:solidFill>
          <a:latin typeface="+mj-lt"/>
          <a:ea typeface="Montserrat" panose="02000505000000020004" pitchFamily="2" charset="0"/>
          <a:cs typeface="Montserrat" panose="02000505000000020004" pitchFamily="2" charset="0"/>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Lato Regular"/>
          <a:ea typeface="+mn-ea"/>
          <a:cs typeface="Lato Regular"/>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Lato Regular"/>
          <a:ea typeface="+mn-ea"/>
          <a:cs typeface="Lato Regular"/>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Lato Regular"/>
          <a:ea typeface="+mn-ea"/>
          <a:cs typeface="Lato Regular"/>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politico.png"/>
          <p:cNvPicPr>
            <a:picLocks noChangeAspect="1"/>
          </p:cNvPicPr>
          <p:nvPr/>
        </p:nvPicPr>
        <p:blipFill>
          <a:blip r:embed="rId14"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2" name="Title Placeholder 1"/>
          <p:cNvSpPr>
            <a:spLocks noGrp="1"/>
          </p:cNvSpPr>
          <p:nvPr>
            <p:ph type="title"/>
          </p:nvPr>
        </p:nvSpPr>
        <p:spPr>
          <a:xfrm>
            <a:off x="2156861" y="813816"/>
            <a:ext cx="9486531" cy="438912"/>
          </a:xfrm>
          <a:prstGeom prst="rect">
            <a:avLst/>
          </a:prstGeom>
        </p:spPr>
        <p:txBody>
          <a:bodyPr vert="horz" lIns="117263" tIns="58631" rIns="117263" bIns="58631"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790837" y="1830298"/>
            <a:ext cx="10529357" cy="4653991"/>
          </a:xfrm>
          <a:prstGeom prst="rect">
            <a:avLst/>
          </a:prstGeom>
        </p:spPr>
        <p:txBody>
          <a:bodyPr vert="horz" lIns="117263" tIns="58631" rIns="117263" bIns="58631"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Slide Number Placeholder 5"/>
          <p:cNvSpPr>
            <a:spLocks noGrp="1"/>
          </p:cNvSpPr>
          <p:nvPr>
            <p:ph type="sldNum" sz="quarter" idx="4"/>
          </p:nvPr>
        </p:nvSpPr>
        <p:spPr>
          <a:xfrm>
            <a:off x="409108" y="506186"/>
            <a:ext cx="1524000" cy="761564"/>
          </a:xfrm>
          <a:prstGeom prst="rect">
            <a:avLst/>
          </a:prstGeom>
        </p:spPr>
        <p:txBody>
          <a:bodyPr vert="horz" lIns="117263" tIns="58631" rIns="117263" bIns="58631" rtlCol="0" anchor="ctr">
            <a:noAutofit/>
          </a:bodyPr>
          <a:lstStyle>
            <a:lvl1pPr>
              <a:defRPr lang="en-US" sz="6897" smtClean="0">
                <a:solidFill>
                  <a:schemeClr val="bg2">
                    <a:lumMod val="85000"/>
                  </a:schemeClr>
                </a:solidFill>
                <a:latin typeface="+mj-lt"/>
                <a:ea typeface="Roboto Light" panose="02000000000000000000" pitchFamily="2" charset="0"/>
                <a:cs typeface="Roboto Light"/>
              </a:defRPr>
            </a:lvl1pPr>
          </a:lstStyle>
          <a:p>
            <a:pPr algn="r"/>
            <a:fld id="{1D5FD8E6-F10B-BE4A-A5F9-280EB84D0CE7}" type="slidenum">
              <a:rPr lang="en-US" smtClean="0"/>
              <a:pPr algn="r"/>
              <a:t>‹#›</a:t>
            </a:fld>
            <a:endParaRPr lang="en-US" dirty="0"/>
          </a:p>
        </p:txBody>
      </p:sp>
      <p:cxnSp>
        <p:nvCxnSpPr>
          <p:cNvPr id="7" name="Straight Connector 6"/>
          <p:cNvCxnSpPr/>
          <p:nvPr/>
        </p:nvCxnSpPr>
        <p:spPr>
          <a:xfrm>
            <a:off x="1959381" y="-5008"/>
            <a:ext cx="0" cy="1207008"/>
          </a:xfrm>
          <a:prstGeom prst="line">
            <a:avLst/>
          </a:prstGeom>
          <a:ln w="12700" cmpd="sng">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ovéPole 7">
            <a:extLst>
              <a:ext uri="{FF2B5EF4-FFF2-40B4-BE49-F238E27FC236}">
                <a16:creationId xmlns:a16="http://schemas.microsoft.com/office/drawing/2014/main" id="{BC6B1FDE-FCA1-98F3-3AEA-CEC0CF8FB97D}"/>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2"/>
      <p:tags r:id="rId13"/>
    </p:custDataLst>
    <p:extLst>
      <p:ext uri="{BB962C8B-B14F-4D97-AF65-F5344CB8AC3E}">
        <p14:creationId xmlns:p14="http://schemas.microsoft.com/office/powerpoint/2010/main" val="4233060231"/>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Lst>
  <p:hf hdr="0" dt="0"/>
  <p:txStyles>
    <p:titleStyle>
      <a:lvl1pPr algn="l" defTabSz="586020" rtl="0" eaLnBrk="1" latinLnBrk="0" hangingPunct="1">
        <a:spcBef>
          <a:spcPct val="0"/>
        </a:spcBef>
        <a:buNone/>
        <a:defRPr sz="3998" b="0" kern="1200">
          <a:solidFill>
            <a:schemeClr val="tx2"/>
          </a:solidFill>
          <a:latin typeface="+mj-lt"/>
          <a:ea typeface="Roboto Black" panose="02000000000000000000" pitchFamily="2" charset="0"/>
          <a:cs typeface="Roboto Medium"/>
        </a:defRPr>
      </a:lvl1pPr>
    </p:titleStyle>
    <p:bodyStyle>
      <a:lvl1pPr marL="439515" indent="-439515" algn="l" defTabSz="586020" rtl="0" eaLnBrk="1" latinLnBrk="0" hangingPunct="1">
        <a:spcBef>
          <a:spcPct val="20000"/>
        </a:spcBef>
        <a:buFont typeface="Arial"/>
        <a:buChar char="•"/>
        <a:defRPr sz="2299" kern="1200">
          <a:solidFill>
            <a:schemeClr val="bg2">
              <a:lumMod val="50000"/>
            </a:schemeClr>
          </a:solidFill>
          <a:latin typeface="Open Sans"/>
          <a:ea typeface="+mn-ea"/>
          <a:cs typeface="Open Sans"/>
        </a:defRPr>
      </a:lvl1pPr>
      <a:lvl2pPr marL="952283" indent="-366263" algn="l" defTabSz="586020" rtl="0" eaLnBrk="1" latinLnBrk="0" hangingPunct="1">
        <a:spcBef>
          <a:spcPct val="20000"/>
        </a:spcBef>
        <a:buFont typeface="Arial"/>
        <a:buChar char="–"/>
        <a:defRPr sz="2099" kern="1200">
          <a:solidFill>
            <a:schemeClr val="bg2">
              <a:lumMod val="50000"/>
            </a:schemeClr>
          </a:solidFill>
          <a:latin typeface="Open Sans"/>
          <a:ea typeface="+mn-ea"/>
          <a:cs typeface="Open Sans"/>
        </a:defRPr>
      </a:lvl2pPr>
      <a:lvl3pPr marL="1465050" indent="-293010" algn="l" defTabSz="586020" rtl="0" eaLnBrk="1" latinLnBrk="0" hangingPunct="1">
        <a:spcBef>
          <a:spcPct val="20000"/>
        </a:spcBef>
        <a:buFont typeface="Arial"/>
        <a:buChar char="•"/>
        <a:defRPr sz="1799" kern="1200">
          <a:solidFill>
            <a:schemeClr val="bg2">
              <a:lumMod val="50000"/>
            </a:schemeClr>
          </a:solidFill>
          <a:latin typeface="Open Sans"/>
          <a:ea typeface="+mn-ea"/>
          <a:cs typeface="Open Sans"/>
        </a:defRPr>
      </a:lvl3pPr>
      <a:lvl4pPr marL="2051070" indent="-293010" algn="l" defTabSz="586020" rtl="0" eaLnBrk="1" latinLnBrk="0" hangingPunct="1">
        <a:spcBef>
          <a:spcPct val="20000"/>
        </a:spcBef>
        <a:buFont typeface="Arial"/>
        <a:buChar char="–"/>
        <a:defRPr sz="1499" kern="1200">
          <a:solidFill>
            <a:schemeClr val="bg2">
              <a:lumMod val="50000"/>
            </a:schemeClr>
          </a:solidFill>
          <a:latin typeface="Open Sans"/>
          <a:ea typeface="+mn-ea"/>
          <a:cs typeface="Open Sans"/>
        </a:defRPr>
      </a:lvl4pPr>
      <a:lvl5pPr marL="2637091" indent="-293010" algn="l" defTabSz="586020" rtl="0" eaLnBrk="1" latinLnBrk="0" hangingPunct="1">
        <a:spcBef>
          <a:spcPct val="20000"/>
        </a:spcBef>
        <a:buFont typeface="Arial"/>
        <a:buChar char="»"/>
        <a:defRPr sz="1499" kern="1200">
          <a:solidFill>
            <a:schemeClr val="bg2">
              <a:lumMod val="50000"/>
            </a:schemeClr>
          </a:solidFill>
          <a:latin typeface="Open Sans"/>
          <a:ea typeface="+mn-ea"/>
          <a:cs typeface="Open Sans"/>
        </a:defRPr>
      </a:lvl5pPr>
      <a:lvl6pPr marL="3223111" indent="-293010" algn="l" defTabSz="586020" rtl="0" eaLnBrk="1" latinLnBrk="0" hangingPunct="1">
        <a:spcBef>
          <a:spcPct val="20000"/>
        </a:spcBef>
        <a:buFont typeface="Arial"/>
        <a:buChar char="•"/>
        <a:defRPr sz="2599" kern="1200">
          <a:solidFill>
            <a:schemeClr val="tx1"/>
          </a:solidFill>
          <a:latin typeface="+mn-lt"/>
          <a:ea typeface="+mn-ea"/>
          <a:cs typeface="+mn-cs"/>
        </a:defRPr>
      </a:lvl6pPr>
      <a:lvl7pPr marL="3809130" indent="-293010" algn="l" defTabSz="586020" rtl="0" eaLnBrk="1" latinLnBrk="0" hangingPunct="1">
        <a:spcBef>
          <a:spcPct val="20000"/>
        </a:spcBef>
        <a:buFont typeface="Arial"/>
        <a:buChar char="•"/>
        <a:defRPr sz="2599" kern="1200">
          <a:solidFill>
            <a:schemeClr val="tx1"/>
          </a:solidFill>
          <a:latin typeface="+mn-lt"/>
          <a:ea typeface="+mn-ea"/>
          <a:cs typeface="+mn-cs"/>
        </a:defRPr>
      </a:lvl7pPr>
      <a:lvl8pPr marL="4395151" indent="-293010" algn="l" defTabSz="586020" rtl="0" eaLnBrk="1" latinLnBrk="0" hangingPunct="1">
        <a:spcBef>
          <a:spcPct val="20000"/>
        </a:spcBef>
        <a:buFont typeface="Arial"/>
        <a:buChar char="•"/>
        <a:defRPr sz="2599" kern="1200">
          <a:solidFill>
            <a:schemeClr val="tx1"/>
          </a:solidFill>
          <a:latin typeface="+mn-lt"/>
          <a:ea typeface="+mn-ea"/>
          <a:cs typeface="+mn-cs"/>
        </a:defRPr>
      </a:lvl8pPr>
      <a:lvl9pPr marL="4981171" indent="-293010" algn="l" defTabSz="586020" rtl="0" eaLnBrk="1" latinLnBrk="0" hangingPunct="1">
        <a:spcBef>
          <a:spcPct val="20000"/>
        </a:spcBef>
        <a:buFont typeface="Arial"/>
        <a:buChar char="•"/>
        <a:defRPr sz="2599" kern="1200">
          <a:solidFill>
            <a:schemeClr val="tx1"/>
          </a:solidFill>
          <a:latin typeface="+mn-lt"/>
          <a:ea typeface="+mn-ea"/>
          <a:cs typeface="+mn-cs"/>
        </a:defRPr>
      </a:lvl9pPr>
    </p:bodyStyle>
    <p:otherStyle>
      <a:defPPr>
        <a:defRPr lang="en-US"/>
      </a:defPPr>
      <a:lvl1pPr marL="0" algn="l" defTabSz="586020" rtl="0" eaLnBrk="1" latinLnBrk="0" hangingPunct="1">
        <a:defRPr sz="2299" kern="1200">
          <a:solidFill>
            <a:schemeClr val="tx1"/>
          </a:solidFill>
          <a:latin typeface="+mn-lt"/>
          <a:ea typeface="+mn-ea"/>
          <a:cs typeface="+mn-cs"/>
        </a:defRPr>
      </a:lvl1pPr>
      <a:lvl2pPr marL="586020" algn="l" defTabSz="586020" rtl="0" eaLnBrk="1" latinLnBrk="0" hangingPunct="1">
        <a:defRPr sz="2299" kern="1200">
          <a:solidFill>
            <a:schemeClr val="tx1"/>
          </a:solidFill>
          <a:latin typeface="+mn-lt"/>
          <a:ea typeface="+mn-ea"/>
          <a:cs typeface="+mn-cs"/>
        </a:defRPr>
      </a:lvl2pPr>
      <a:lvl3pPr marL="1172041" algn="l" defTabSz="586020" rtl="0" eaLnBrk="1" latinLnBrk="0" hangingPunct="1">
        <a:defRPr sz="2299" kern="1200">
          <a:solidFill>
            <a:schemeClr val="tx1"/>
          </a:solidFill>
          <a:latin typeface="+mn-lt"/>
          <a:ea typeface="+mn-ea"/>
          <a:cs typeface="+mn-cs"/>
        </a:defRPr>
      </a:lvl3pPr>
      <a:lvl4pPr marL="1758061" algn="l" defTabSz="586020" rtl="0" eaLnBrk="1" latinLnBrk="0" hangingPunct="1">
        <a:defRPr sz="2299" kern="1200">
          <a:solidFill>
            <a:schemeClr val="tx1"/>
          </a:solidFill>
          <a:latin typeface="+mn-lt"/>
          <a:ea typeface="+mn-ea"/>
          <a:cs typeface="+mn-cs"/>
        </a:defRPr>
      </a:lvl4pPr>
      <a:lvl5pPr marL="2344080" algn="l" defTabSz="586020" rtl="0" eaLnBrk="1" latinLnBrk="0" hangingPunct="1">
        <a:defRPr sz="2299" kern="1200">
          <a:solidFill>
            <a:schemeClr val="tx1"/>
          </a:solidFill>
          <a:latin typeface="+mn-lt"/>
          <a:ea typeface="+mn-ea"/>
          <a:cs typeface="+mn-cs"/>
        </a:defRPr>
      </a:lvl5pPr>
      <a:lvl6pPr marL="2930100" algn="l" defTabSz="586020" rtl="0" eaLnBrk="1" latinLnBrk="0" hangingPunct="1">
        <a:defRPr sz="2299" kern="1200">
          <a:solidFill>
            <a:schemeClr val="tx1"/>
          </a:solidFill>
          <a:latin typeface="+mn-lt"/>
          <a:ea typeface="+mn-ea"/>
          <a:cs typeface="+mn-cs"/>
        </a:defRPr>
      </a:lvl6pPr>
      <a:lvl7pPr marL="3516121" algn="l" defTabSz="586020" rtl="0" eaLnBrk="1" latinLnBrk="0" hangingPunct="1">
        <a:defRPr sz="2299" kern="1200">
          <a:solidFill>
            <a:schemeClr val="tx1"/>
          </a:solidFill>
          <a:latin typeface="+mn-lt"/>
          <a:ea typeface="+mn-ea"/>
          <a:cs typeface="+mn-cs"/>
        </a:defRPr>
      </a:lvl7pPr>
      <a:lvl8pPr marL="4102141" algn="l" defTabSz="586020" rtl="0" eaLnBrk="1" latinLnBrk="0" hangingPunct="1">
        <a:defRPr sz="2299" kern="1200">
          <a:solidFill>
            <a:schemeClr val="tx1"/>
          </a:solidFill>
          <a:latin typeface="+mn-lt"/>
          <a:ea typeface="+mn-ea"/>
          <a:cs typeface="+mn-cs"/>
        </a:defRPr>
      </a:lvl8pPr>
      <a:lvl9pPr marL="4688161" algn="l" defTabSz="586020" rtl="0" eaLnBrk="1" latinLnBrk="0" hangingPunct="1">
        <a:defRPr sz="22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B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944" y="393192"/>
            <a:ext cx="10412618" cy="1143000"/>
          </a:xfrm>
          <a:prstGeom prst="rect">
            <a:avLst/>
          </a:prstGeom>
        </p:spPr>
        <p:txBody>
          <a:bodyPr vert="horz" lIns="121954" tIns="60977" rIns="121954" bIns="60977"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711944" y="1604788"/>
            <a:ext cx="10412618" cy="4879499"/>
          </a:xfrm>
          <a:prstGeom prst="rect">
            <a:avLst/>
          </a:prstGeom>
        </p:spPr>
        <p:txBody>
          <a:bodyPr vert="horz" lIns="121954" tIns="60977" rIns="121954" bIns="60977"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ovéPole 4">
            <a:extLst>
              <a:ext uri="{FF2B5EF4-FFF2-40B4-BE49-F238E27FC236}">
                <a16:creationId xmlns:a16="http://schemas.microsoft.com/office/drawing/2014/main" id="{08CCB984-BD9B-9FB2-3B9A-6086D28043F8}"/>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3"/>
      <p:tags r:id="rId14"/>
    </p:custDataLst>
    <p:extLst>
      <p:ext uri="{BB962C8B-B14F-4D97-AF65-F5344CB8AC3E}">
        <p14:creationId xmlns:p14="http://schemas.microsoft.com/office/powerpoint/2010/main" val="410945448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dt="0"/>
  <p:txStyles>
    <p:titleStyle>
      <a:lvl1pPr algn="l" defTabSz="609463" rtl="0" eaLnBrk="1" latinLnBrk="0" hangingPunct="1">
        <a:spcBef>
          <a:spcPct val="0"/>
        </a:spcBef>
        <a:buNone/>
        <a:defRPr sz="3700" b="0" kern="1200">
          <a:solidFill>
            <a:schemeClr val="accent6">
              <a:lumMod val="75000"/>
            </a:schemeClr>
          </a:solidFill>
          <a:latin typeface="+mj-lt"/>
          <a:ea typeface="Fjalla One"/>
          <a:cs typeface="Fjalla One"/>
        </a:defRPr>
      </a:lvl1pPr>
    </p:titleStyle>
    <p:bodyStyle>
      <a:lvl1pPr marL="457097" indent="-457097" algn="l" defTabSz="609463" rtl="0" eaLnBrk="1" latinLnBrk="0" hangingPunct="1">
        <a:spcBef>
          <a:spcPct val="20000"/>
        </a:spcBef>
        <a:buFont typeface="Arial"/>
        <a:buChar char="•"/>
        <a:defRPr sz="2699" kern="1200">
          <a:solidFill>
            <a:schemeClr val="tx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tx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tx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tx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tx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2265" y="1604788"/>
            <a:ext cx="10801180" cy="4879499"/>
          </a:xfrm>
          <a:prstGeom prst="rect">
            <a:avLst/>
          </a:prstGeom>
        </p:spPr>
        <p:txBody>
          <a:bodyPr vert="horz" lIns="121954" tIns="60977" rIns="121954" bIns="60977"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Parallelogram 4"/>
          <p:cNvSpPr/>
          <p:nvPr/>
        </p:nvSpPr>
        <p:spPr>
          <a:xfrm rot="16200000" flipH="1">
            <a:off x="369332" y="-192189"/>
            <a:ext cx="762952" cy="1505559"/>
          </a:xfrm>
          <a:prstGeom prst="parallelogram">
            <a:avLst>
              <a:gd name="adj" fmla="val 44318"/>
            </a:avLst>
          </a:prstGeom>
          <a:solidFill>
            <a:schemeClr val="accent3">
              <a:lumMod val="75000"/>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b"/>
          <a:lstStyle/>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a:p>
            <a:pPr algn="ctr"/>
            <a:endParaRPr lang="en-US" sz="2399" dirty="0">
              <a:latin typeface="Roboto Light"/>
              <a:cs typeface="Roboto Light"/>
            </a:endParaRPr>
          </a:p>
        </p:txBody>
      </p:sp>
      <p:sp>
        <p:nvSpPr>
          <p:cNvPr id="2" name="Title Placeholder 1"/>
          <p:cNvSpPr>
            <a:spLocks noGrp="1"/>
          </p:cNvSpPr>
          <p:nvPr>
            <p:ph type="title"/>
          </p:nvPr>
        </p:nvSpPr>
        <p:spPr>
          <a:xfrm>
            <a:off x="740664" y="301752"/>
            <a:ext cx="10801180" cy="1143000"/>
          </a:xfrm>
          <a:prstGeom prst="rect">
            <a:avLst/>
          </a:prstGeom>
        </p:spPr>
        <p:txBody>
          <a:bodyPr vert="horz" lIns="121954" tIns="60977" rIns="121954" bIns="60977" rtlCol="0" anchor="ctr">
            <a:noAutofit/>
          </a:bodyPr>
          <a:lstStyle/>
          <a:p>
            <a:r>
              <a:rPr lang="cs-CZ"/>
              <a:t>Kliknutím lze upravit styl.</a:t>
            </a:r>
            <a:endParaRPr lang="en-US" dirty="0"/>
          </a:p>
        </p:txBody>
      </p:sp>
      <p:sp>
        <p:nvSpPr>
          <p:cNvPr id="4" name="Slide Number Placeholder 3"/>
          <p:cNvSpPr>
            <a:spLocks noGrp="1"/>
          </p:cNvSpPr>
          <p:nvPr>
            <p:ph type="sldNum" sz="quarter" idx="4"/>
          </p:nvPr>
        </p:nvSpPr>
        <p:spPr>
          <a:xfrm>
            <a:off x="579970" y="116968"/>
            <a:ext cx="891455" cy="648208"/>
          </a:xfrm>
          <a:prstGeom prst="rect">
            <a:avLst/>
          </a:prstGeom>
        </p:spPr>
        <p:txBody>
          <a:bodyPr vert="horz" lIns="121954" tIns="60977" rIns="121954" bIns="60977" rtlCol="0" anchor="ctr"/>
          <a:lstStyle>
            <a:lvl1pPr marL="0" algn="r">
              <a:spcBef>
                <a:spcPts val="0"/>
              </a:spcBef>
              <a:spcAft>
                <a:spcPts val="0"/>
              </a:spcAft>
              <a:defRPr sz="2699">
                <a:solidFill>
                  <a:schemeClr val="bg1"/>
                </a:solidFill>
                <a:latin typeface="+mj-lt"/>
                <a:cs typeface="Lato Black"/>
              </a:defRPr>
            </a:lvl1pPr>
          </a:lstStyle>
          <a:p>
            <a:fld id="{3E409BC6-42AE-724A-BAA7-1697755F665A}" type="slidenum">
              <a:rPr lang="en-US" smtClean="0"/>
              <a:pPr/>
              <a:t>‹#›</a:t>
            </a:fld>
            <a:endParaRPr lang="en-US" dirty="0"/>
          </a:p>
        </p:txBody>
      </p:sp>
      <p:sp>
        <p:nvSpPr>
          <p:cNvPr id="7" name="TextovéPole 6">
            <a:extLst>
              <a:ext uri="{FF2B5EF4-FFF2-40B4-BE49-F238E27FC236}">
                <a16:creationId xmlns:a16="http://schemas.microsoft.com/office/drawing/2014/main" id="{7166B297-B2F6-E9C1-9C8E-9D4BF9C45F9A}"/>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5"/>
      <p:tags r:id="rId16"/>
    </p:custDataLst>
    <p:extLst>
      <p:ext uri="{BB962C8B-B14F-4D97-AF65-F5344CB8AC3E}">
        <p14:creationId xmlns:p14="http://schemas.microsoft.com/office/powerpoint/2010/main" val="362641887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hf hdr="0" dt="0"/>
  <p:txStyles>
    <p:titleStyle>
      <a:lvl1pPr algn="l" defTabSz="609463" rtl="0" eaLnBrk="1" latinLnBrk="0" hangingPunct="1">
        <a:spcBef>
          <a:spcPct val="0"/>
        </a:spcBef>
        <a:buNone/>
        <a:defRPr sz="3698" b="0" kern="1200" spc="0">
          <a:solidFill>
            <a:schemeClr val="tx1"/>
          </a:solidFill>
          <a:latin typeface="+mj-lt"/>
          <a:ea typeface="Lato Black"/>
          <a:cs typeface="Lato Black"/>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Open Sans"/>
          <a:ea typeface="+mn-ea"/>
          <a:cs typeface="Open Sans"/>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Open Sans"/>
          <a:ea typeface="+mn-ea"/>
          <a:cs typeface="Open Sans"/>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Open Sans"/>
          <a:ea typeface="+mn-ea"/>
          <a:cs typeface="Open Sans"/>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Open Sans"/>
          <a:ea typeface="+mn-ea"/>
          <a:cs typeface="Open Sans"/>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Open Sans"/>
          <a:ea typeface="+mn-ea"/>
          <a:cs typeface="Open San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Lato Light"/>
                <a:ea typeface="Lato Light"/>
                <a:cs typeface="Lato Light"/>
              </a:defRPr>
            </a:lvl1pPr>
          </a:lstStyle>
          <a:p>
            <a:fld id="{43EA3BA3-8CC8-DB45-8DDC-CB95A4997F49}" type="slidenum">
              <a:rPr lang="en-US" smtClean="0"/>
              <a:pPr/>
              <a:t>‹#›</a:t>
            </a:fld>
            <a:endParaRPr lang="en-US" dirty="0"/>
          </a:p>
        </p:txBody>
      </p:sp>
      <p:sp>
        <p:nvSpPr>
          <p:cNvPr id="3" name="Title Placeholder 2"/>
          <p:cNvSpPr>
            <a:spLocks noGrp="1"/>
          </p:cNvSpPr>
          <p:nvPr>
            <p:ph type="title"/>
          </p:nvPr>
        </p:nvSpPr>
        <p:spPr>
          <a:xfrm>
            <a:off x="647653" y="504238"/>
            <a:ext cx="10972800" cy="625003"/>
          </a:xfrm>
          <a:prstGeom prst="rect">
            <a:avLst/>
          </a:prstGeom>
        </p:spPr>
        <p:txBody>
          <a:bodyPr vert="horz" lIns="36576" tIns="36576" rIns="36576" bIns="36576" rtlCol="0" anchor="t" anchorCtr="0">
            <a:noAutofit/>
          </a:bodyPr>
          <a:lstStyle/>
          <a:p>
            <a:r>
              <a:rPr lang="cs-CZ"/>
              <a:t>Kliknutím lze upravit styl.</a:t>
            </a:r>
            <a:endParaRPr lang="en-US" dirty="0"/>
          </a:p>
        </p:txBody>
      </p:sp>
      <p:sp>
        <p:nvSpPr>
          <p:cNvPr id="4" name="Footer Placeholder 3"/>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Lato Light"/>
                <a:ea typeface="Lato Light"/>
                <a:cs typeface="Lato Light"/>
              </a:defRPr>
            </a:lvl1pPr>
          </a:lstStyle>
          <a:p>
            <a:endParaRPr lang="en-US" dirty="0"/>
          </a:p>
        </p:txBody>
      </p:sp>
      <p:sp>
        <p:nvSpPr>
          <p:cNvPr id="5" name="Date Placeholder 4"/>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Lato Light"/>
                <a:ea typeface="Lato Light"/>
                <a:cs typeface="Lato Light"/>
              </a:defRPr>
            </a:lvl1pPr>
          </a:lstStyle>
          <a:p>
            <a:fld id="{FE6C8364-8B66-2E47-BEB4-4C52B696C677}" type="datetimeFigureOut">
              <a:rPr lang="en-US" smtClean="0"/>
              <a:pPr/>
              <a:t>1/25/2023</a:t>
            </a:fld>
            <a:endParaRPr lang="en-US" dirty="0"/>
          </a:p>
        </p:txBody>
      </p:sp>
      <p:sp>
        <p:nvSpPr>
          <p:cNvPr id="6" name="Text Placeholder 5"/>
          <p:cNvSpPr>
            <a:spLocks noGrp="1"/>
          </p:cNvSpPr>
          <p:nvPr>
            <p:ph type="body" idx="1"/>
          </p:nvPr>
        </p:nvSpPr>
        <p:spPr>
          <a:xfrm>
            <a:off x="647653" y="1600205"/>
            <a:ext cx="10972800" cy="452596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TextovéPole 7">
            <a:extLst>
              <a:ext uri="{FF2B5EF4-FFF2-40B4-BE49-F238E27FC236}">
                <a16:creationId xmlns:a16="http://schemas.microsoft.com/office/drawing/2014/main" id="{74B7AB60-BBB8-699D-ABD5-F517D3E8A1C1}"/>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6"/>
      <p:tags r:id="rId17"/>
    </p:custDataLst>
    <p:extLst>
      <p:ext uri="{BB962C8B-B14F-4D97-AF65-F5344CB8AC3E}">
        <p14:creationId xmlns:p14="http://schemas.microsoft.com/office/powerpoint/2010/main" val="282096337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Lst>
  <p:transition spd="med"/>
  <p:txStyles>
    <p:titleStyle>
      <a:lvl1pPr algn="l" defTabSz="410730" eaLnBrk="1" hangingPunct="1">
        <a:defRPr sz="3600" b="1" i="0" spc="-150">
          <a:solidFill>
            <a:schemeClr val="tx1"/>
          </a:solidFill>
          <a:latin typeface="+mj-lt"/>
          <a:ea typeface="Lato Light"/>
          <a:cs typeface="Lato Light"/>
          <a:sym typeface="Helvetica Light"/>
        </a:defRPr>
      </a:lvl1pPr>
      <a:lvl2pPr indent="160721" algn="ctr" defTabSz="410730" eaLnBrk="1" hangingPunct="1">
        <a:defRPr sz="5600">
          <a:latin typeface="+mn-lt"/>
          <a:ea typeface="+mn-ea"/>
          <a:cs typeface="+mn-cs"/>
          <a:sym typeface="Helvetica Light"/>
        </a:defRPr>
      </a:lvl2pPr>
      <a:lvl3pPr indent="321441" algn="ctr" defTabSz="410730" eaLnBrk="1" hangingPunct="1">
        <a:defRPr sz="5600">
          <a:latin typeface="+mn-lt"/>
          <a:ea typeface="+mn-ea"/>
          <a:cs typeface="+mn-cs"/>
          <a:sym typeface="Helvetica Light"/>
        </a:defRPr>
      </a:lvl3pPr>
      <a:lvl4pPr indent="482163" algn="ctr" defTabSz="410730" eaLnBrk="1" hangingPunct="1">
        <a:defRPr sz="5600">
          <a:latin typeface="+mn-lt"/>
          <a:ea typeface="+mn-ea"/>
          <a:cs typeface="+mn-cs"/>
          <a:sym typeface="Helvetica Light"/>
        </a:defRPr>
      </a:lvl4pPr>
      <a:lvl5pPr indent="642883" algn="ctr" defTabSz="410730" eaLnBrk="1" hangingPunct="1">
        <a:defRPr sz="5600">
          <a:latin typeface="+mn-lt"/>
          <a:ea typeface="+mn-ea"/>
          <a:cs typeface="+mn-cs"/>
          <a:sym typeface="Helvetica Light"/>
        </a:defRPr>
      </a:lvl5pPr>
      <a:lvl6pPr indent="803603" algn="ctr" defTabSz="410730" eaLnBrk="1" hangingPunct="1">
        <a:defRPr sz="5600">
          <a:latin typeface="+mn-lt"/>
          <a:ea typeface="+mn-ea"/>
          <a:cs typeface="+mn-cs"/>
          <a:sym typeface="Helvetica Light"/>
        </a:defRPr>
      </a:lvl6pPr>
      <a:lvl7pPr indent="964324" algn="ctr" defTabSz="410730" eaLnBrk="1" hangingPunct="1">
        <a:defRPr sz="5600">
          <a:latin typeface="+mn-lt"/>
          <a:ea typeface="+mn-ea"/>
          <a:cs typeface="+mn-cs"/>
          <a:sym typeface="Helvetica Light"/>
        </a:defRPr>
      </a:lvl7pPr>
      <a:lvl8pPr indent="1125045" algn="ctr" defTabSz="410730" eaLnBrk="1" hangingPunct="1">
        <a:defRPr sz="5600">
          <a:latin typeface="+mn-lt"/>
          <a:ea typeface="+mn-ea"/>
          <a:cs typeface="+mn-cs"/>
          <a:sym typeface="Helvetica Light"/>
        </a:defRPr>
      </a:lvl8pPr>
      <a:lvl9pPr indent="1285765" algn="ctr" defTabSz="410730" eaLnBrk="1" hangingPunct="1">
        <a:defRPr sz="5600">
          <a:latin typeface="+mn-lt"/>
          <a:ea typeface="+mn-ea"/>
          <a:cs typeface="+mn-cs"/>
          <a:sym typeface="Helvetica Light"/>
        </a:defRPr>
      </a:lvl9pPr>
    </p:titleStyle>
    <p:bodyStyle>
      <a:lvl1pPr marL="31251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1pPr>
      <a:lvl2pPr marL="625024"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2pPr>
      <a:lvl3pPr marL="937538"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3pPr>
      <a:lvl4pPr marL="1250050"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4pPr>
      <a:lvl5pPr marL="156256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5pPr>
      <a:lvl6pPr marL="1875074" indent="-312512" defTabSz="410730" eaLnBrk="1" hangingPunct="1">
        <a:spcBef>
          <a:spcPts val="2953"/>
        </a:spcBef>
        <a:buSzPct val="75000"/>
        <a:buChar char="•"/>
        <a:defRPr sz="2500">
          <a:latin typeface="+mn-lt"/>
          <a:ea typeface="+mn-ea"/>
          <a:cs typeface="+mn-cs"/>
          <a:sym typeface="Helvetica Light"/>
        </a:defRPr>
      </a:lvl6pPr>
      <a:lvl7pPr marL="2187587" indent="-312512" defTabSz="410730" eaLnBrk="1" hangingPunct="1">
        <a:spcBef>
          <a:spcPts val="2953"/>
        </a:spcBef>
        <a:buSzPct val="75000"/>
        <a:buChar char="•"/>
        <a:defRPr sz="2500">
          <a:latin typeface="+mn-lt"/>
          <a:ea typeface="+mn-ea"/>
          <a:cs typeface="+mn-cs"/>
          <a:sym typeface="Helvetica Light"/>
        </a:defRPr>
      </a:lvl7pPr>
      <a:lvl8pPr marL="2500099" indent="-312512" defTabSz="410730" eaLnBrk="1" hangingPunct="1">
        <a:spcBef>
          <a:spcPts val="2953"/>
        </a:spcBef>
        <a:buSzPct val="75000"/>
        <a:buChar char="•"/>
        <a:defRPr sz="2500">
          <a:latin typeface="+mn-lt"/>
          <a:ea typeface="+mn-ea"/>
          <a:cs typeface="+mn-cs"/>
          <a:sym typeface="Helvetica Light"/>
        </a:defRPr>
      </a:lvl8pPr>
      <a:lvl9pPr marL="2812612" indent="-312512" defTabSz="410730" eaLnBrk="1" hangingPunct="1">
        <a:spcBef>
          <a:spcPts val="2953"/>
        </a:spcBef>
        <a:buSzPct val="75000"/>
        <a:buChar char="•"/>
        <a:defRPr sz="2500">
          <a:latin typeface="+mn-lt"/>
          <a:ea typeface="+mn-ea"/>
          <a:cs typeface="+mn-cs"/>
          <a:sym typeface="Helvetica Light"/>
        </a:defRPr>
      </a:lvl9pPr>
    </p:bodyStyle>
    <p:otherStyle>
      <a:lvl1pPr algn="ctr" defTabSz="410730" eaLnBrk="1" hangingPunct="1">
        <a:defRPr>
          <a:solidFill>
            <a:schemeClr val="tx1"/>
          </a:solidFill>
          <a:latin typeface="+mn-lt"/>
          <a:ea typeface="+mn-ea"/>
          <a:cs typeface="+mn-cs"/>
          <a:sym typeface="Helvetica Light"/>
        </a:defRPr>
      </a:lvl1pPr>
      <a:lvl2pPr indent="160721" algn="ctr" defTabSz="410730" eaLnBrk="1" hangingPunct="1">
        <a:defRPr>
          <a:solidFill>
            <a:schemeClr val="tx1"/>
          </a:solidFill>
          <a:latin typeface="+mn-lt"/>
          <a:ea typeface="+mn-ea"/>
          <a:cs typeface="+mn-cs"/>
          <a:sym typeface="Helvetica Light"/>
        </a:defRPr>
      </a:lvl2pPr>
      <a:lvl3pPr indent="321441" algn="ctr" defTabSz="410730" eaLnBrk="1" hangingPunct="1">
        <a:defRPr>
          <a:solidFill>
            <a:schemeClr val="tx1"/>
          </a:solidFill>
          <a:latin typeface="+mn-lt"/>
          <a:ea typeface="+mn-ea"/>
          <a:cs typeface="+mn-cs"/>
          <a:sym typeface="Helvetica Light"/>
        </a:defRPr>
      </a:lvl3pPr>
      <a:lvl4pPr indent="482163" algn="ctr" defTabSz="410730" eaLnBrk="1" hangingPunct="1">
        <a:defRPr>
          <a:solidFill>
            <a:schemeClr val="tx1"/>
          </a:solidFill>
          <a:latin typeface="+mn-lt"/>
          <a:ea typeface="+mn-ea"/>
          <a:cs typeface="+mn-cs"/>
          <a:sym typeface="Helvetica Light"/>
        </a:defRPr>
      </a:lvl4pPr>
      <a:lvl5pPr indent="642883" algn="ctr" defTabSz="410730" eaLnBrk="1" hangingPunct="1">
        <a:defRPr>
          <a:solidFill>
            <a:schemeClr val="tx1"/>
          </a:solidFill>
          <a:latin typeface="+mn-lt"/>
          <a:ea typeface="+mn-ea"/>
          <a:cs typeface="+mn-cs"/>
          <a:sym typeface="Helvetica Light"/>
        </a:defRPr>
      </a:lvl5pPr>
      <a:lvl6pPr indent="803603" algn="ctr" defTabSz="410730" eaLnBrk="1" hangingPunct="1">
        <a:defRPr>
          <a:solidFill>
            <a:schemeClr val="tx1"/>
          </a:solidFill>
          <a:latin typeface="+mn-lt"/>
          <a:ea typeface="+mn-ea"/>
          <a:cs typeface="+mn-cs"/>
          <a:sym typeface="Helvetica Light"/>
        </a:defRPr>
      </a:lvl6pPr>
      <a:lvl7pPr indent="964324" algn="ctr" defTabSz="410730" eaLnBrk="1" hangingPunct="1">
        <a:defRPr>
          <a:solidFill>
            <a:schemeClr val="tx1"/>
          </a:solidFill>
          <a:latin typeface="+mn-lt"/>
          <a:ea typeface="+mn-ea"/>
          <a:cs typeface="+mn-cs"/>
          <a:sym typeface="Helvetica Light"/>
        </a:defRPr>
      </a:lvl7pPr>
      <a:lvl8pPr indent="1125045" algn="ctr" defTabSz="410730" eaLnBrk="1" hangingPunct="1">
        <a:defRPr>
          <a:solidFill>
            <a:schemeClr val="tx1"/>
          </a:solidFill>
          <a:latin typeface="+mn-lt"/>
          <a:ea typeface="+mn-ea"/>
          <a:cs typeface="+mn-cs"/>
          <a:sym typeface="Helvetica Light"/>
        </a:defRPr>
      </a:lvl8pPr>
      <a:lvl9pPr indent="1285765" algn="ctr" defTabSz="410730" eaLnBrk="1" hangingPunct="1">
        <a:defRPr>
          <a:solidFill>
            <a:schemeClr val="tx1"/>
          </a:solidFill>
          <a:latin typeface="+mn-lt"/>
          <a:ea typeface="+mn-ea"/>
          <a:cs typeface="+mn-cs"/>
          <a:sym typeface="Helvetica Light"/>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email">
            <a:alphaModFix amt="65000"/>
            <a:extLst>
              <a:ext uri="{28A0092B-C50C-407E-A947-70E740481C1C}">
                <a14:useLocalDpi xmlns:a14="http://schemas.microsoft.com/office/drawing/2010/main"/>
              </a:ext>
            </a:extLst>
          </a:blip>
          <a:stretch>
            <a:fillRect/>
          </a:stretch>
        </p:blipFill>
        <p:spPr>
          <a:xfrm>
            <a:off x="1" y="-13692"/>
            <a:ext cx="12192000" cy="6885384"/>
          </a:xfrm>
          <a:prstGeom prst="rect">
            <a:avLst/>
          </a:prstGeom>
        </p:spPr>
      </p:pic>
      <p:sp>
        <p:nvSpPr>
          <p:cNvPr id="2" name="Title Placeholder 1"/>
          <p:cNvSpPr>
            <a:spLocks noGrp="1"/>
          </p:cNvSpPr>
          <p:nvPr>
            <p:ph type="title"/>
          </p:nvPr>
        </p:nvSpPr>
        <p:spPr>
          <a:xfrm>
            <a:off x="688245" y="176213"/>
            <a:ext cx="10412617" cy="1143000"/>
          </a:xfrm>
          <a:prstGeom prst="rect">
            <a:avLst/>
          </a:prstGeom>
        </p:spPr>
        <p:txBody>
          <a:bodyPr vert="horz" lIns="121780" tIns="60890" rIns="121780" bIns="6089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686963" y="1604788"/>
            <a:ext cx="10412617" cy="4879499"/>
          </a:xfrm>
          <a:prstGeom prst="rect">
            <a:avLst/>
          </a:prstGeom>
        </p:spPr>
        <p:txBody>
          <a:bodyPr vert="horz" lIns="121780" tIns="60890" rIns="121780" bIns="60890"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TextovéPole 5">
            <a:extLst>
              <a:ext uri="{FF2B5EF4-FFF2-40B4-BE49-F238E27FC236}">
                <a16:creationId xmlns:a16="http://schemas.microsoft.com/office/drawing/2014/main" id="{072A2D1F-13F4-AC6D-6EEE-3A6EA9A6619F}"/>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3"/>
      <p:tags r:id="rId14"/>
    </p:custDataLst>
    <p:extLst>
      <p:ext uri="{BB962C8B-B14F-4D97-AF65-F5344CB8AC3E}">
        <p14:creationId xmlns:p14="http://schemas.microsoft.com/office/powerpoint/2010/main" val="426303623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dt="0"/>
  <p:txStyles>
    <p:titleStyle>
      <a:lvl1pPr algn="l" defTabSz="609934" rtl="0" eaLnBrk="1" latinLnBrk="0" hangingPunct="1">
        <a:spcBef>
          <a:spcPct val="0"/>
        </a:spcBef>
        <a:buNone/>
        <a:defRPr sz="4508" b="0" kern="1200" spc="-160">
          <a:solidFill>
            <a:schemeClr val="bg2">
              <a:lumMod val="25000"/>
            </a:schemeClr>
          </a:solidFill>
          <a:latin typeface="+mj-lt"/>
          <a:ea typeface="Roboto Medium"/>
          <a:cs typeface="Roboto Medium"/>
        </a:defRPr>
      </a:lvl1pPr>
    </p:titleStyle>
    <p:bodyStyle>
      <a:lvl1pPr marL="457450" indent="-457450" algn="l" defTabSz="609934" rtl="0" eaLnBrk="1" latinLnBrk="0" hangingPunct="1">
        <a:spcBef>
          <a:spcPct val="20000"/>
        </a:spcBef>
        <a:buFont typeface="Arial"/>
        <a:buChar char="•"/>
        <a:defRPr sz="2705" kern="1200">
          <a:solidFill>
            <a:schemeClr val="tx2"/>
          </a:solidFill>
          <a:latin typeface="+mn-lt"/>
          <a:ea typeface="+mn-ea"/>
          <a:cs typeface="+mn-cs"/>
        </a:defRPr>
      </a:lvl1pPr>
      <a:lvl2pPr marL="991143" indent="-381209" algn="l" defTabSz="609934" rtl="0" eaLnBrk="1" latinLnBrk="0" hangingPunct="1">
        <a:spcBef>
          <a:spcPct val="20000"/>
        </a:spcBef>
        <a:buFont typeface="Arial"/>
        <a:buChar char="–"/>
        <a:defRPr sz="2404" kern="1200">
          <a:solidFill>
            <a:schemeClr val="tx2"/>
          </a:solidFill>
          <a:latin typeface="+mn-lt"/>
          <a:ea typeface="+mn-ea"/>
          <a:cs typeface="+mn-cs"/>
        </a:defRPr>
      </a:lvl2pPr>
      <a:lvl3pPr marL="1524835" indent="-304967" algn="l" defTabSz="609934" rtl="0" eaLnBrk="1" latinLnBrk="0" hangingPunct="1">
        <a:spcBef>
          <a:spcPct val="20000"/>
        </a:spcBef>
        <a:buFont typeface="Arial"/>
        <a:buChar char="•"/>
        <a:defRPr sz="2104" kern="1200">
          <a:solidFill>
            <a:schemeClr val="tx2"/>
          </a:solidFill>
          <a:latin typeface="+mn-lt"/>
          <a:ea typeface="+mn-ea"/>
          <a:cs typeface="+mn-cs"/>
        </a:defRPr>
      </a:lvl3pPr>
      <a:lvl4pPr marL="2134769" indent="-304967" algn="l" defTabSz="609934" rtl="0" eaLnBrk="1" latinLnBrk="0" hangingPunct="1">
        <a:spcBef>
          <a:spcPct val="20000"/>
        </a:spcBef>
        <a:buFont typeface="Arial"/>
        <a:buChar char="–"/>
        <a:defRPr sz="1903" kern="1200">
          <a:solidFill>
            <a:schemeClr val="tx2"/>
          </a:solidFill>
          <a:latin typeface="+mn-lt"/>
          <a:ea typeface="+mn-ea"/>
          <a:cs typeface="+mn-cs"/>
        </a:defRPr>
      </a:lvl4pPr>
      <a:lvl5pPr marL="2744703" indent="-304967" algn="l" defTabSz="609934" rtl="0" eaLnBrk="1" latinLnBrk="0" hangingPunct="1">
        <a:spcBef>
          <a:spcPct val="20000"/>
        </a:spcBef>
        <a:buFont typeface="Arial"/>
        <a:buChar char="»"/>
        <a:defRPr sz="1903" kern="1200">
          <a:solidFill>
            <a:schemeClr val="tx2"/>
          </a:solidFill>
          <a:latin typeface="+mn-lt"/>
          <a:ea typeface="+mn-ea"/>
          <a:cs typeface="+mn-cs"/>
        </a:defRPr>
      </a:lvl5pPr>
      <a:lvl6pPr marL="3354637" indent="-304967" algn="l" defTabSz="609934" rtl="0" eaLnBrk="1" latinLnBrk="0" hangingPunct="1">
        <a:spcBef>
          <a:spcPct val="20000"/>
        </a:spcBef>
        <a:buFont typeface="Arial"/>
        <a:buChar char="•"/>
        <a:defRPr sz="2705" kern="1200">
          <a:solidFill>
            <a:schemeClr val="tx1"/>
          </a:solidFill>
          <a:latin typeface="+mn-lt"/>
          <a:ea typeface="+mn-ea"/>
          <a:cs typeface="+mn-cs"/>
        </a:defRPr>
      </a:lvl6pPr>
      <a:lvl7pPr marL="3964571" indent="-304967" algn="l" defTabSz="609934" rtl="0" eaLnBrk="1" latinLnBrk="0" hangingPunct="1">
        <a:spcBef>
          <a:spcPct val="20000"/>
        </a:spcBef>
        <a:buFont typeface="Arial"/>
        <a:buChar char="•"/>
        <a:defRPr sz="2705" kern="1200">
          <a:solidFill>
            <a:schemeClr val="tx1"/>
          </a:solidFill>
          <a:latin typeface="+mn-lt"/>
          <a:ea typeface="+mn-ea"/>
          <a:cs typeface="+mn-cs"/>
        </a:defRPr>
      </a:lvl7pPr>
      <a:lvl8pPr marL="4574505" indent="-304967" algn="l" defTabSz="609934" rtl="0" eaLnBrk="1" latinLnBrk="0" hangingPunct="1">
        <a:spcBef>
          <a:spcPct val="20000"/>
        </a:spcBef>
        <a:buFont typeface="Arial"/>
        <a:buChar char="•"/>
        <a:defRPr sz="2705" kern="1200">
          <a:solidFill>
            <a:schemeClr val="tx1"/>
          </a:solidFill>
          <a:latin typeface="+mn-lt"/>
          <a:ea typeface="+mn-ea"/>
          <a:cs typeface="+mn-cs"/>
        </a:defRPr>
      </a:lvl8pPr>
      <a:lvl9pPr marL="5184440" indent="-304967" algn="l" defTabSz="609934" rtl="0" eaLnBrk="1" latinLnBrk="0" hangingPunct="1">
        <a:spcBef>
          <a:spcPct val="20000"/>
        </a:spcBef>
        <a:buFont typeface="Arial"/>
        <a:buChar char="•"/>
        <a:defRPr sz="2705" kern="1200">
          <a:solidFill>
            <a:schemeClr val="tx1"/>
          </a:solidFill>
          <a:latin typeface="+mn-lt"/>
          <a:ea typeface="+mn-ea"/>
          <a:cs typeface="+mn-cs"/>
        </a:defRPr>
      </a:lvl9pPr>
    </p:bodyStyle>
    <p:otherStyle>
      <a:defPPr>
        <a:defRPr lang="en-US"/>
      </a:defPPr>
      <a:lvl1pPr marL="0" algn="l" defTabSz="609934" rtl="0" eaLnBrk="1" latinLnBrk="0" hangingPunct="1">
        <a:defRPr sz="2404" kern="1200">
          <a:solidFill>
            <a:schemeClr val="tx1"/>
          </a:solidFill>
          <a:latin typeface="+mn-lt"/>
          <a:ea typeface="+mn-ea"/>
          <a:cs typeface="+mn-cs"/>
        </a:defRPr>
      </a:lvl1pPr>
      <a:lvl2pPr marL="609934" algn="l" defTabSz="609934" rtl="0" eaLnBrk="1" latinLnBrk="0" hangingPunct="1">
        <a:defRPr sz="2404" kern="1200">
          <a:solidFill>
            <a:schemeClr val="tx1"/>
          </a:solidFill>
          <a:latin typeface="+mn-lt"/>
          <a:ea typeface="+mn-ea"/>
          <a:cs typeface="+mn-cs"/>
        </a:defRPr>
      </a:lvl2pPr>
      <a:lvl3pPr marL="1219868" algn="l" defTabSz="609934" rtl="0" eaLnBrk="1" latinLnBrk="0" hangingPunct="1">
        <a:defRPr sz="2404" kern="1200">
          <a:solidFill>
            <a:schemeClr val="tx1"/>
          </a:solidFill>
          <a:latin typeface="+mn-lt"/>
          <a:ea typeface="+mn-ea"/>
          <a:cs typeface="+mn-cs"/>
        </a:defRPr>
      </a:lvl3pPr>
      <a:lvl4pPr marL="1829802" algn="l" defTabSz="609934" rtl="0" eaLnBrk="1" latinLnBrk="0" hangingPunct="1">
        <a:defRPr sz="2404" kern="1200">
          <a:solidFill>
            <a:schemeClr val="tx1"/>
          </a:solidFill>
          <a:latin typeface="+mn-lt"/>
          <a:ea typeface="+mn-ea"/>
          <a:cs typeface="+mn-cs"/>
        </a:defRPr>
      </a:lvl4pPr>
      <a:lvl5pPr marL="2439737" algn="l" defTabSz="609934" rtl="0" eaLnBrk="1" latinLnBrk="0" hangingPunct="1">
        <a:defRPr sz="2404" kern="1200">
          <a:solidFill>
            <a:schemeClr val="tx1"/>
          </a:solidFill>
          <a:latin typeface="+mn-lt"/>
          <a:ea typeface="+mn-ea"/>
          <a:cs typeface="+mn-cs"/>
        </a:defRPr>
      </a:lvl5pPr>
      <a:lvl6pPr marL="3049671" algn="l" defTabSz="609934" rtl="0" eaLnBrk="1" latinLnBrk="0" hangingPunct="1">
        <a:defRPr sz="2404" kern="1200">
          <a:solidFill>
            <a:schemeClr val="tx1"/>
          </a:solidFill>
          <a:latin typeface="+mn-lt"/>
          <a:ea typeface="+mn-ea"/>
          <a:cs typeface="+mn-cs"/>
        </a:defRPr>
      </a:lvl6pPr>
      <a:lvl7pPr marL="3659605" algn="l" defTabSz="609934" rtl="0" eaLnBrk="1" latinLnBrk="0" hangingPunct="1">
        <a:defRPr sz="2404" kern="1200">
          <a:solidFill>
            <a:schemeClr val="tx1"/>
          </a:solidFill>
          <a:latin typeface="+mn-lt"/>
          <a:ea typeface="+mn-ea"/>
          <a:cs typeface="+mn-cs"/>
        </a:defRPr>
      </a:lvl7pPr>
      <a:lvl8pPr marL="4269539" algn="l" defTabSz="609934" rtl="0" eaLnBrk="1" latinLnBrk="0" hangingPunct="1">
        <a:defRPr sz="2404" kern="1200">
          <a:solidFill>
            <a:schemeClr val="tx1"/>
          </a:solidFill>
          <a:latin typeface="+mn-lt"/>
          <a:ea typeface="+mn-ea"/>
          <a:cs typeface="+mn-cs"/>
        </a:defRPr>
      </a:lvl8pPr>
      <a:lvl9pPr marL="4879473" algn="l" defTabSz="609934" rtl="0" eaLnBrk="1" latinLnBrk="0" hangingPunct="1">
        <a:defRPr sz="24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30"/>
          <p:cNvSpPr/>
          <p:nvPr/>
        </p:nvSpPr>
        <p:spPr>
          <a:xfrm>
            <a:off x="0" y="0"/>
            <a:ext cx="12192000" cy="6858000"/>
          </a:xfrm>
          <a:custGeom>
            <a:avLst/>
            <a:gdLst/>
            <a:ahLst/>
            <a:cxnLst/>
            <a:rect l="l" t="t" r="r" b="b"/>
            <a:pathLst>
              <a:path w="9144000" h="3683000">
                <a:moveTo>
                  <a:pt x="0" y="3683000"/>
                </a:moveTo>
                <a:lnTo>
                  <a:pt x="9144000" y="3683000"/>
                </a:lnTo>
                <a:lnTo>
                  <a:pt x="9144000" y="0"/>
                </a:lnTo>
                <a:lnTo>
                  <a:pt x="0" y="0"/>
                </a:lnTo>
                <a:lnTo>
                  <a:pt x="0" y="3683000"/>
                </a:lnTo>
                <a:close/>
              </a:path>
            </a:pathLst>
          </a:custGeom>
          <a:solidFill>
            <a:srgbClr val="C21C1D"/>
          </a:solidFill>
        </p:spPr>
        <p:txBody>
          <a:bodyPr lIns="0" tIns="0" rIns="0" bIns="0"/>
          <a:lstStyle/>
          <a:p>
            <a:pPr defTabSz="457200" fontAlgn="auto">
              <a:spcBef>
                <a:spcPts val="0"/>
              </a:spcBef>
              <a:spcAft>
                <a:spcPts val="0"/>
              </a:spcAft>
              <a:defRPr/>
            </a:pPr>
            <a:endParaRPr dirty="0">
              <a:solidFill>
                <a:prstClr val="black"/>
              </a:solidFill>
              <a:latin typeface="+mn-lt"/>
              <a:ea typeface="+mn-ea"/>
              <a:cs typeface="+mn-cs"/>
            </a:endParaRPr>
          </a:p>
        </p:txBody>
      </p:sp>
      <p:sp>
        <p:nvSpPr>
          <p:cNvPr id="34819" name="Segnaposto titolo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dirty="0"/>
              <a:t>Fare clic per modificare stile</a:t>
            </a:r>
          </a:p>
        </p:txBody>
      </p:sp>
      <p:sp>
        <p:nvSpPr>
          <p:cNvPr id="34820" name="Segnaposto testo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object 3"/>
          <p:cNvSpPr txBox="1"/>
          <p:nvPr userDrawn="1"/>
        </p:nvSpPr>
        <p:spPr>
          <a:xfrm>
            <a:off x="463552" y="6382800"/>
            <a:ext cx="2635249" cy="114300"/>
          </a:xfrm>
          <a:prstGeom prst="rect">
            <a:avLst/>
          </a:prstGeom>
        </p:spPr>
        <p:txBody>
          <a:bodyPr lIns="0" tIns="0" rIns="0" bIns="0"/>
          <a:lstStyle/>
          <a:p>
            <a:pPr marL="12700" defTabSz="457200" fontAlgn="auto">
              <a:lnSpc>
                <a:spcPct val="95825"/>
              </a:lnSpc>
              <a:spcBef>
                <a:spcPts val="10"/>
              </a:spcBef>
              <a:spcAft>
                <a:spcPts val="0"/>
              </a:spcAft>
              <a:defRPr/>
            </a:pPr>
            <a:r>
              <a:rPr sz="800" dirty="0">
                <a:solidFill>
                  <a:schemeClr val="bg1"/>
                </a:solidFill>
                <a:latin typeface="Arial"/>
                <a:ea typeface="+mn-ea"/>
                <a:cs typeface="Arial"/>
              </a:rPr>
              <a:t>© </a:t>
            </a:r>
            <a:r>
              <a:rPr lang="it-IT" sz="800" dirty="0">
                <a:solidFill>
                  <a:schemeClr val="bg1"/>
                </a:solidFill>
                <a:latin typeface="Arial"/>
                <a:ea typeface="+mn-ea"/>
                <a:cs typeface="Arial"/>
              </a:rPr>
              <a:t>Generali</a:t>
            </a:r>
            <a:r>
              <a:rPr lang="cs-CZ" sz="800" dirty="0">
                <a:solidFill>
                  <a:schemeClr val="bg1"/>
                </a:solidFill>
                <a:latin typeface="Arial"/>
                <a:ea typeface="+mn-ea"/>
                <a:cs typeface="Arial"/>
              </a:rPr>
              <a:t> Česká pojišťovna</a:t>
            </a:r>
            <a:r>
              <a:rPr lang="cs-CZ" sz="800" baseline="0" dirty="0">
                <a:solidFill>
                  <a:schemeClr val="bg1"/>
                </a:solidFill>
                <a:latin typeface="Arial"/>
                <a:ea typeface="+mn-ea"/>
                <a:cs typeface="Arial"/>
              </a:rPr>
              <a:t> a.s.</a:t>
            </a:r>
            <a:endParaRPr lang="it-IT" sz="800" dirty="0">
              <a:solidFill>
                <a:schemeClr val="bg1"/>
              </a:solidFill>
              <a:latin typeface="Arial"/>
              <a:ea typeface="+mn-ea"/>
              <a:cs typeface="Arial"/>
            </a:endParaRPr>
          </a:p>
          <a:p>
            <a:pPr marL="12700" defTabSz="457200" fontAlgn="auto">
              <a:lnSpc>
                <a:spcPct val="95825"/>
              </a:lnSpc>
              <a:spcBef>
                <a:spcPts val="10"/>
              </a:spcBef>
              <a:spcAft>
                <a:spcPts val="0"/>
              </a:spcAft>
              <a:defRPr/>
            </a:pPr>
            <a:endParaRPr sz="800" dirty="0">
              <a:solidFill>
                <a:schemeClr val="bg1"/>
              </a:solidFill>
              <a:latin typeface="Arial"/>
              <a:ea typeface="+mn-ea"/>
              <a:cs typeface="Arial"/>
            </a:endParaRPr>
          </a:p>
        </p:txBody>
      </p:sp>
      <p:sp>
        <p:nvSpPr>
          <p:cNvPr id="8" name="object 3">
            <a:extLst>
              <a:ext uri="{FF2B5EF4-FFF2-40B4-BE49-F238E27FC236}">
                <a16:creationId xmlns:a16="http://schemas.microsoft.com/office/drawing/2014/main" id="{CFDE592C-D5D1-4581-AEE3-55C49F5967A5}"/>
              </a:ext>
            </a:extLst>
          </p:cNvPr>
          <p:cNvSpPr txBox="1"/>
          <p:nvPr userDrawn="1"/>
        </p:nvSpPr>
        <p:spPr>
          <a:xfrm>
            <a:off x="463552" y="6576799"/>
            <a:ext cx="1976437" cy="222226"/>
          </a:xfrm>
          <a:prstGeom prst="rect">
            <a:avLst/>
          </a:prstGeom>
        </p:spPr>
        <p:txBody>
          <a:bodyPr lIns="0" tIns="0" rIns="0" bIns="0"/>
          <a:lstStyle/>
          <a:p>
            <a:pPr marL="12700" algn="l" defTabSz="457200" fontAlgn="auto">
              <a:lnSpc>
                <a:spcPct val="95825"/>
              </a:lnSpc>
              <a:spcBef>
                <a:spcPts val="10"/>
              </a:spcBef>
              <a:spcAft>
                <a:spcPts val="0"/>
              </a:spcAft>
              <a:defRPr/>
            </a:pPr>
            <a:r>
              <a:rPr lang="en-GB" sz="1200" b="1" dirty="0" err="1">
                <a:solidFill>
                  <a:schemeClr val="bg1"/>
                </a:solidFill>
                <a:latin typeface="Arial"/>
                <a:ea typeface="+mn-ea"/>
                <a:cs typeface="Arial"/>
              </a:rPr>
              <a:t>Důvěrné</a:t>
            </a:r>
            <a:r>
              <a:rPr lang="cs-CZ" sz="1200" b="1" dirty="0">
                <a:solidFill>
                  <a:schemeClr val="bg1"/>
                </a:solidFill>
                <a:latin typeface="Arial"/>
                <a:ea typeface="+mn-ea"/>
                <a:cs typeface="Arial"/>
              </a:rPr>
              <a:t> </a:t>
            </a:r>
            <a:r>
              <a:rPr lang="en-GB" sz="1200" b="1" dirty="0">
                <a:solidFill>
                  <a:schemeClr val="bg1"/>
                </a:solidFill>
                <a:latin typeface="Arial"/>
                <a:ea typeface="+mn-ea"/>
                <a:cs typeface="Arial"/>
              </a:rPr>
              <a:t>/</a:t>
            </a:r>
            <a:r>
              <a:rPr lang="cs-CZ" sz="1200" b="1" dirty="0">
                <a:solidFill>
                  <a:schemeClr val="bg1"/>
                </a:solidFill>
                <a:latin typeface="Arial"/>
                <a:ea typeface="+mn-ea"/>
                <a:cs typeface="Arial"/>
              </a:rPr>
              <a:t> </a:t>
            </a:r>
            <a:r>
              <a:rPr lang="en-GB" sz="1200" b="1" dirty="0">
                <a:solidFill>
                  <a:schemeClr val="bg1"/>
                </a:solidFill>
                <a:latin typeface="Arial"/>
                <a:ea typeface="+mn-ea"/>
                <a:cs typeface="Arial"/>
              </a:rPr>
              <a:t>Confidential</a:t>
            </a:r>
            <a:endParaRPr lang="it-IT" sz="1200" b="1" dirty="0">
              <a:solidFill>
                <a:schemeClr val="bg1"/>
              </a:solidFill>
              <a:latin typeface="Arial"/>
              <a:ea typeface="+mn-ea"/>
              <a:cs typeface="Arial"/>
            </a:endParaRPr>
          </a:p>
        </p:txBody>
      </p:sp>
      <p:sp>
        <p:nvSpPr>
          <p:cNvPr id="3" name="TextovéPole 2">
            <a:extLst>
              <a:ext uri="{FF2B5EF4-FFF2-40B4-BE49-F238E27FC236}">
                <a16:creationId xmlns:a16="http://schemas.microsoft.com/office/drawing/2014/main" id="{F8A10D2D-629E-AA4C-D34A-D32F436087A6}"/>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Sld>
  <p:clrMap bg1="lt1" tx1="dk1" bg2="lt2" tx2="dk2" accent1="accent1" accent2="accent2" accent3="accent3" accent4="accent4" accent5="accent5" accent6="accent6" hlink="hlink" folHlink="folHlink"/>
  <p:sldLayoutIdLst>
    <p:sldLayoutId id="2147483766" r:id="rId1"/>
  </p:sldLayoutIdLst>
  <p:hf hdr="0" ftr="0"/>
  <p:txStyles>
    <p:titleStyle>
      <a:lvl1pPr algn="l" defTabSz="457200" rtl="0" eaLnBrk="0" fontAlgn="base" hangingPunct="0">
        <a:spcBef>
          <a:spcPct val="0"/>
        </a:spcBef>
        <a:spcAft>
          <a:spcPct val="0"/>
        </a:spcAft>
        <a:defRPr sz="2000" b="1" kern="1200">
          <a:solidFill>
            <a:schemeClr val="tx1"/>
          </a:solidFill>
          <a:latin typeface="Arial"/>
          <a:ea typeface="+mj-ea"/>
          <a:cs typeface="Arial Italic"/>
        </a:defRPr>
      </a:lvl1pPr>
      <a:lvl2pPr algn="l" defTabSz="457200" rtl="0" eaLnBrk="0" fontAlgn="base" hangingPunct="0">
        <a:spcBef>
          <a:spcPct val="0"/>
        </a:spcBef>
        <a:spcAft>
          <a:spcPct val="0"/>
        </a:spcAft>
        <a:defRPr sz="2000" b="1">
          <a:solidFill>
            <a:schemeClr val="tx1"/>
          </a:solidFill>
          <a:latin typeface="Arial" charset="0"/>
          <a:ea typeface="Arial Italic"/>
          <a:cs typeface="Arial Italic"/>
        </a:defRPr>
      </a:lvl2pPr>
      <a:lvl3pPr algn="l" defTabSz="457200" rtl="0" eaLnBrk="0" fontAlgn="base" hangingPunct="0">
        <a:spcBef>
          <a:spcPct val="0"/>
        </a:spcBef>
        <a:spcAft>
          <a:spcPct val="0"/>
        </a:spcAft>
        <a:defRPr sz="2000" b="1">
          <a:solidFill>
            <a:schemeClr val="tx1"/>
          </a:solidFill>
          <a:latin typeface="Arial" charset="0"/>
          <a:ea typeface="Arial Italic"/>
          <a:cs typeface="Arial Italic"/>
        </a:defRPr>
      </a:lvl3pPr>
      <a:lvl4pPr algn="l" defTabSz="457200" rtl="0" eaLnBrk="0" fontAlgn="base" hangingPunct="0">
        <a:spcBef>
          <a:spcPct val="0"/>
        </a:spcBef>
        <a:spcAft>
          <a:spcPct val="0"/>
        </a:spcAft>
        <a:defRPr sz="2000" b="1">
          <a:solidFill>
            <a:schemeClr val="tx1"/>
          </a:solidFill>
          <a:latin typeface="Arial" charset="0"/>
          <a:ea typeface="Arial Italic"/>
          <a:cs typeface="Arial Italic"/>
        </a:defRPr>
      </a:lvl4pPr>
      <a:lvl5pPr algn="l" defTabSz="457200" rtl="0" eaLnBrk="0" fontAlgn="base" hangingPunct="0">
        <a:spcBef>
          <a:spcPct val="0"/>
        </a:spcBef>
        <a:spcAft>
          <a:spcPct val="0"/>
        </a:spcAft>
        <a:defRPr sz="2000" b="1">
          <a:solidFill>
            <a:schemeClr val="tx1"/>
          </a:solidFill>
          <a:latin typeface="Arial" charset="0"/>
          <a:ea typeface="Arial Italic"/>
          <a:cs typeface="Arial Italic"/>
        </a:defRPr>
      </a:lvl5pPr>
      <a:lvl6pPr marL="457200" algn="l" defTabSz="457200" rtl="0" fontAlgn="base">
        <a:spcBef>
          <a:spcPct val="0"/>
        </a:spcBef>
        <a:spcAft>
          <a:spcPct val="0"/>
        </a:spcAft>
        <a:defRPr sz="2000" b="1">
          <a:solidFill>
            <a:schemeClr val="tx1"/>
          </a:solidFill>
          <a:latin typeface="Arial" charset="0"/>
          <a:ea typeface="Arial Italic"/>
          <a:cs typeface="Arial Italic"/>
        </a:defRPr>
      </a:lvl6pPr>
      <a:lvl7pPr marL="914400" algn="l" defTabSz="457200" rtl="0" fontAlgn="base">
        <a:spcBef>
          <a:spcPct val="0"/>
        </a:spcBef>
        <a:spcAft>
          <a:spcPct val="0"/>
        </a:spcAft>
        <a:defRPr sz="2000" b="1">
          <a:solidFill>
            <a:schemeClr val="tx1"/>
          </a:solidFill>
          <a:latin typeface="Arial" charset="0"/>
          <a:ea typeface="Arial Italic"/>
          <a:cs typeface="Arial Italic"/>
        </a:defRPr>
      </a:lvl7pPr>
      <a:lvl8pPr marL="1371600" algn="l" defTabSz="457200" rtl="0" fontAlgn="base">
        <a:spcBef>
          <a:spcPct val="0"/>
        </a:spcBef>
        <a:spcAft>
          <a:spcPct val="0"/>
        </a:spcAft>
        <a:defRPr sz="2000" b="1">
          <a:solidFill>
            <a:schemeClr val="tx1"/>
          </a:solidFill>
          <a:latin typeface="Arial" charset="0"/>
          <a:ea typeface="Arial Italic"/>
          <a:cs typeface="Arial Italic"/>
        </a:defRPr>
      </a:lvl8pPr>
      <a:lvl9pPr marL="1828800" algn="l" defTabSz="457200" rtl="0" fontAlgn="base">
        <a:spcBef>
          <a:spcPct val="0"/>
        </a:spcBef>
        <a:spcAft>
          <a:spcPct val="0"/>
        </a:spcAft>
        <a:defRPr sz="2000" b="1">
          <a:solidFill>
            <a:schemeClr val="tx1"/>
          </a:solidFill>
          <a:latin typeface="Arial" charset="0"/>
          <a:ea typeface="Arial Italic"/>
          <a:cs typeface="Arial Italic"/>
        </a:defRPr>
      </a:lvl9pPr>
    </p:titleStyle>
    <p:bodyStyle>
      <a:lvl1pPr marL="342900" indent="-342900" algn="l" defTabSz="457200" rtl="0" eaLnBrk="0" fontAlgn="base" hangingPunct="0">
        <a:spcBef>
          <a:spcPct val="20000"/>
        </a:spcBef>
        <a:spcAft>
          <a:spcPct val="0"/>
        </a:spcAft>
        <a:defRPr sz="1400" kern="1200">
          <a:solidFill>
            <a:schemeClr val="bg1"/>
          </a:solidFill>
          <a:latin typeface="Arial"/>
          <a:ea typeface="+mn-ea"/>
          <a:cs typeface="Arial Regular"/>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mn-ea"/>
          <a:cs typeface="Arial Regular"/>
        </a:defRPr>
      </a:lvl2pPr>
      <a:lvl3pPr marL="1143000" indent="-228600" algn="l" defTabSz="457200" rtl="0" eaLnBrk="0" fontAlgn="base" hangingPunct="0">
        <a:spcBef>
          <a:spcPct val="20000"/>
        </a:spcBef>
        <a:spcAft>
          <a:spcPct val="0"/>
        </a:spcAft>
        <a:buFont typeface="Arial" charset="0"/>
        <a:buChar char="•"/>
        <a:defRPr sz="1400" kern="1200">
          <a:solidFill>
            <a:schemeClr val="bg1"/>
          </a:solidFill>
          <a:latin typeface="Arial"/>
          <a:ea typeface="+mn-ea"/>
          <a:cs typeface="Arial Regular"/>
        </a:defRPr>
      </a:lvl3pPr>
      <a:lvl4pPr marL="1600200" indent="-228600" algn="l" defTabSz="457200" rtl="0" eaLnBrk="0" fontAlgn="base" hangingPunct="0">
        <a:spcBef>
          <a:spcPct val="20000"/>
        </a:spcBef>
        <a:spcAft>
          <a:spcPct val="0"/>
        </a:spcAft>
        <a:buFont typeface="Arial" charset="0"/>
        <a:buChar char="–"/>
        <a:defRPr sz="1400" kern="1200">
          <a:solidFill>
            <a:schemeClr val="bg1"/>
          </a:solidFill>
          <a:latin typeface="Arial"/>
          <a:ea typeface="+mn-ea"/>
          <a:cs typeface="Arial Regular"/>
        </a:defRPr>
      </a:lvl4pPr>
      <a:lvl5pPr marL="2057400" indent="-228600" algn="l" defTabSz="457200" rtl="0" eaLnBrk="0" fontAlgn="base" hangingPunct="0">
        <a:spcBef>
          <a:spcPct val="20000"/>
        </a:spcBef>
        <a:spcAft>
          <a:spcPct val="0"/>
        </a:spcAft>
        <a:buFont typeface="Arial" charset="0"/>
        <a:buChar char="»"/>
        <a:defRPr sz="1400" kern="1200">
          <a:solidFill>
            <a:schemeClr val="bg1"/>
          </a:solidFill>
          <a:latin typeface="Arial"/>
          <a:ea typeface="+mn-ea"/>
          <a:cs typeface="Arial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90835" y="445692"/>
            <a:ext cx="10412618" cy="1143000"/>
          </a:xfrm>
          <a:prstGeom prst="rect">
            <a:avLst/>
          </a:prstGeom>
        </p:spPr>
        <p:txBody>
          <a:bodyPr vert="horz" lIns="121954" tIns="60977" rIns="121954" bIns="60977"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90836" y="1819656"/>
            <a:ext cx="10412618" cy="4672584"/>
          </a:xfrm>
          <a:prstGeom prst="rect">
            <a:avLst/>
          </a:prstGeom>
        </p:spPr>
        <p:txBody>
          <a:bodyPr vert="horz" lIns="121954" tIns="60977" rIns="121954" bIns="60977"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Slide Number Placeholder 5"/>
          <p:cNvSpPr>
            <a:spLocks noGrp="1"/>
          </p:cNvSpPr>
          <p:nvPr>
            <p:ph type="sldNum" sz="quarter" idx="4"/>
          </p:nvPr>
        </p:nvSpPr>
        <p:spPr>
          <a:xfrm>
            <a:off x="312" y="484633"/>
            <a:ext cx="611681" cy="365125"/>
          </a:xfrm>
          <a:prstGeom prst="rect">
            <a:avLst/>
          </a:prstGeom>
        </p:spPr>
        <p:txBody>
          <a:bodyPr vert="horz" lIns="121954" tIns="60977" rIns="121954" bIns="60977" rtlCol="0" anchor="ctr"/>
          <a:lstStyle>
            <a:lvl1pPr algn="ctr">
              <a:defRPr sz="2099">
                <a:solidFill>
                  <a:schemeClr val="bg1"/>
                </a:solidFill>
                <a:latin typeface="+mj-lt"/>
              </a:defRPr>
            </a:lvl1pPr>
          </a:lstStyle>
          <a:p>
            <a:fld id="{2760AF0F-E753-4DD9-B8E5-577C039A067C}" type="slidenum">
              <a:rPr lang="en-JM" smtClean="0"/>
              <a:pPr/>
              <a:t>‹#›</a:t>
            </a:fld>
            <a:endParaRPr lang="en-JM" dirty="0"/>
          </a:p>
        </p:txBody>
      </p:sp>
      <p:sp>
        <p:nvSpPr>
          <p:cNvPr id="7" name="TextovéPole 6">
            <a:extLst>
              <a:ext uri="{FF2B5EF4-FFF2-40B4-BE49-F238E27FC236}">
                <a16:creationId xmlns:a16="http://schemas.microsoft.com/office/drawing/2014/main" id="{65244158-48CC-5434-FCDE-34DEA7ACAD6B}"/>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6"/>
      <p:tags r:id="rId17"/>
    </p:custDataLst>
    <p:extLst>
      <p:ext uri="{BB962C8B-B14F-4D97-AF65-F5344CB8AC3E}">
        <p14:creationId xmlns:p14="http://schemas.microsoft.com/office/powerpoint/2010/main" val="100776019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4019" r:id="rId13"/>
    <p:sldLayoutId id="2147484020" r:id="rId14"/>
  </p:sldLayoutIdLst>
  <p:hf hdr="0" dt="0"/>
  <p:txStyles>
    <p:title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2" cstate="email">
            <a:alphaModFix amt="8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99977" y="220736"/>
            <a:ext cx="10412618" cy="1143000"/>
          </a:xfrm>
          <a:prstGeom prst="rect">
            <a:avLst/>
          </a:prstGeom>
        </p:spPr>
        <p:txBody>
          <a:bodyPr vert="horz" lIns="121954" tIns="60977" rIns="121954" bIns="60977" rtlCol="0" anchor="ctr">
            <a:noAutofit/>
          </a:bodyPr>
          <a:lstStyle/>
          <a:p>
            <a:r>
              <a:rPr lang="cs-CZ"/>
              <a:t>Kliknutím lze upravit styl.</a:t>
            </a:r>
            <a:endParaRPr lang="en-US" dirty="0"/>
          </a:p>
        </p:txBody>
      </p:sp>
      <p:sp>
        <p:nvSpPr>
          <p:cNvPr id="5" name="TextovéPole 4">
            <a:extLst>
              <a:ext uri="{FF2B5EF4-FFF2-40B4-BE49-F238E27FC236}">
                <a16:creationId xmlns:a16="http://schemas.microsoft.com/office/drawing/2014/main" id="{98FC538C-7D55-2B42-D6DF-F843F2CD190C}"/>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20"/>
      <p:tags r:id="rId21"/>
    </p:custDataLst>
    <p:extLst>
      <p:ext uri="{BB962C8B-B14F-4D97-AF65-F5344CB8AC3E}">
        <p14:creationId xmlns:p14="http://schemas.microsoft.com/office/powerpoint/2010/main" val="56722395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p:hf hdr="0" dt="0"/>
  <p:txStyles>
    <p:titleStyle>
      <a:lvl1pPr algn="l" defTabSz="609463" rtl="0" eaLnBrk="1" latinLnBrk="0" hangingPunct="1">
        <a:spcBef>
          <a:spcPct val="0"/>
        </a:spcBef>
        <a:buNone/>
        <a:defRPr sz="3998" b="1" kern="1200">
          <a:solidFill>
            <a:schemeClr val="tx1">
              <a:lumMod val="75000"/>
              <a:lumOff val="25000"/>
            </a:schemeClr>
          </a:solidFill>
          <a:latin typeface="+mj-lt"/>
          <a:ea typeface="Oswald Bold"/>
          <a:cs typeface="Oswald Bold"/>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Muli"/>
          <a:ea typeface="+mn-ea"/>
          <a:cs typeface="Muli"/>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Muli"/>
          <a:ea typeface="+mn-ea"/>
          <a:cs typeface="Muli"/>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Muli"/>
          <a:ea typeface="+mn-ea"/>
          <a:cs typeface="Muli"/>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Muli"/>
          <a:ea typeface="+mn-ea"/>
          <a:cs typeface="Muli"/>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Muli"/>
          <a:ea typeface="+mn-ea"/>
          <a:cs typeface="Muli"/>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cs-CZ"/>
              <a:t>Kliknutím lze upravit styl.</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noAutofit/>
          </a:bodyPr>
          <a:lstStyle>
            <a:lvl1pPr algn="l">
              <a:defRPr sz="1600">
                <a:solidFill>
                  <a:schemeClr val="tx1">
                    <a:tint val="75000"/>
                  </a:schemeClr>
                </a:solidFill>
              </a:defRPr>
            </a:lvl1pPr>
          </a:lstStyle>
          <a:p>
            <a:fld id="{95A150F1-23F9-4335-8B32-72A078125326}" type="datetimeFigureOut">
              <a:rPr lang="en-US" smtClean="0"/>
              <a:t>1/25/2023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noAutofit/>
          </a:bodyP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noAutofit/>
          </a:bodyPr>
          <a:lstStyle>
            <a:lvl1pPr algn="r">
              <a:defRPr sz="1600">
                <a:solidFill>
                  <a:schemeClr val="tx1">
                    <a:tint val="75000"/>
                  </a:schemeClr>
                </a:solidFill>
              </a:defRPr>
            </a:lvl1pPr>
          </a:lstStyle>
          <a:p>
            <a:fld id="{019C9F5A-9565-4FC2-AD27-C634C609A6FB}" type="slidenum">
              <a:rPr lang="en-US" smtClean="0"/>
              <a:t>‹#›</a:t>
            </a:fld>
            <a:endParaRPr lang="en-US"/>
          </a:p>
        </p:txBody>
      </p:sp>
      <p:sp>
        <p:nvSpPr>
          <p:cNvPr id="8" name="TextovéPole 7">
            <a:extLst>
              <a:ext uri="{FF2B5EF4-FFF2-40B4-BE49-F238E27FC236}">
                <a16:creationId xmlns:a16="http://schemas.microsoft.com/office/drawing/2014/main" id="{C45B4E4B-FB91-0315-391B-39E9590DE947}"/>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4"/>
      <p:tags r:id="rId15"/>
    </p:custDataLst>
    <p:extLst>
      <p:ext uri="{BB962C8B-B14F-4D97-AF65-F5344CB8AC3E}">
        <p14:creationId xmlns:p14="http://schemas.microsoft.com/office/powerpoint/2010/main" val="273811578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defTabSz="1219170" rtl="0" eaLnBrk="1" latinLnBrk="0" hangingPunct="1">
        <a:spcBef>
          <a:spcPct val="0"/>
        </a:spcBef>
        <a:buNone/>
        <a:defRPr sz="5867" b="1" kern="1200">
          <a:solidFill>
            <a:schemeClr val="tx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noAutofit/>
          </a:bodyPr>
          <a:lstStyle>
            <a:lvl1pPr algn="l">
              <a:defRPr sz="1600">
                <a:solidFill>
                  <a:schemeClr val="tx1">
                    <a:tint val="75000"/>
                  </a:schemeClr>
                </a:solidFill>
              </a:defRPr>
            </a:lvl1pPr>
          </a:lstStyle>
          <a:p>
            <a:fld id="{95A150F1-23F9-4335-8B32-72A078125326}" type="datetimeFigureOut">
              <a:rPr lang="en-US" smtClean="0"/>
              <a:t>1/25/2023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noAutofit/>
          </a:bodyP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noAutofit/>
          </a:bodyPr>
          <a:lstStyle>
            <a:lvl1pPr algn="r">
              <a:defRPr sz="1600">
                <a:solidFill>
                  <a:schemeClr val="tx1">
                    <a:tint val="75000"/>
                  </a:schemeClr>
                </a:solidFill>
              </a:defRPr>
            </a:lvl1pPr>
          </a:lstStyle>
          <a:p>
            <a:fld id="{019C9F5A-9565-4FC2-AD27-C634C609A6FB}" type="slidenum">
              <a:rPr lang="en-US" smtClean="0"/>
              <a:t>‹#›</a:t>
            </a:fld>
            <a:endParaRPr lang="en-US"/>
          </a:p>
        </p:txBody>
      </p:sp>
      <p:sp>
        <p:nvSpPr>
          <p:cNvPr id="8" name="TextovéPole 7">
            <a:extLst>
              <a:ext uri="{FF2B5EF4-FFF2-40B4-BE49-F238E27FC236}">
                <a16:creationId xmlns:a16="http://schemas.microsoft.com/office/drawing/2014/main" id="{8B8583E2-3D72-A157-D2C2-1FBCB5F6D38B}"/>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5"/>
      <p:tags r:id="rId16"/>
    </p:custDataLst>
    <p:extLst>
      <p:ext uri="{BB962C8B-B14F-4D97-AF65-F5344CB8AC3E}">
        <p14:creationId xmlns:p14="http://schemas.microsoft.com/office/powerpoint/2010/main" val="137442994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txStyles>
    <p:titleStyle>
      <a:lvl1pPr algn="ctr" defTabSz="1219170"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bg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bg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bg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9B27D5D-DE78-95E9-AE40-9E874AD67F5A}"/>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9"/>
      <p:tags r:id="rId20"/>
    </p:custDataLst>
    <p:extLst>
      <p:ext uri="{BB962C8B-B14F-4D97-AF65-F5344CB8AC3E}">
        <p14:creationId xmlns:p14="http://schemas.microsoft.com/office/powerpoint/2010/main" val="221525551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914400" rtl="0" eaLnBrk="1" latinLnBrk="0" hangingPunct="1">
        <a:lnSpc>
          <a:spcPct val="90000"/>
        </a:lnSpc>
        <a:spcBef>
          <a:spcPct val="0"/>
        </a:spcBef>
        <a:buNone/>
        <a:defRPr sz="3200" b="0" i="0" kern="1200">
          <a:solidFill>
            <a:schemeClr val="tx1"/>
          </a:solidFill>
          <a:latin typeface="Oswald Light" charset="0"/>
          <a:ea typeface="Oswald Light" charset="0"/>
          <a:cs typeface="Oswald Ligh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074" y="635000"/>
            <a:ext cx="10881623" cy="941454"/>
          </a:xfrm>
          <a:prstGeom prst="rect">
            <a:avLst/>
          </a:prstGeom>
        </p:spPr>
        <p:txBody>
          <a:bodyPr vert="horz" lIns="91440" tIns="182880" rIns="91440" bIns="45720" rtlCol="0" anchor="t">
            <a:normAutofit/>
          </a:bodyPr>
          <a:lstStyle/>
          <a:p>
            <a:r>
              <a:rPr lang="cs-CZ"/>
              <a:t>Kliknutím lze upravit styl.</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ovéPole 4">
            <a:extLst>
              <a:ext uri="{FF2B5EF4-FFF2-40B4-BE49-F238E27FC236}">
                <a16:creationId xmlns:a16="http://schemas.microsoft.com/office/drawing/2014/main" id="{771F2B5B-2334-0679-DD79-6DC4DC61E7F1}"/>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6"/>
      <p:tags r:id="rId17"/>
    </p:custDataLst>
    <p:extLst>
      <p:ext uri="{BB962C8B-B14F-4D97-AF65-F5344CB8AC3E}">
        <p14:creationId xmlns:p14="http://schemas.microsoft.com/office/powerpoint/2010/main" val="11728534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txStyles>
    <p:titleStyle>
      <a:lvl1pPr algn="l" defTabSz="457200" rtl="0" eaLnBrk="1" latinLnBrk="0" hangingPunct="1">
        <a:spcBef>
          <a:spcPct val="0"/>
        </a:spcBef>
        <a:buNone/>
        <a:defRPr sz="4000" kern="1200" spc="-150">
          <a:solidFill>
            <a:schemeClr val="tx1"/>
          </a:solidFill>
          <a:latin typeface="+mj-lt"/>
          <a:ea typeface="+mj-ea"/>
          <a:cs typeface="Prata"/>
        </a:defRPr>
      </a:lvl1pPr>
    </p:titleStyle>
    <p:bodyStyle>
      <a:lvl1pPr marL="342900" indent="-342900" algn="l" defTabSz="457200" rtl="0" eaLnBrk="1" latinLnBrk="0" hangingPunct="1">
        <a:spcBef>
          <a:spcPct val="20000"/>
        </a:spcBef>
        <a:buFont typeface="Arial"/>
        <a:buChar char="•"/>
        <a:defRPr sz="3200" b="0" i="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5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ovéPole 4">
            <a:extLst>
              <a:ext uri="{FF2B5EF4-FFF2-40B4-BE49-F238E27FC236}">
                <a16:creationId xmlns:a16="http://schemas.microsoft.com/office/drawing/2014/main" id="{222A0CB0-64CE-CEA7-AD15-580CBFD8824B}"/>
              </a:ext>
            </a:extLst>
          </p:cNvPr>
          <p:cNvSpPr txBox="1"/>
          <p:nvPr>
            <p:extLst>
              <p:ext uri="{1162E1C5-73C7-4A58-AE30-91384D911F3F}">
                <p184:classification xmlns:p184="http://schemas.microsoft.com/office/powerpoint/2018/4/main" val="ftr"/>
              </p:ext>
            </p:extLst>
          </p:nvPr>
        </p:nvSpPr>
        <p:spPr>
          <a:xfrm>
            <a:off x="0" y="6705600"/>
            <a:ext cx="884238"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Interní / Internal</a:t>
            </a:r>
          </a:p>
        </p:txBody>
      </p:sp>
    </p:spTree>
    <p:custDataLst>
      <p:custData r:id="rId17"/>
      <p:tags r:id="rId18"/>
    </p:custDataLst>
    <p:extLst>
      <p:ext uri="{BB962C8B-B14F-4D97-AF65-F5344CB8AC3E}">
        <p14:creationId xmlns:p14="http://schemas.microsoft.com/office/powerpoint/2010/main" val="232190736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hf hdr="0" dt="0"/>
  <p:txStyles>
    <p:titleStyle>
      <a:lvl1pPr algn="l" defTabSz="609351" rtl="0" eaLnBrk="1" latinLnBrk="0" hangingPunct="1">
        <a:spcBef>
          <a:spcPct val="0"/>
        </a:spcBef>
        <a:buNone/>
        <a:defRPr sz="4198" b="1" kern="1200" spc="-201">
          <a:solidFill>
            <a:schemeClr val="tx2">
              <a:lumMod val="75000"/>
            </a:schemeClr>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bg1">
              <a:lumMod val="50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bg1">
              <a:lumMod val="50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bg1">
              <a:lumMod val="50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bg1">
              <a:lumMod val="50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bg1">
              <a:lumMod val="50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3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38.xml"/><Relationship Id="rId6" Type="http://schemas.openxmlformats.org/officeDocument/2006/relationships/image" Target="../media/image19.emf"/><Relationship Id="rId5" Type="http://schemas.openxmlformats.org/officeDocument/2006/relationships/image" Target="../media/image23.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3.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3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36.xml"/><Relationship Id="rId5" Type="http://schemas.openxmlformats.org/officeDocument/2006/relationships/image" Target="../media/image19.emf"/><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http://www.etfsecurities.com/"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hyperlink" Target="https://www.kurzy.cz/akcie-usa/morgan-stanley-7727/"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37.xml"/><Relationship Id="rId5" Type="http://schemas.openxmlformats.org/officeDocument/2006/relationships/image" Target="../media/image20.emf"/><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rh6iY9W44k8"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tags" Target="../tags/tag242.xml"/><Relationship Id="rId7" Type="http://schemas.openxmlformats.org/officeDocument/2006/relationships/image" Target="../media/image62.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2.png"/><Relationship Id="rId5" Type="http://schemas.openxmlformats.org/officeDocument/2006/relationships/notesSlide" Target="../notesSlides/notesSlide52.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2.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EAA1388D-2D6C-41E2-9095-846E36AC5352}"/>
              </a:ext>
            </a:extLst>
          </p:cNvPr>
          <p:cNvPicPr>
            <a:picLocks noChangeAspect="1"/>
          </p:cNvPicPr>
          <p:nvPr/>
        </p:nvPicPr>
        <p:blipFill>
          <a:blip r:embed="rId4"/>
          <a:stretch>
            <a:fillRect/>
          </a:stretch>
        </p:blipFill>
        <p:spPr>
          <a:xfrm>
            <a:off x="-16125" y="0"/>
            <a:ext cx="677267" cy="6858000"/>
          </a:xfrm>
          <a:prstGeom prst="rect">
            <a:avLst/>
          </a:prstGeom>
        </p:spPr>
      </p:pic>
      <p:pic>
        <p:nvPicPr>
          <p:cNvPr id="18" name="Zástupný symbol obrázku 17">
            <a:extLst>
              <a:ext uri="{FF2B5EF4-FFF2-40B4-BE49-F238E27FC236}">
                <a16:creationId xmlns:a16="http://schemas.microsoft.com/office/drawing/2014/main" id="{C14F1966-2E6E-4D0A-9081-C924D2810DDE}"/>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7813" b="7813"/>
          <a:stretch>
            <a:fillRect/>
          </a:stretch>
        </p:blipFill>
        <p:spPr>
          <a:xfrm>
            <a:off x="661142" y="0"/>
            <a:ext cx="11530858" cy="6858000"/>
          </a:xfrm>
        </p:spPr>
      </p:pic>
      <p:sp>
        <p:nvSpPr>
          <p:cNvPr id="6" name="Rectangle 5"/>
          <p:cNvSpPr/>
          <p:nvPr/>
        </p:nvSpPr>
        <p:spPr>
          <a:xfrm>
            <a:off x="667618" y="27384"/>
            <a:ext cx="11524070" cy="6858000"/>
          </a:xfrm>
          <a:prstGeom prst="rect">
            <a:avLst/>
          </a:prstGeom>
          <a:solidFill>
            <a:schemeClr val="accent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sp>
        <p:nvSpPr>
          <p:cNvPr id="7" name="Content Placeholder 3"/>
          <p:cNvSpPr txBox="1">
            <a:spLocks/>
          </p:cNvSpPr>
          <p:nvPr/>
        </p:nvSpPr>
        <p:spPr>
          <a:xfrm>
            <a:off x="1005840" y="2084832"/>
            <a:ext cx="6098272" cy="460375"/>
          </a:xfrm>
          <a:prstGeom prst="rect">
            <a:avLst/>
          </a:prstGeom>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Font typeface="Arial"/>
              <a:buNone/>
            </a:pPr>
            <a:endParaRPr lang="en-US" sz="2099" dirty="0">
              <a:solidFill>
                <a:schemeClr val="bg1"/>
              </a:solidFill>
              <a:latin typeface="+mj-lt"/>
              <a:cs typeface="Titillium WebSemiBold"/>
            </a:endParaRPr>
          </a:p>
        </p:txBody>
      </p:sp>
      <p:sp>
        <p:nvSpPr>
          <p:cNvPr id="8" name="Text Placeholder 1"/>
          <p:cNvSpPr txBox="1">
            <a:spLocks/>
          </p:cNvSpPr>
          <p:nvPr/>
        </p:nvSpPr>
        <p:spPr>
          <a:xfrm>
            <a:off x="994034" y="3307770"/>
            <a:ext cx="9442604" cy="1035630"/>
          </a:xfrm>
          <a:prstGeom prst="rect">
            <a:avLst/>
          </a:prstGeom>
        </p:spPr>
        <p:txBody>
          <a:bodyPr lIns="121891" tIns="60945" rIns="121891" bIns="60945">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cs-CZ" sz="2099" dirty="0">
                <a:solidFill>
                  <a:schemeClr val="bg1"/>
                </a:solidFill>
                <a:ea typeface="Calibri"/>
              </a:rPr>
              <a:t>Michaela Roubíčková</a:t>
            </a:r>
          </a:p>
          <a:p>
            <a:pPr marL="0" indent="0">
              <a:spcBef>
                <a:spcPts val="0"/>
              </a:spcBef>
              <a:buNone/>
              <a:defRPr/>
            </a:pPr>
            <a:r>
              <a:rPr lang="cs-CZ" sz="2099" dirty="0">
                <a:solidFill>
                  <a:schemeClr val="bg1"/>
                </a:solidFill>
                <a:ea typeface="Calibri"/>
              </a:rPr>
              <a:t>Petr Libich</a:t>
            </a:r>
          </a:p>
          <a:p>
            <a:pPr marL="0" indent="0">
              <a:spcBef>
                <a:spcPts val="0"/>
              </a:spcBef>
              <a:buNone/>
              <a:defRPr/>
            </a:pPr>
            <a:endParaRPr lang="cs-CZ" sz="2099" dirty="0">
              <a:solidFill>
                <a:schemeClr val="bg1"/>
              </a:solidFill>
              <a:ea typeface="Calibri"/>
            </a:endParaRPr>
          </a:p>
          <a:p>
            <a:pPr marL="0" indent="0">
              <a:spcBef>
                <a:spcPts val="0"/>
              </a:spcBef>
              <a:buNone/>
              <a:defRPr/>
            </a:pPr>
            <a:endParaRPr lang="en-US" sz="2099" dirty="0">
              <a:solidFill>
                <a:schemeClr val="bg1"/>
              </a:solidFill>
              <a:ea typeface="Calibri"/>
            </a:endParaRPr>
          </a:p>
        </p:txBody>
      </p:sp>
      <p:sp>
        <p:nvSpPr>
          <p:cNvPr id="3" name="Title 2"/>
          <p:cNvSpPr>
            <a:spLocks noGrp="1"/>
          </p:cNvSpPr>
          <p:nvPr>
            <p:ph type="title"/>
          </p:nvPr>
        </p:nvSpPr>
        <p:spPr/>
        <p:txBody>
          <a:bodyPr/>
          <a:lstStyle/>
          <a:p>
            <a:r>
              <a:rPr lang="cs-CZ" sz="4000" dirty="0">
                <a:solidFill>
                  <a:srgbClr val="00B0F0"/>
                </a:solidFill>
              </a:rPr>
              <a:t>Finanční trhy – 1. den</a:t>
            </a:r>
            <a:endParaRPr lang="en-US" dirty="0">
              <a:solidFill>
                <a:srgbClr val="00B0F0"/>
              </a:solidFill>
            </a:endParaRPr>
          </a:p>
        </p:txBody>
      </p:sp>
      <p:sp>
        <p:nvSpPr>
          <p:cNvPr id="21" name="Obdélník 20">
            <a:extLst>
              <a:ext uri="{FF2B5EF4-FFF2-40B4-BE49-F238E27FC236}">
                <a16:creationId xmlns:a16="http://schemas.microsoft.com/office/drawing/2014/main" id="{E219A02D-37DB-46F0-B408-0DE57879A3F1}"/>
              </a:ext>
            </a:extLst>
          </p:cNvPr>
          <p:cNvSpPr/>
          <p:nvPr/>
        </p:nvSpPr>
        <p:spPr>
          <a:xfrm>
            <a:off x="-19363" y="5949280"/>
            <a:ext cx="12211363" cy="9087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0" name="Rectangle 9"/>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1</a:t>
            </a:fld>
            <a:endParaRPr lang="en-US" sz="2100" b="1" dirty="0">
              <a:latin typeface="Titillium Web" panose="00000500000000000000" pitchFamily="2" charset="0"/>
              <a:cs typeface="Titillium WebRegular"/>
            </a:endParaRPr>
          </a:p>
        </p:txBody>
      </p:sp>
      <p:pic>
        <p:nvPicPr>
          <p:cNvPr id="17" name="Picture 2" descr="Finanční analýza">
            <a:extLst>
              <a:ext uri="{FF2B5EF4-FFF2-40B4-BE49-F238E27FC236}">
                <a16:creationId xmlns:a16="http://schemas.microsoft.com/office/drawing/2014/main" id="{11698865-89FF-4D0E-AC1B-0A2162CCCF42}"/>
              </a:ext>
            </a:extLst>
          </p:cNvPr>
          <p:cNvPicPr>
            <a:picLocks noChangeAspect="1" noChangeArrowheads="1"/>
          </p:cNvPicPr>
          <p:nvPr/>
        </p:nvPicPr>
        <p:blipFill>
          <a:blip r:embed="rId6" cstate="print"/>
          <a:srcRect/>
          <a:stretch>
            <a:fillRect/>
          </a:stretch>
        </p:blipFill>
        <p:spPr bwMode="auto">
          <a:xfrm>
            <a:off x="7532758" y="3624922"/>
            <a:ext cx="4238437" cy="2024523"/>
          </a:xfrm>
          <a:prstGeom prst="rect">
            <a:avLst/>
          </a:prstGeom>
          <a:noFill/>
        </p:spPr>
      </p:pic>
    </p:spTree>
    <p:custDataLst>
      <p:tags r:id="rId1"/>
    </p:custDataLst>
    <p:extLst>
      <p:ext uri="{BB962C8B-B14F-4D97-AF65-F5344CB8AC3E}">
        <p14:creationId xmlns:p14="http://schemas.microsoft.com/office/powerpoint/2010/main" val="348976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6320" y="174263"/>
            <a:ext cx="10058400" cy="1183015"/>
          </a:xfrm>
        </p:spPr>
        <p:txBody>
          <a:bodyPr>
            <a:normAutofit/>
          </a:bodyPr>
          <a:lstStyle/>
          <a:p>
            <a:r>
              <a:rPr lang="cs-CZ" sz="2902" dirty="0">
                <a:solidFill>
                  <a:srgbClr val="002060"/>
                </a:solidFill>
              </a:rPr>
              <a:t>Typy investičních strategií </a:t>
            </a:r>
            <a:r>
              <a:rPr lang="cs-CZ" sz="3628" dirty="0">
                <a:solidFill>
                  <a:srgbClr val="002060"/>
                </a:solidFill>
              </a:rPr>
              <a:t>AKCIOVÝCH</a:t>
            </a:r>
            <a:r>
              <a:rPr lang="cs-CZ" sz="2902" dirty="0">
                <a:solidFill>
                  <a:srgbClr val="002060"/>
                </a:solidFill>
              </a:rPr>
              <a:t> fondů</a:t>
            </a:r>
            <a:endParaRPr lang="en-GB" sz="2902" dirty="0">
              <a:solidFill>
                <a:srgbClr val="002060"/>
              </a:solidFill>
            </a:endParaRPr>
          </a:p>
        </p:txBody>
      </p:sp>
      <p:sp>
        <p:nvSpPr>
          <p:cNvPr id="3" name="Zástupný symbol pro obsah 2"/>
          <p:cNvSpPr>
            <a:spLocks noGrp="1"/>
          </p:cNvSpPr>
          <p:nvPr>
            <p:ph idx="1"/>
          </p:nvPr>
        </p:nvSpPr>
        <p:spPr>
          <a:xfrm>
            <a:off x="743062" y="1289307"/>
            <a:ext cx="10537514" cy="4672584"/>
          </a:xfrm>
        </p:spPr>
        <p:txBody>
          <a:bodyPr>
            <a:noAutofit/>
          </a:bodyPr>
          <a:lstStyle/>
          <a:p>
            <a:pPr marL="310976" lvl="1" indent="-310976" defTabSz="457200" fontAlgn="base">
              <a:spcBef>
                <a:spcPts val="0"/>
              </a:spcBef>
              <a:spcAft>
                <a:spcPct val="0"/>
              </a:spcAft>
              <a:buClr>
                <a:srgbClr val="C00000"/>
              </a:buClr>
              <a:buFont typeface="Wingdings" panose="05000000000000000000" pitchFamily="2" charset="2"/>
              <a:buChar char="§"/>
            </a:pPr>
            <a:r>
              <a:rPr lang="cs-CZ" sz="2177" b="1" dirty="0">
                <a:solidFill>
                  <a:schemeClr val="tx1"/>
                </a:solidFill>
                <a:latin typeface="Arial" panose="020B0604020202020204" pitchFamily="34" charset="0"/>
                <a:cs typeface="Arial" panose="020B0604020202020204" pitchFamily="34" charset="0"/>
              </a:rPr>
              <a:t>Hodnotová strategie</a:t>
            </a:r>
            <a:r>
              <a:rPr lang="cs-CZ" sz="2177" dirty="0">
                <a:solidFill>
                  <a:schemeClr val="tx1"/>
                </a:solidFill>
                <a:latin typeface="Arial" panose="020B0604020202020204" pitchFamily="34" charset="0"/>
                <a:cs typeface="Arial" panose="020B0604020202020204" pitchFamily="34" charset="0"/>
              </a:rPr>
              <a:t> (</a:t>
            </a:r>
            <a:r>
              <a:rPr lang="cs-CZ" sz="2177" dirty="0" err="1">
                <a:solidFill>
                  <a:schemeClr val="tx1"/>
                </a:solidFill>
                <a:latin typeface="Arial" panose="020B0604020202020204" pitchFamily="34" charset="0"/>
                <a:cs typeface="Arial" panose="020B0604020202020204" pitchFamily="34" charset="0"/>
              </a:rPr>
              <a:t>value</a:t>
            </a:r>
            <a:r>
              <a:rPr lang="cs-CZ" sz="2177" dirty="0">
                <a:solidFill>
                  <a:schemeClr val="tx1"/>
                </a:solidFill>
                <a:latin typeface="Arial" panose="020B0604020202020204" pitchFamily="34" charset="0"/>
                <a:cs typeface="Arial" panose="020B0604020202020204" pitchFamily="34" charset="0"/>
              </a:rPr>
              <a:t> investování) je spjata se </a:t>
            </a:r>
            <a:r>
              <a:rPr lang="cs-CZ" sz="2177" b="1" dirty="0">
                <a:solidFill>
                  <a:schemeClr val="tx1"/>
                </a:solidFill>
                <a:latin typeface="Arial" panose="020B0604020202020204" pitchFamily="34" charset="0"/>
                <a:cs typeface="Arial" panose="020B0604020202020204" pitchFamily="34" charset="0"/>
              </a:rPr>
              <a:t>stanovení vnitřní hodnoty akcie</a:t>
            </a:r>
            <a:r>
              <a:rPr lang="cs-CZ" sz="2177" dirty="0">
                <a:solidFill>
                  <a:schemeClr val="tx1"/>
                </a:solidFill>
                <a:latin typeface="Arial" panose="020B0604020202020204" pitchFamily="34" charset="0"/>
                <a:cs typeface="Arial" panose="020B0604020202020204" pitchFamily="34" charset="0"/>
              </a:rPr>
              <a:t> nebo finančních ukazatelů, kterými jsou například </a:t>
            </a:r>
            <a:r>
              <a:rPr lang="cs-CZ" sz="2177" b="1" dirty="0">
                <a:solidFill>
                  <a:schemeClr val="tx1"/>
                </a:solidFill>
                <a:latin typeface="Arial" panose="020B0604020202020204" pitchFamily="34" charset="0"/>
                <a:cs typeface="Arial" panose="020B0604020202020204" pitchFamily="34" charset="0"/>
              </a:rPr>
              <a:t>nízké P/E, P/S, vysoký dividendový výnos </a:t>
            </a:r>
            <a:r>
              <a:rPr lang="cs-CZ" sz="2177" dirty="0">
                <a:solidFill>
                  <a:schemeClr val="tx1"/>
                </a:solidFill>
                <a:latin typeface="Arial" panose="020B0604020202020204" pitchFamily="34" charset="0"/>
                <a:cs typeface="Arial" panose="020B0604020202020204" pitchFamily="34" charset="0"/>
              </a:rPr>
              <a:t>apod.</a:t>
            </a:r>
          </a:p>
          <a:p>
            <a:pPr marL="310976" lvl="1" indent="-310976" defTabSz="457200" fontAlgn="base">
              <a:lnSpc>
                <a:spcPct val="150000"/>
              </a:lnSpc>
              <a:spcBef>
                <a:spcPts val="0"/>
              </a:spcBef>
              <a:spcAft>
                <a:spcPct val="0"/>
              </a:spcAft>
              <a:buClr>
                <a:srgbClr val="C00000"/>
              </a:buClr>
              <a:buFont typeface="Wingdings" panose="05000000000000000000" pitchFamily="2" charset="2"/>
              <a:buChar char="§"/>
            </a:pPr>
            <a:endParaRPr lang="cs-CZ" sz="2177" dirty="0">
              <a:solidFill>
                <a:schemeClr val="tx1"/>
              </a:solidFill>
              <a:latin typeface="Arial" panose="020B0604020202020204" pitchFamily="34" charset="0"/>
              <a:cs typeface="Arial" panose="020B0604020202020204" pitchFamily="34" charset="0"/>
            </a:endParaRPr>
          </a:p>
          <a:p>
            <a:pPr marL="310976" lvl="1" indent="-310976" defTabSz="457200" fontAlgn="base">
              <a:spcBef>
                <a:spcPts val="0"/>
              </a:spcBef>
              <a:spcAft>
                <a:spcPct val="0"/>
              </a:spcAft>
              <a:buClr>
                <a:srgbClr val="C00000"/>
              </a:buClr>
              <a:buFont typeface="Wingdings" panose="05000000000000000000" pitchFamily="2" charset="2"/>
              <a:buChar char="§"/>
            </a:pPr>
            <a:r>
              <a:rPr lang="cs-CZ" sz="2177" b="1" dirty="0">
                <a:solidFill>
                  <a:schemeClr val="tx1"/>
                </a:solidFill>
                <a:latin typeface="Arial" panose="020B0604020202020204" pitchFamily="34" charset="0"/>
                <a:cs typeface="Arial" panose="020B0604020202020204" pitchFamily="34" charset="0"/>
              </a:rPr>
              <a:t>Růstová strategie </a:t>
            </a:r>
            <a:r>
              <a:rPr lang="cs-CZ" sz="2177" dirty="0">
                <a:solidFill>
                  <a:schemeClr val="tx1"/>
                </a:solidFill>
                <a:latin typeface="Arial" panose="020B0604020202020204" pitchFamily="34" charset="0"/>
                <a:cs typeface="Arial" panose="020B0604020202020204" pitchFamily="34" charset="0"/>
              </a:rPr>
              <a:t>se vyznačuje investováním do cenných papírů růstových společností. Většinou nevyplácí dividendy a mají </a:t>
            </a:r>
            <a:r>
              <a:rPr lang="cs-CZ" sz="2177" b="1" dirty="0">
                <a:solidFill>
                  <a:schemeClr val="tx1"/>
                </a:solidFill>
                <a:latin typeface="Arial" panose="020B0604020202020204" pitchFamily="34" charset="0"/>
                <a:cs typeface="Arial" panose="020B0604020202020204" pitchFamily="34" charset="0"/>
              </a:rPr>
              <a:t>vysoké ukazatele P/E, P/S</a:t>
            </a:r>
            <a:r>
              <a:rPr lang="cs-CZ" sz="2177" dirty="0">
                <a:solidFill>
                  <a:schemeClr val="tx1"/>
                </a:solidFill>
                <a:latin typeface="Arial" panose="020B0604020202020204" pitchFamily="34" charset="0"/>
                <a:cs typeface="Arial" panose="020B0604020202020204" pitchFamily="34" charset="0"/>
              </a:rPr>
              <a:t> atd. </a:t>
            </a:r>
          </a:p>
        </p:txBody>
      </p:sp>
      <p:sp>
        <p:nvSpPr>
          <p:cNvPr id="4" name="Zástupný symbol pro číslo snímku 3"/>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10</a:t>
            </a:fld>
            <a:endParaRPr lang="cs-CZ" dirty="0"/>
          </a:p>
        </p:txBody>
      </p:sp>
      <p:sp>
        <p:nvSpPr>
          <p:cNvPr id="6" name="Rectangle 30">
            <a:extLst>
              <a:ext uri="{FF2B5EF4-FFF2-40B4-BE49-F238E27FC236}">
                <a16:creationId xmlns:a16="http://schemas.microsoft.com/office/drawing/2014/main" id="{C318E71E-DFEF-0122-8BC9-F0C0AAAF13B8}"/>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7" name="Obrázek 6">
            <a:extLst>
              <a:ext uri="{FF2B5EF4-FFF2-40B4-BE49-F238E27FC236}">
                <a16:creationId xmlns:a16="http://schemas.microsoft.com/office/drawing/2014/main" id="{F38B6197-30B4-1031-2088-1BAE7825688F}"/>
              </a:ext>
            </a:extLst>
          </p:cNvPr>
          <p:cNvPicPr>
            <a:picLocks noChangeAspect="1"/>
          </p:cNvPicPr>
          <p:nvPr/>
        </p:nvPicPr>
        <p:blipFill>
          <a:blip r:embed="rId3"/>
          <a:stretch>
            <a:fillRect/>
          </a:stretch>
        </p:blipFill>
        <p:spPr>
          <a:xfrm>
            <a:off x="0" y="0"/>
            <a:ext cx="623392" cy="1238423"/>
          </a:xfrm>
          <a:prstGeom prst="rect">
            <a:avLst/>
          </a:prstGeom>
        </p:spPr>
      </p:pic>
      <p:sp>
        <p:nvSpPr>
          <p:cNvPr id="8" name="Slide Number Placeholder 12">
            <a:extLst>
              <a:ext uri="{FF2B5EF4-FFF2-40B4-BE49-F238E27FC236}">
                <a16:creationId xmlns:a16="http://schemas.microsoft.com/office/drawing/2014/main" id="{48B1C325-43CA-3F17-232F-B67EA0A5EF15}"/>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10</a:t>
            </a:fld>
            <a:endParaRPr lang="en-JM" dirty="0"/>
          </a:p>
        </p:txBody>
      </p:sp>
      <p:pic>
        <p:nvPicPr>
          <p:cNvPr id="2050" name="Picture 2"/>
          <p:cNvPicPr>
            <a:picLocks noChangeAspect="1" noChangeArrowheads="1"/>
          </p:cNvPicPr>
          <p:nvPr/>
        </p:nvPicPr>
        <p:blipFill>
          <a:blip r:embed="rId4" cstate="print"/>
          <a:srcRect/>
          <a:stretch>
            <a:fillRect/>
          </a:stretch>
        </p:blipFill>
        <p:spPr bwMode="auto">
          <a:xfrm>
            <a:off x="7248128" y="3895419"/>
            <a:ext cx="4954707" cy="28775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93881" y="180"/>
            <a:ext cx="10058400" cy="881839"/>
          </a:xfrm>
        </p:spPr>
        <p:txBody>
          <a:bodyPr>
            <a:normAutofit/>
          </a:bodyPr>
          <a:lstStyle/>
          <a:p>
            <a:r>
              <a:rPr lang="cs-CZ" sz="2902" dirty="0">
                <a:solidFill>
                  <a:srgbClr val="002060"/>
                </a:solidFill>
              </a:rPr>
              <a:t>Vnitřní hodnota akcie</a:t>
            </a:r>
            <a:endParaRPr lang="en-GB" sz="2902" dirty="0">
              <a:solidFill>
                <a:srgbClr val="002060"/>
              </a:solidFill>
            </a:endParaRPr>
          </a:p>
        </p:txBody>
      </p:sp>
      <p:sp>
        <p:nvSpPr>
          <p:cNvPr id="3" name="Zástupný symbol pro obsah 2"/>
          <p:cNvSpPr>
            <a:spLocks noGrp="1"/>
          </p:cNvSpPr>
          <p:nvPr>
            <p:ph idx="1"/>
          </p:nvPr>
        </p:nvSpPr>
        <p:spPr>
          <a:xfrm>
            <a:off x="1097280" y="1077941"/>
            <a:ext cx="10058400" cy="4791026"/>
          </a:xfrm>
        </p:spPr>
        <p:txBody>
          <a:bodyPr>
            <a:noAutofit/>
          </a:bodyPr>
          <a:lstStyle/>
          <a:p>
            <a:pPr>
              <a:buClr>
                <a:srgbClr val="C00000"/>
              </a:buClr>
              <a:buFont typeface="Wingdings" panose="05000000000000000000" pitchFamily="2" charset="2"/>
              <a:buChar char="§"/>
            </a:pPr>
            <a:r>
              <a:rPr lang="cs-CZ" sz="2000" b="1" dirty="0">
                <a:latin typeface="Arial" panose="020B0604020202020204" pitchFamily="34" charset="0"/>
                <a:cs typeface="Arial" panose="020B0604020202020204" pitchFamily="34" charset="0"/>
              </a:rPr>
              <a:t>Vnitřní hodnotu </a:t>
            </a:r>
            <a:r>
              <a:rPr lang="cs-CZ" sz="2000" dirty="0">
                <a:latin typeface="Arial" panose="020B0604020202020204" pitchFamily="34" charset="0"/>
                <a:cs typeface="Arial" panose="020B0604020202020204" pitchFamily="34" charset="0"/>
              </a:rPr>
              <a:t>lze definovat jako imaginární hodnotu akcie, která je nezávislá na tržním kurzu cenného papíru. </a:t>
            </a:r>
            <a:r>
              <a:rPr lang="cs-CZ" sz="2000" b="1" dirty="0">
                <a:latin typeface="Arial" panose="020B0604020202020204" pitchFamily="34" charset="0"/>
                <a:cs typeface="Arial" panose="020B0604020202020204" pitchFamily="34" charset="0"/>
              </a:rPr>
              <a:t>Reflektuje všechny významné firemní charakteristiky</a:t>
            </a:r>
            <a:r>
              <a:rPr lang="cs-CZ" sz="2000" dirty="0">
                <a:latin typeface="Arial" panose="020B0604020202020204" pitchFamily="34" charset="0"/>
                <a:cs typeface="Arial" panose="020B0604020202020204" pitchFamily="34" charset="0"/>
              </a:rPr>
              <a:t> a zároveň </a:t>
            </a:r>
            <a:r>
              <a:rPr lang="cs-CZ" sz="2000" b="1" dirty="0">
                <a:latin typeface="Arial" panose="020B0604020202020204" pitchFamily="34" charset="0"/>
                <a:cs typeface="Arial" panose="020B0604020202020204" pitchFamily="34" charset="0"/>
              </a:rPr>
              <a:t>výnosové příležitosti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perspektivy</a:t>
            </a:r>
            <a:r>
              <a:rPr lang="cs-CZ" sz="2000" dirty="0">
                <a:latin typeface="Arial" panose="020B0604020202020204" pitchFamily="34" charset="0"/>
                <a:cs typeface="Arial" panose="020B0604020202020204" pitchFamily="34" charset="0"/>
              </a:rPr>
              <a:t> firmy do budoucnosti.</a:t>
            </a:r>
          </a:p>
          <a:p>
            <a:pPr>
              <a:buClr>
                <a:srgbClr val="C000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1. Vnitřní hodnota akcie je vyšší než tržní hodnota akcie, což nám říká, že je akcie </a:t>
            </a:r>
            <a:r>
              <a:rPr lang="cs-CZ" sz="2000" b="1" dirty="0">
                <a:latin typeface="Arial" panose="020B0604020202020204" pitchFamily="34" charset="0"/>
                <a:cs typeface="Arial" panose="020B0604020202020204" pitchFamily="34" charset="0"/>
              </a:rPr>
              <a:t>podhodnocená</a:t>
            </a:r>
            <a:r>
              <a:rPr lang="cs-CZ" sz="2000" dirty="0">
                <a:latin typeface="Arial" panose="020B0604020202020204" pitchFamily="34" charset="0"/>
                <a:cs typeface="Arial" panose="020B0604020202020204" pitchFamily="34" charset="0"/>
              </a:rPr>
              <a:t>.</a:t>
            </a:r>
          </a:p>
          <a:p>
            <a:pPr>
              <a:buClr>
                <a:srgbClr val="C000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2. Vnitřní hodnota akcie může být stejná jako tržní cena, což značí, že je akcie </a:t>
            </a:r>
            <a:r>
              <a:rPr lang="cs-CZ" sz="2000" b="1" dirty="0">
                <a:latin typeface="Arial" panose="020B0604020202020204" pitchFamily="34" charset="0"/>
                <a:cs typeface="Arial" panose="020B0604020202020204" pitchFamily="34" charset="0"/>
              </a:rPr>
              <a:t>správně oceněná</a:t>
            </a:r>
            <a:r>
              <a:rPr lang="cs-CZ" sz="2000" dirty="0">
                <a:latin typeface="Arial" panose="020B0604020202020204" pitchFamily="34" charset="0"/>
                <a:cs typeface="Arial" panose="020B0604020202020204" pitchFamily="34" charset="0"/>
              </a:rPr>
              <a:t>.</a:t>
            </a:r>
          </a:p>
          <a:p>
            <a:pPr>
              <a:buClr>
                <a:srgbClr val="C00000"/>
              </a:buClr>
              <a:buFont typeface="Wingdings" panose="05000000000000000000" pitchFamily="2" charset="2"/>
              <a:buChar char="§"/>
            </a:pPr>
            <a:r>
              <a:rPr lang="cs-CZ" sz="2000" dirty="0">
                <a:latin typeface="Arial" panose="020B0604020202020204" pitchFamily="34" charset="0"/>
                <a:cs typeface="Arial" panose="020B0604020202020204" pitchFamily="34" charset="0"/>
              </a:rPr>
              <a:t>3. Pokud je vnitřní hodnota nižší než tržní hodnota, tak je daný cenný papír </a:t>
            </a:r>
            <a:r>
              <a:rPr lang="cs-CZ" sz="2000" b="1" dirty="0">
                <a:latin typeface="Arial" panose="020B0604020202020204" pitchFamily="34" charset="0"/>
                <a:cs typeface="Arial" panose="020B0604020202020204" pitchFamily="34" charset="0"/>
              </a:rPr>
              <a:t>nadhodnocený.</a:t>
            </a:r>
          </a:p>
        </p:txBody>
      </p:sp>
      <p:sp>
        <p:nvSpPr>
          <p:cNvPr id="4" name="Zástupný symbol pro číslo snímku 3"/>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11</a:t>
            </a:fld>
            <a:endParaRPr lang="cs-CZ" dirty="0"/>
          </a:p>
        </p:txBody>
      </p:sp>
      <p:sp>
        <p:nvSpPr>
          <p:cNvPr id="6" name="Rectangle 30">
            <a:extLst>
              <a:ext uri="{FF2B5EF4-FFF2-40B4-BE49-F238E27FC236}">
                <a16:creationId xmlns:a16="http://schemas.microsoft.com/office/drawing/2014/main" id="{0CA0B859-2DAC-FFEB-B491-FEC415B8A2AC}"/>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7" name="Obrázek 6">
            <a:extLst>
              <a:ext uri="{FF2B5EF4-FFF2-40B4-BE49-F238E27FC236}">
                <a16:creationId xmlns:a16="http://schemas.microsoft.com/office/drawing/2014/main" id="{150BC39D-72D0-CF39-E0D8-EBA2D7F78110}"/>
              </a:ext>
            </a:extLst>
          </p:cNvPr>
          <p:cNvPicPr>
            <a:picLocks noChangeAspect="1"/>
          </p:cNvPicPr>
          <p:nvPr/>
        </p:nvPicPr>
        <p:blipFill>
          <a:blip r:embed="rId3"/>
          <a:stretch>
            <a:fillRect/>
          </a:stretch>
        </p:blipFill>
        <p:spPr>
          <a:xfrm>
            <a:off x="0" y="0"/>
            <a:ext cx="623392" cy="1238423"/>
          </a:xfrm>
          <a:prstGeom prst="rect">
            <a:avLst/>
          </a:prstGeom>
        </p:spPr>
      </p:pic>
      <p:sp>
        <p:nvSpPr>
          <p:cNvPr id="8" name="Slide Number Placeholder 12">
            <a:extLst>
              <a:ext uri="{FF2B5EF4-FFF2-40B4-BE49-F238E27FC236}">
                <a16:creationId xmlns:a16="http://schemas.microsoft.com/office/drawing/2014/main" id="{51F4177A-3EDF-2142-C9FC-608222F6A44A}"/>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11</a:t>
            </a:fld>
            <a:endParaRPr lang="en-JM" dirty="0"/>
          </a:p>
        </p:txBody>
      </p:sp>
      <p:pic>
        <p:nvPicPr>
          <p:cNvPr id="4098" name="Picture 2"/>
          <p:cNvPicPr>
            <a:picLocks noChangeAspect="1" noChangeArrowheads="1"/>
          </p:cNvPicPr>
          <p:nvPr/>
        </p:nvPicPr>
        <p:blipFill>
          <a:blip r:embed="rId4" cstate="print"/>
          <a:srcRect/>
          <a:stretch>
            <a:fillRect/>
          </a:stretch>
        </p:blipFill>
        <p:spPr bwMode="auto">
          <a:xfrm>
            <a:off x="7032104" y="4135151"/>
            <a:ext cx="5067059" cy="269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8080" y="658146"/>
            <a:ext cx="8785598" cy="1280823"/>
          </a:xfrm>
        </p:spPr>
        <p:txBody>
          <a:bodyPr>
            <a:normAutofit/>
          </a:bodyPr>
          <a:lstStyle/>
          <a:p>
            <a:r>
              <a:rPr lang="cs-CZ" sz="2902" dirty="0">
                <a:solidFill>
                  <a:srgbClr val="002060"/>
                </a:solidFill>
              </a:rPr>
              <a:t>Poměr </a:t>
            </a:r>
            <a:r>
              <a:rPr lang="en-US" sz="2902" dirty="0">
                <a:solidFill>
                  <a:srgbClr val="002060"/>
                </a:solidFill>
              </a:rPr>
              <a:t>P/E (Price to Earnings</a:t>
            </a:r>
            <a:r>
              <a:rPr lang="cs-CZ" sz="2902" dirty="0">
                <a:solidFill>
                  <a:srgbClr val="002060"/>
                </a:solidFill>
              </a:rPr>
              <a:t> Ratio</a:t>
            </a:r>
            <a:r>
              <a:rPr lang="en-US" sz="2902" dirty="0">
                <a:solidFill>
                  <a:srgbClr val="002060"/>
                </a:solidFill>
              </a:rPr>
              <a:t>)</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12</a:t>
            </a:fld>
            <a:endParaRPr lang="cs-CZ"/>
          </a:p>
        </p:txBody>
      </p:sp>
      <p:sp>
        <p:nvSpPr>
          <p:cNvPr id="8" name="TextovéPole 7"/>
          <p:cNvSpPr txBox="1"/>
          <p:nvPr/>
        </p:nvSpPr>
        <p:spPr>
          <a:xfrm>
            <a:off x="5906236" y="2437367"/>
            <a:ext cx="2525610" cy="369332"/>
          </a:xfrm>
          <a:prstGeom prst="rect">
            <a:avLst/>
          </a:prstGeom>
          <a:noFill/>
        </p:spPr>
        <p:txBody>
          <a:bodyPr wrap="square" rtlCol="0">
            <a:spAutoFit/>
          </a:bodyPr>
          <a:lstStyle/>
          <a:p>
            <a:r>
              <a:rPr lang="cs-CZ" b="1" i="1" dirty="0">
                <a:solidFill>
                  <a:schemeClr val="tx1">
                    <a:lumMod val="95000"/>
                    <a:lumOff val="5000"/>
                  </a:schemeClr>
                </a:solidFill>
              </a:rPr>
              <a:t>čistý zisk na akcii  </a:t>
            </a:r>
            <a:endParaRPr lang="cs-CZ" b="1" dirty="0">
              <a:solidFill>
                <a:schemeClr val="tx1">
                  <a:lumMod val="95000"/>
                  <a:lumOff val="5000"/>
                </a:schemeClr>
              </a:solidFill>
            </a:endParaRPr>
          </a:p>
        </p:txBody>
      </p:sp>
      <p:sp>
        <p:nvSpPr>
          <p:cNvPr id="9" name="TextovéPole 8"/>
          <p:cNvSpPr txBox="1"/>
          <p:nvPr/>
        </p:nvSpPr>
        <p:spPr>
          <a:xfrm>
            <a:off x="5486370" y="1857200"/>
            <a:ext cx="2873970" cy="369332"/>
          </a:xfrm>
          <a:prstGeom prst="rect">
            <a:avLst/>
          </a:prstGeom>
          <a:noFill/>
        </p:spPr>
        <p:txBody>
          <a:bodyPr wrap="square" rtlCol="0">
            <a:spAutoFit/>
          </a:bodyPr>
          <a:lstStyle/>
          <a:p>
            <a:pPr algn="ctr"/>
            <a:r>
              <a:rPr lang="cs-CZ" b="1" i="1" dirty="0">
                <a:solidFill>
                  <a:schemeClr val="tx1">
                    <a:lumMod val="95000"/>
                    <a:lumOff val="5000"/>
                  </a:schemeClr>
                </a:solidFill>
              </a:rPr>
              <a:t>tržní kurz akcie</a:t>
            </a:r>
          </a:p>
        </p:txBody>
      </p:sp>
      <p:cxnSp>
        <p:nvCxnSpPr>
          <p:cNvPr id="10" name="Přímá spojovací čára 9"/>
          <p:cNvCxnSpPr/>
          <p:nvPr/>
        </p:nvCxnSpPr>
        <p:spPr>
          <a:xfrm>
            <a:off x="5840810" y="2353552"/>
            <a:ext cx="21334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360275" y="2161388"/>
            <a:ext cx="1545961" cy="427361"/>
          </a:xfrm>
          <a:prstGeom prst="rect">
            <a:avLst/>
          </a:prstGeom>
          <a:noFill/>
        </p:spPr>
        <p:txBody>
          <a:bodyPr wrap="square" rtlCol="0">
            <a:spAutoFit/>
          </a:bodyPr>
          <a:lstStyle/>
          <a:p>
            <a:r>
              <a:rPr lang="cs-CZ" sz="2177" b="1" i="1" dirty="0">
                <a:solidFill>
                  <a:schemeClr val="tx1">
                    <a:lumMod val="95000"/>
                    <a:lumOff val="5000"/>
                  </a:schemeClr>
                </a:solidFill>
              </a:rPr>
              <a:t>P/E (PS) = </a:t>
            </a:r>
          </a:p>
        </p:txBody>
      </p:sp>
      <p:sp>
        <p:nvSpPr>
          <p:cNvPr id="13" name="Obdélník 12"/>
          <p:cNvSpPr/>
          <p:nvPr/>
        </p:nvSpPr>
        <p:spPr>
          <a:xfrm>
            <a:off x="1729469" y="3715510"/>
            <a:ext cx="9641095" cy="921149"/>
          </a:xfrm>
          <a:prstGeom prst="rect">
            <a:avLst/>
          </a:prstGeom>
        </p:spPr>
        <p:txBody>
          <a:bodyPr wrap="square">
            <a:spAutoFit/>
          </a:bodyPr>
          <a:lstStyle/>
          <a:p>
            <a:pPr algn="just"/>
            <a:r>
              <a:rPr lang="cs-CZ" dirty="0"/>
              <a:t>Vyjadřuje, kolikrát je tržní cena vyšší než čistý zisk, tj. za kolik let se vrátí kapitál investovaný do nákupu akcie ve formě „výnosu“. Rovněž kolikanásobek zisku na jednu akcii je investor za ni ochoten zaplatit. </a:t>
            </a:r>
          </a:p>
        </p:txBody>
      </p:sp>
      <p:sp>
        <p:nvSpPr>
          <p:cNvPr id="14" name="Rectangle 30">
            <a:extLst>
              <a:ext uri="{FF2B5EF4-FFF2-40B4-BE49-F238E27FC236}">
                <a16:creationId xmlns:a16="http://schemas.microsoft.com/office/drawing/2014/main" id="{AFCE7952-0A98-D47D-9A4B-763A592BD0A6}"/>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5" name="Obrázek 14">
            <a:extLst>
              <a:ext uri="{FF2B5EF4-FFF2-40B4-BE49-F238E27FC236}">
                <a16:creationId xmlns:a16="http://schemas.microsoft.com/office/drawing/2014/main" id="{02A573A3-A344-2814-2C17-CCFA67DF2FAA}"/>
              </a:ext>
            </a:extLst>
          </p:cNvPr>
          <p:cNvPicPr>
            <a:picLocks noChangeAspect="1"/>
          </p:cNvPicPr>
          <p:nvPr/>
        </p:nvPicPr>
        <p:blipFill>
          <a:blip r:embed="rId3"/>
          <a:stretch>
            <a:fillRect/>
          </a:stretch>
        </p:blipFill>
        <p:spPr>
          <a:xfrm>
            <a:off x="0" y="0"/>
            <a:ext cx="623392" cy="1238423"/>
          </a:xfrm>
          <a:prstGeom prst="rect">
            <a:avLst/>
          </a:prstGeom>
        </p:spPr>
      </p:pic>
      <p:sp>
        <p:nvSpPr>
          <p:cNvPr id="16" name="Slide Number Placeholder 12">
            <a:extLst>
              <a:ext uri="{FF2B5EF4-FFF2-40B4-BE49-F238E27FC236}">
                <a16:creationId xmlns:a16="http://schemas.microsoft.com/office/drawing/2014/main" id="{C28BCB0B-5A0A-B702-1502-90715A494F4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12</a:t>
            </a:fld>
            <a:endParaRPr lang="en-JM" dirty="0"/>
          </a:p>
        </p:txBody>
      </p:sp>
      <p:pic>
        <p:nvPicPr>
          <p:cNvPr id="17" name="Obrázek 16">
            <a:extLst>
              <a:ext uri="{FF2B5EF4-FFF2-40B4-BE49-F238E27FC236}">
                <a16:creationId xmlns:a16="http://schemas.microsoft.com/office/drawing/2014/main" id="{44E4EFBE-16C6-CDB6-6E2F-E5DF827B6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4" y="1680546"/>
            <a:ext cx="1513641" cy="1513641"/>
          </a:xfrm>
          <a:prstGeom prst="rect">
            <a:avLst/>
          </a:prstGeom>
        </p:spPr>
      </p:pic>
      <p:sp>
        <p:nvSpPr>
          <p:cNvPr id="3" name="TextovéPole 2">
            <a:extLst>
              <a:ext uri="{FF2B5EF4-FFF2-40B4-BE49-F238E27FC236}">
                <a16:creationId xmlns:a16="http://schemas.microsoft.com/office/drawing/2014/main" id="{94F6D978-F02A-F921-D561-EC74181C7A34}"/>
              </a:ext>
            </a:extLst>
          </p:cNvPr>
          <p:cNvSpPr txBox="1"/>
          <p:nvPr/>
        </p:nvSpPr>
        <p:spPr>
          <a:xfrm>
            <a:off x="1703512" y="4940372"/>
            <a:ext cx="914400" cy="914400"/>
          </a:xfrm>
          <a:prstGeom prst="rect">
            <a:avLst/>
          </a:prstGeom>
        </p:spPr>
        <p:txBody>
          <a:bodyPr wrap="none" lIns="121891" tIns="60945" rIns="121891" bIns="60945" rtlCol="0">
            <a:noAutofit/>
          </a:bodyPr>
          <a:lstStyle/>
          <a:p>
            <a:pPr marL="0" indent="0">
              <a:spcBef>
                <a:spcPts val="0"/>
              </a:spcBef>
              <a:buNone/>
            </a:pPr>
            <a:r>
              <a:rPr lang="cs-CZ" dirty="0"/>
              <a:t>Doporučená</a:t>
            </a:r>
            <a:r>
              <a:rPr lang="cs-CZ" sz="2099" dirty="0">
                <a:solidFill>
                  <a:schemeClr val="tx2"/>
                </a:solidFill>
                <a:cs typeface="Calibri"/>
              </a:rPr>
              <a:t> hodnota P/E je </a:t>
            </a:r>
            <a:r>
              <a:rPr lang="cs-CZ" sz="2099" b="1" dirty="0">
                <a:solidFill>
                  <a:schemeClr val="tx2"/>
                </a:solidFill>
                <a:cs typeface="Calibri"/>
              </a:rPr>
              <a:t>max. 15</a:t>
            </a:r>
            <a:r>
              <a:rPr lang="cs-CZ" sz="2099" dirty="0">
                <a:solidFill>
                  <a:schemeClr val="tx2"/>
                </a:solidFill>
                <a:cs typeface="Calibri"/>
              </a:rPr>
              <a:t>, u technologických společností </a:t>
            </a:r>
            <a:r>
              <a:rPr lang="cs-CZ" sz="2099" b="1" dirty="0">
                <a:solidFill>
                  <a:schemeClr val="tx2"/>
                </a:solidFill>
                <a:cs typeface="Calibri"/>
              </a:rPr>
              <a:t>max. 20</a:t>
            </a:r>
            <a:r>
              <a:rPr lang="cs-CZ" sz="2099" dirty="0">
                <a:solidFill>
                  <a:schemeClr val="tx2"/>
                </a:solidFill>
                <a:cs typeface="Calibri"/>
              </a:rPr>
              <a:t>. </a:t>
            </a:r>
          </a:p>
        </p:txBody>
      </p:sp>
    </p:spTree>
    <p:extLst>
      <p:ext uri="{BB962C8B-B14F-4D97-AF65-F5344CB8AC3E}">
        <p14:creationId xmlns:p14="http://schemas.microsoft.com/office/powerpoint/2010/main" val="36733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9456" y="293614"/>
            <a:ext cx="10407508" cy="1151128"/>
          </a:xfrm>
        </p:spPr>
        <p:txBody>
          <a:bodyPr>
            <a:normAutofit/>
          </a:bodyPr>
          <a:lstStyle/>
          <a:p>
            <a:r>
              <a:rPr lang="cs-CZ" sz="2900" dirty="0" err="1">
                <a:solidFill>
                  <a:srgbClr val="002060"/>
                </a:solidFill>
              </a:rPr>
              <a:t>Shillerovo</a:t>
            </a:r>
            <a:r>
              <a:rPr lang="cs-CZ" sz="2900" dirty="0">
                <a:solidFill>
                  <a:srgbClr val="002060"/>
                </a:solidFill>
              </a:rPr>
              <a:t> P/E neboli ukazatel CAPE (</a:t>
            </a:r>
            <a:r>
              <a:rPr lang="cs-CZ" sz="2900" dirty="0" err="1">
                <a:solidFill>
                  <a:srgbClr val="002060"/>
                </a:solidFill>
              </a:rPr>
              <a:t>cyclically</a:t>
            </a:r>
            <a:r>
              <a:rPr lang="cs-CZ" sz="2900" dirty="0">
                <a:solidFill>
                  <a:srgbClr val="002060"/>
                </a:solidFill>
              </a:rPr>
              <a:t> </a:t>
            </a:r>
            <a:r>
              <a:rPr lang="cs-CZ" sz="2900" dirty="0" err="1">
                <a:solidFill>
                  <a:srgbClr val="002060"/>
                </a:solidFill>
              </a:rPr>
              <a:t>adjusted</a:t>
            </a:r>
            <a:r>
              <a:rPr lang="cs-CZ" sz="2900" dirty="0">
                <a:solidFill>
                  <a:srgbClr val="002060"/>
                </a:solidFill>
              </a:rPr>
              <a:t> </a:t>
            </a:r>
            <a:r>
              <a:rPr lang="cs-CZ" sz="2900" dirty="0" err="1">
                <a:solidFill>
                  <a:srgbClr val="002060"/>
                </a:solidFill>
              </a:rPr>
              <a:t>price</a:t>
            </a:r>
            <a:r>
              <a:rPr lang="cs-CZ" sz="2900" dirty="0">
                <a:solidFill>
                  <a:srgbClr val="002060"/>
                </a:solidFill>
              </a:rPr>
              <a:t>-to-</a:t>
            </a:r>
            <a:r>
              <a:rPr lang="cs-CZ" sz="2900" dirty="0" err="1">
                <a:solidFill>
                  <a:srgbClr val="002060"/>
                </a:solidFill>
              </a:rPr>
              <a:t>earnings</a:t>
            </a:r>
            <a:r>
              <a:rPr lang="cs-CZ" sz="2900" dirty="0">
                <a:solidFill>
                  <a:srgbClr val="002060"/>
                </a:solidFill>
              </a:rPr>
              <a:t> ratio)</a:t>
            </a: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13</a:t>
            </a:fld>
            <a:endParaRPr lang="cs-CZ"/>
          </a:p>
        </p:txBody>
      </p:sp>
      <p:sp>
        <p:nvSpPr>
          <p:cNvPr id="8" name="TextovéPole 7"/>
          <p:cNvSpPr txBox="1"/>
          <p:nvPr/>
        </p:nvSpPr>
        <p:spPr>
          <a:xfrm>
            <a:off x="5375920" y="2437367"/>
            <a:ext cx="5184576" cy="369332"/>
          </a:xfrm>
          <a:prstGeom prst="rect">
            <a:avLst/>
          </a:prstGeom>
          <a:noFill/>
        </p:spPr>
        <p:txBody>
          <a:bodyPr wrap="square" rtlCol="0">
            <a:spAutoFit/>
          </a:bodyPr>
          <a:lstStyle/>
          <a:p>
            <a:r>
              <a:rPr lang="cs-CZ" b="1" i="1" dirty="0">
                <a:solidFill>
                  <a:schemeClr val="tx1">
                    <a:lumMod val="95000"/>
                    <a:lumOff val="5000"/>
                  </a:schemeClr>
                </a:solidFill>
              </a:rPr>
              <a:t>desetileté průměrné zisky očištěné o inflaci   </a:t>
            </a:r>
            <a:endParaRPr lang="cs-CZ" b="1" dirty="0">
              <a:solidFill>
                <a:schemeClr val="tx1">
                  <a:lumMod val="95000"/>
                  <a:lumOff val="5000"/>
                </a:schemeClr>
              </a:solidFill>
            </a:endParaRPr>
          </a:p>
        </p:txBody>
      </p:sp>
      <p:sp>
        <p:nvSpPr>
          <p:cNvPr id="9" name="TextovéPole 8"/>
          <p:cNvSpPr txBox="1"/>
          <p:nvPr/>
        </p:nvSpPr>
        <p:spPr>
          <a:xfrm>
            <a:off x="6240016" y="1858921"/>
            <a:ext cx="2873970" cy="369332"/>
          </a:xfrm>
          <a:prstGeom prst="rect">
            <a:avLst/>
          </a:prstGeom>
          <a:noFill/>
        </p:spPr>
        <p:txBody>
          <a:bodyPr wrap="square" rtlCol="0">
            <a:spAutoFit/>
          </a:bodyPr>
          <a:lstStyle/>
          <a:p>
            <a:pPr algn="ctr"/>
            <a:r>
              <a:rPr lang="cs-CZ" b="1" i="1" dirty="0">
                <a:solidFill>
                  <a:schemeClr val="tx1">
                    <a:lumMod val="95000"/>
                    <a:lumOff val="5000"/>
                  </a:schemeClr>
                </a:solidFill>
              </a:rPr>
              <a:t>tržní kurz akcie</a:t>
            </a:r>
          </a:p>
        </p:txBody>
      </p:sp>
      <p:cxnSp>
        <p:nvCxnSpPr>
          <p:cNvPr id="10" name="Přímá spojovací čára 9"/>
          <p:cNvCxnSpPr>
            <a:cxnSpLocks/>
          </p:cNvCxnSpPr>
          <p:nvPr/>
        </p:nvCxnSpPr>
        <p:spPr>
          <a:xfrm>
            <a:off x="5840810" y="2353552"/>
            <a:ext cx="38555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360275" y="2161388"/>
            <a:ext cx="1545961" cy="427361"/>
          </a:xfrm>
          <a:prstGeom prst="rect">
            <a:avLst/>
          </a:prstGeom>
          <a:noFill/>
        </p:spPr>
        <p:txBody>
          <a:bodyPr wrap="square" rtlCol="0">
            <a:spAutoFit/>
          </a:bodyPr>
          <a:lstStyle/>
          <a:p>
            <a:r>
              <a:rPr lang="cs-CZ" sz="2177" b="1" i="1" dirty="0">
                <a:solidFill>
                  <a:schemeClr val="tx1">
                    <a:lumMod val="95000"/>
                    <a:lumOff val="5000"/>
                  </a:schemeClr>
                </a:solidFill>
              </a:rPr>
              <a:t>P/E = </a:t>
            </a:r>
          </a:p>
        </p:txBody>
      </p:sp>
      <p:sp>
        <p:nvSpPr>
          <p:cNvPr id="13" name="Obdélník 12"/>
          <p:cNvSpPr/>
          <p:nvPr/>
        </p:nvSpPr>
        <p:spPr>
          <a:xfrm>
            <a:off x="1965869" y="4387371"/>
            <a:ext cx="9641095" cy="369332"/>
          </a:xfrm>
          <a:prstGeom prst="rect">
            <a:avLst/>
          </a:prstGeom>
        </p:spPr>
        <p:txBody>
          <a:bodyPr wrap="square">
            <a:spAutoFit/>
          </a:bodyPr>
          <a:lstStyle/>
          <a:p>
            <a:pPr algn="just"/>
            <a:r>
              <a:rPr lang="cs-CZ" dirty="0"/>
              <a:t>Průměrné zisky jsou použity z důvodu vyhlazení ekonomických cyklů v ekonomice. </a:t>
            </a:r>
          </a:p>
        </p:txBody>
      </p:sp>
      <p:sp>
        <p:nvSpPr>
          <p:cNvPr id="14" name="Rectangle 30">
            <a:extLst>
              <a:ext uri="{FF2B5EF4-FFF2-40B4-BE49-F238E27FC236}">
                <a16:creationId xmlns:a16="http://schemas.microsoft.com/office/drawing/2014/main" id="{AFCE7952-0A98-D47D-9A4B-763A592BD0A6}"/>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5" name="Obrázek 14">
            <a:extLst>
              <a:ext uri="{FF2B5EF4-FFF2-40B4-BE49-F238E27FC236}">
                <a16:creationId xmlns:a16="http://schemas.microsoft.com/office/drawing/2014/main" id="{02A573A3-A344-2814-2C17-CCFA67DF2FAA}"/>
              </a:ext>
            </a:extLst>
          </p:cNvPr>
          <p:cNvPicPr>
            <a:picLocks noChangeAspect="1"/>
          </p:cNvPicPr>
          <p:nvPr/>
        </p:nvPicPr>
        <p:blipFill>
          <a:blip r:embed="rId3"/>
          <a:stretch>
            <a:fillRect/>
          </a:stretch>
        </p:blipFill>
        <p:spPr>
          <a:xfrm>
            <a:off x="0" y="0"/>
            <a:ext cx="623392" cy="1238423"/>
          </a:xfrm>
          <a:prstGeom prst="rect">
            <a:avLst/>
          </a:prstGeom>
        </p:spPr>
      </p:pic>
      <p:sp>
        <p:nvSpPr>
          <p:cNvPr id="16" name="Slide Number Placeholder 12">
            <a:extLst>
              <a:ext uri="{FF2B5EF4-FFF2-40B4-BE49-F238E27FC236}">
                <a16:creationId xmlns:a16="http://schemas.microsoft.com/office/drawing/2014/main" id="{C28BCB0B-5A0A-B702-1502-90715A494F4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13</a:t>
            </a:fld>
            <a:endParaRPr lang="en-JM" dirty="0"/>
          </a:p>
        </p:txBody>
      </p:sp>
      <p:pic>
        <p:nvPicPr>
          <p:cNvPr id="17" name="Obrázek 16">
            <a:extLst>
              <a:ext uri="{FF2B5EF4-FFF2-40B4-BE49-F238E27FC236}">
                <a16:creationId xmlns:a16="http://schemas.microsoft.com/office/drawing/2014/main" id="{44E4EFBE-16C6-CDB6-6E2F-E5DF827B6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4" y="1680546"/>
            <a:ext cx="1513641" cy="1513641"/>
          </a:xfrm>
          <a:prstGeom prst="rect">
            <a:avLst/>
          </a:prstGeom>
        </p:spPr>
      </p:pic>
      <p:sp>
        <p:nvSpPr>
          <p:cNvPr id="4" name="TextovéPole 3">
            <a:extLst>
              <a:ext uri="{FF2B5EF4-FFF2-40B4-BE49-F238E27FC236}">
                <a16:creationId xmlns:a16="http://schemas.microsoft.com/office/drawing/2014/main" id="{B580D428-8310-404B-9DD8-CE2505649FA5}"/>
              </a:ext>
            </a:extLst>
          </p:cNvPr>
          <p:cNvSpPr txBox="1"/>
          <p:nvPr/>
        </p:nvSpPr>
        <p:spPr>
          <a:xfrm>
            <a:off x="4281055" y="665018"/>
            <a:ext cx="0" cy="0"/>
          </a:xfrm>
          <a:prstGeom prst="rect">
            <a:avLst/>
          </a:prstGeom>
        </p:spPr>
        <p:txBody>
          <a:bodyPr wrap="none" lIns="121891" tIns="60945" rIns="121891" bIns="60945" rtlCol="0">
            <a:noAutofit/>
          </a:bodyPr>
          <a:lstStyle/>
          <a:p>
            <a:pPr marL="0" indent="0">
              <a:spcBef>
                <a:spcPts val="0"/>
              </a:spcBef>
              <a:buNone/>
            </a:pPr>
            <a:endParaRPr lang="cs-CZ" sz="2099" dirty="0">
              <a:solidFill>
                <a:schemeClr val="tx2"/>
              </a:solidFill>
              <a:cs typeface="Calibri"/>
            </a:endParaRPr>
          </a:p>
        </p:txBody>
      </p:sp>
    </p:spTree>
    <p:extLst>
      <p:ext uri="{BB962C8B-B14F-4D97-AF65-F5344CB8AC3E}">
        <p14:creationId xmlns:p14="http://schemas.microsoft.com/office/powerpoint/2010/main" val="10953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2142" y="598011"/>
            <a:ext cx="8785598" cy="1280823"/>
          </a:xfrm>
        </p:spPr>
        <p:txBody>
          <a:bodyPr>
            <a:normAutofit/>
          </a:bodyPr>
          <a:lstStyle/>
          <a:p>
            <a:r>
              <a:rPr lang="cs-CZ" sz="2902" dirty="0">
                <a:solidFill>
                  <a:srgbClr val="002060"/>
                </a:solidFill>
              </a:rPr>
              <a:t>EPS (</a:t>
            </a:r>
            <a:r>
              <a:rPr lang="cs-CZ" sz="2902" dirty="0" err="1">
                <a:solidFill>
                  <a:srgbClr val="002060"/>
                </a:solidFill>
              </a:rPr>
              <a:t>earnig</a:t>
            </a:r>
            <a:r>
              <a:rPr lang="cs-CZ" sz="2902" dirty="0">
                <a:solidFill>
                  <a:srgbClr val="002060"/>
                </a:solidFill>
              </a:rPr>
              <a:t> per </a:t>
            </a:r>
            <a:r>
              <a:rPr lang="cs-CZ" sz="2902" dirty="0" err="1">
                <a:solidFill>
                  <a:srgbClr val="002060"/>
                </a:solidFill>
              </a:rPr>
              <a:t>share</a:t>
            </a:r>
            <a:r>
              <a:rPr lang="cs-CZ" sz="2902" dirty="0">
                <a:solidFill>
                  <a:srgbClr val="002060"/>
                </a:solidFill>
              </a:rPr>
              <a:t>) a DPS (dividend per </a:t>
            </a:r>
            <a:r>
              <a:rPr lang="cs-CZ" sz="2902" dirty="0" err="1">
                <a:solidFill>
                  <a:srgbClr val="002060"/>
                </a:solidFill>
              </a:rPr>
              <a:t>share</a:t>
            </a:r>
            <a:r>
              <a:rPr lang="cs-CZ" sz="2902" dirty="0">
                <a:solidFill>
                  <a:srgbClr val="002060"/>
                </a:solidFill>
              </a:rPr>
              <a:t>)</a:t>
            </a: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14</a:t>
            </a:fld>
            <a:endParaRPr lang="cs-CZ"/>
          </a:p>
        </p:txBody>
      </p:sp>
      <p:grpSp>
        <p:nvGrpSpPr>
          <p:cNvPr id="3" name="Skupina 19"/>
          <p:cNvGrpSpPr/>
          <p:nvPr/>
        </p:nvGrpSpPr>
        <p:grpSpPr>
          <a:xfrm>
            <a:off x="2960760" y="2253474"/>
            <a:ext cx="8621909" cy="1149624"/>
            <a:chOff x="1799952" y="4428703"/>
            <a:chExt cx="5400600" cy="636548"/>
          </a:xfrm>
        </p:grpSpPr>
        <p:sp>
          <p:nvSpPr>
            <p:cNvPr id="22" name="TextovéPole 21"/>
            <p:cNvSpPr txBox="1"/>
            <p:nvPr/>
          </p:nvSpPr>
          <p:spPr>
            <a:xfrm>
              <a:off x="2592040" y="4428703"/>
              <a:ext cx="4608512" cy="204500"/>
            </a:xfrm>
            <a:prstGeom prst="rect">
              <a:avLst/>
            </a:prstGeom>
            <a:noFill/>
          </p:spPr>
          <p:txBody>
            <a:bodyPr wrap="square" rtlCol="0">
              <a:spAutoFit/>
            </a:bodyPr>
            <a:lstStyle/>
            <a:p>
              <a:pPr algn="ctr"/>
              <a:r>
                <a:rPr lang="cs-CZ" b="1" i="1" dirty="0">
                  <a:solidFill>
                    <a:schemeClr val="tx1">
                      <a:lumMod val="95000"/>
                      <a:lumOff val="5000"/>
                    </a:schemeClr>
                  </a:solidFill>
                </a:rPr>
                <a:t>(celkový zisk po zdanění – dividendy prioritních akcií)</a:t>
              </a:r>
            </a:p>
          </p:txBody>
        </p:sp>
        <p:sp>
          <p:nvSpPr>
            <p:cNvPr id="23" name="TextovéPole 22"/>
            <p:cNvSpPr txBox="1"/>
            <p:nvPr/>
          </p:nvSpPr>
          <p:spPr>
            <a:xfrm>
              <a:off x="3024088" y="4860751"/>
              <a:ext cx="3456384" cy="204500"/>
            </a:xfrm>
            <a:prstGeom prst="rect">
              <a:avLst/>
            </a:prstGeom>
            <a:noFill/>
          </p:spPr>
          <p:txBody>
            <a:bodyPr wrap="square" rtlCol="0">
              <a:spAutoFit/>
            </a:bodyPr>
            <a:lstStyle/>
            <a:p>
              <a:pPr algn="ctr"/>
              <a:r>
                <a:rPr lang="cs-CZ" b="1" i="1" dirty="0">
                  <a:solidFill>
                    <a:schemeClr val="tx1">
                      <a:lumMod val="95000"/>
                      <a:lumOff val="5000"/>
                    </a:schemeClr>
                  </a:solidFill>
                </a:rPr>
                <a:t>počet kmenových akcií</a:t>
              </a:r>
            </a:p>
          </p:txBody>
        </p:sp>
        <p:cxnSp>
          <p:nvCxnSpPr>
            <p:cNvPr id="24" name="Přímá spojovací čára 11"/>
            <p:cNvCxnSpPr/>
            <p:nvPr/>
          </p:nvCxnSpPr>
          <p:spPr>
            <a:xfrm>
              <a:off x="2736056" y="4784186"/>
              <a:ext cx="43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1799952" y="4615111"/>
              <a:ext cx="936104" cy="236630"/>
            </a:xfrm>
            <a:prstGeom prst="rect">
              <a:avLst/>
            </a:prstGeom>
            <a:noFill/>
          </p:spPr>
          <p:txBody>
            <a:bodyPr wrap="square" rtlCol="0">
              <a:spAutoFit/>
            </a:bodyPr>
            <a:lstStyle/>
            <a:p>
              <a:r>
                <a:rPr lang="cs-CZ" sz="2177" b="1" i="1" dirty="0">
                  <a:solidFill>
                    <a:schemeClr val="tx1">
                      <a:lumMod val="95000"/>
                      <a:lumOff val="5000"/>
                    </a:schemeClr>
                  </a:solidFill>
                </a:rPr>
                <a:t>EPS = </a:t>
              </a:r>
            </a:p>
          </p:txBody>
        </p:sp>
      </p:grpSp>
      <p:grpSp>
        <p:nvGrpSpPr>
          <p:cNvPr id="12" name="Skupina 19"/>
          <p:cNvGrpSpPr/>
          <p:nvPr/>
        </p:nvGrpSpPr>
        <p:grpSpPr>
          <a:xfrm>
            <a:off x="2830640" y="4212689"/>
            <a:ext cx="8506171" cy="1149624"/>
            <a:chOff x="1799952" y="4428703"/>
            <a:chExt cx="5328104" cy="636548"/>
          </a:xfrm>
        </p:grpSpPr>
        <p:sp>
          <p:nvSpPr>
            <p:cNvPr id="13" name="TextovéPole 12"/>
            <p:cNvSpPr txBox="1"/>
            <p:nvPr/>
          </p:nvSpPr>
          <p:spPr>
            <a:xfrm>
              <a:off x="2577189" y="4428703"/>
              <a:ext cx="4500642" cy="204500"/>
            </a:xfrm>
            <a:prstGeom prst="rect">
              <a:avLst/>
            </a:prstGeom>
            <a:noFill/>
          </p:spPr>
          <p:txBody>
            <a:bodyPr wrap="square" rtlCol="0">
              <a:spAutoFit/>
            </a:bodyPr>
            <a:lstStyle/>
            <a:p>
              <a:pPr algn="ctr"/>
              <a:r>
                <a:rPr lang="cs-CZ" b="1" i="1" dirty="0">
                  <a:solidFill>
                    <a:schemeClr val="tx1">
                      <a:lumMod val="95000"/>
                      <a:lumOff val="5000"/>
                    </a:schemeClr>
                  </a:solidFill>
                </a:rPr>
                <a:t>Zisk určený k rozdělení akcionářům</a:t>
              </a:r>
            </a:p>
          </p:txBody>
        </p:sp>
        <p:sp>
          <p:nvSpPr>
            <p:cNvPr id="14" name="TextovéPole 13"/>
            <p:cNvSpPr txBox="1"/>
            <p:nvPr/>
          </p:nvSpPr>
          <p:spPr>
            <a:xfrm>
              <a:off x="3024088" y="4860751"/>
              <a:ext cx="3456384" cy="204500"/>
            </a:xfrm>
            <a:prstGeom prst="rect">
              <a:avLst/>
            </a:prstGeom>
            <a:noFill/>
          </p:spPr>
          <p:txBody>
            <a:bodyPr wrap="square" rtlCol="0">
              <a:spAutoFit/>
            </a:bodyPr>
            <a:lstStyle/>
            <a:p>
              <a:pPr algn="ctr"/>
              <a:r>
                <a:rPr lang="cs-CZ" b="1" i="1" dirty="0">
                  <a:solidFill>
                    <a:schemeClr val="tx1">
                      <a:lumMod val="95000"/>
                      <a:lumOff val="5000"/>
                    </a:schemeClr>
                  </a:solidFill>
                </a:rPr>
                <a:t>počet kmenových akcií</a:t>
              </a:r>
            </a:p>
          </p:txBody>
        </p:sp>
        <p:cxnSp>
          <p:nvCxnSpPr>
            <p:cNvPr id="15" name="Přímá spojovací čára 11"/>
            <p:cNvCxnSpPr/>
            <p:nvPr/>
          </p:nvCxnSpPr>
          <p:spPr>
            <a:xfrm>
              <a:off x="2736056" y="4784186"/>
              <a:ext cx="43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799952" y="4615111"/>
              <a:ext cx="936104" cy="236630"/>
            </a:xfrm>
            <a:prstGeom prst="rect">
              <a:avLst/>
            </a:prstGeom>
            <a:noFill/>
          </p:spPr>
          <p:txBody>
            <a:bodyPr wrap="square" rtlCol="0">
              <a:spAutoFit/>
            </a:bodyPr>
            <a:lstStyle/>
            <a:p>
              <a:r>
                <a:rPr lang="cs-CZ" sz="2177" b="1" i="1" dirty="0">
                  <a:solidFill>
                    <a:schemeClr val="tx1">
                      <a:lumMod val="95000"/>
                      <a:lumOff val="5000"/>
                    </a:schemeClr>
                  </a:solidFill>
                </a:rPr>
                <a:t>DPS = </a:t>
              </a:r>
            </a:p>
          </p:txBody>
        </p:sp>
      </p:grpSp>
      <p:sp>
        <p:nvSpPr>
          <p:cNvPr id="17" name="Rectangle 30">
            <a:extLst>
              <a:ext uri="{FF2B5EF4-FFF2-40B4-BE49-F238E27FC236}">
                <a16:creationId xmlns:a16="http://schemas.microsoft.com/office/drawing/2014/main" id="{8B53C762-E6A1-7E04-577D-35A5CB6B685A}"/>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8" name="Obrázek 17">
            <a:extLst>
              <a:ext uri="{FF2B5EF4-FFF2-40B4-BE49-F238E27FC236}">
                <a16:creationId xmlns:a16="http://schemas.microsoft.com/office/drawing/2014/main" id="{D397CC63-EB52-C268-DB80-BFD372E2053A}"/>
              </a:ext>
            </a:extLst>
          </p:cNvPr>
          <p:cNvPicPr>
            <a:picLocks noChangeAspect="1"/>
          </p:cNvPicPr>
          <p:nvPr/>
        </p:nvPicPr>
        <p:blipFill>
          <a:blip r:embed="rId3"/>
          <a:stretch>
            <a:fillRect/>
          </a:stretch>
        </p:blipFill>
        <p:spPr>
          <a:xfrm>
            <a:off x="0" y="0"/>
            <a:ext cx="623392" cy="1238423"/>
          </a:xfrm>
          <a:prstGeom prst="rect">
            <a:avLst/>
          </a:prstGeom>
        </p:spPr>
      </p:pic>
      <p:sp>
        <p:nvSpPr>
          <p:cNvPr id="19" name="Slide Number Placeholder 12">
            <a:extLst>
              <a:ext uri="{FF2B5EF4-FFF2-40B4-BE49-F238E27FC236}">
                <a16:creationId xmlns:a16="http://schemas.microsoft.com/office/drawing/2014/main" id="{DD8F09CA-51A8-9E79-3D6A-389265569FDD}"/>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14</a:t>
            </a:fld>
            <a:endParaRPr lang="en-JM" dirty="0"/>
          </a:p>
        </p:txBody>
      </p:sp>
      <p:pic>
        <p:nvPicPr>
          <p:cNvPr id="20" name="Obrázek 19">
            <a:extLst>
              <a:ext uri="{FF2B5EF4-FFF2-40B4-BE49-F238E27FC236}">
                <a16:creationId xmlns:a16="http://schemas.microsoft.com/office/drawing/2014/main" id="{45067BE4-03A8-1838-77A4-8E92418A4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01" y="3997986"/>
            <a:ext cx="1513641" cy="1513641"/>
          </a:xfrm>
          <a:prstGeom prst="rect">
            <a:avLst/>
          </a:prstGeom>
        </p:spPr>
      </p:pic>
    </p:spTree>
    <p:extLst>
      <p:ext uri="{BB962C8B-B14F-4D97-AF65-F5344CB8AC3E}">
        <p14:creationId xmlns:p14="http://schemas.microsoft.com/office/powerpoint/2010/main" val="306223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8080" y="658146"/>
            <a:ext cx="8785598" cy="1280823"/>
          </a:xfrm>
        </p:spPr>
        <p:txBody>
          <a:bodyPr>
            <a:normAutofit/>
          </a:bodyPr>
          <a:lstStyle/>
          <a:p>
            <a:r>
              <a:rPr lang="cs-CZ" sz="2902" dirty="0">
                <a:solidFill>
                  <a:srgbClr val="002060"/>
                </a:solidFill>
              </a:rPr>
              <a:t>Poměr </a:t>
            </a:r>
            <a:r>
              <a:rPr lang="en-US" sz="2902" dirty="0">
                <a:solidFill>
                  <a:srgbClr val="002060"/>
                </a:solidFill>
              </a:rPr>
              <a:t>P/</a:t>
            </a:r>
            <a:r>
              <a:rPr lang="cs-CZ" sz="2902" dirty="0">
                <a:solidFill>
                  <a:srgbClr val="002060"/>
                </a:solidFill>
              </a:rPr>
              <a:t>S</a:t>
            </a:r>
            <a:r>
              <a:rPr lang="en-US" sz="2902" dirty="0">
                <a:solidFill>
                  <a:srgbClr val="002060"/>
                </a:solidFill>
              </a:rPr>
              <a:t> (Price to </a:t>
            </a:r>
            <a:r>
              <a:rPr lang="cs-CZ" sz="2902" dirty="0">
                <a:solidFill>
                  <a:srgbClr val="002060"/>
                </a:solidFill>
              </a:rPr>
              <a:t>Sales</a:t>
            </a:r>
            <a:r>
              <a:rPr lang="en-US" sz="2902" dirty="0">
                <a:solidFill>
                  <a:srgbClr val="002060"/>
                </a:solidFill>
              </a:rPr>
              <a:t>)</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15</a:t>
            </a:fld>
            <a:endParaRPr lang="cs-CZ"/>
          </a:p>
        </p:txBody>
      </p:sp>
      <p:sp>
        <p:nvSpPr>
          <p:cNvPr id="8" name="TextovéPole 7"/>
          <p:cNvSpPr txBox="1"/>
          <p:nvPr/>
        </p:nvSpPr>
        <p:spPr>
          <a:xfrm>
            <a:off x="5704157" y="2384085"/>
            <a:ext cx="2525610" cy="369332"/>
          </a:xfrm>
          <a:prstGeom prst="rect">
            <a:avLst/>
          </a:prstGeom>
          <a:noFill/>
        </p:spPr>
        <p:txBody>
          <a:bodyPr wrap="square" rtlCol="0">
            <a:spAutoFit/>
          </a:bodyPr>
          <a:lstStyle/>
          <a:p>
            <a:pPr algn="ctr"/>
            <a:r>
              <a:rPr lang="cs-CZ" b="1" i="1" dirty="0">
                <a:solidFill>
                  <a:schemeClr val="tx1">
                    <a:lumMod val="95000"/>
                    <a:lumOff val="5000"/>
                  </a:schemeClr>
                </a:solidFill>
              </a:rPr>
              <a:t>tržby na akcii</a:t>
            </a:r>
            <a:endParaRPr lang="cs-CZ" b="1" dirty="0">
              <a:solidFill>
                <a:schemeClr val="tx1">
                  <a:lumMod val="95000"/>
                  <a:lumOff val="5000"/>
                </a:schemeClr>
              </a:solidFill>
            </a:endParaRPr>
          </a:p>
        </p:txBody>
      </p:sp>
      <p:sp>
        <p:nvSpPr>
          <p:cNvPr id="9" name="TextovéPole 8"/>
          <p:cNvSpPr txBox="1"/>
          <p:nvPr/>
        </p:nvSpPr>
        <p:spPr>
          <a:xfrm>
            <a:off x="5486370" y="1857200"/>
            <a:ext cx="2873970" cy="369332"/>
          </a:xfrm>
          <a:prstGeom prst="rect">
            <a:avLst/>
          </a:prstGeom>
          <a:noFill/>
        </p:spPr>
        <p:txBody>
          <a:bodyPr wrap="square" rtlCol="0">
            <a:spAutoFit/>
          </a:bodyPr>
          <a:lstStyle/>
          <a:p>
            <a:pPr algn="ctr"/>
            <a:r>
              <a:rPr lang="cs-CZ" b="1" i="1" dirty="0">
                <a:solidFill>
                  <a:schemeClr val="tx1">
                    <a:lumMod val="95000"/>
                    <a:lumOff val="5000"/>
                  </a:schemeClr>
                </a:solidFill>
              </a:rPr>
              <a:t>tržní kurz akcie</a:t>
            </a:r>
          </a:p>
        </p:txBody>
      </p:sp>
      <p:cxnSp>
        <p:nvCxnSpPr>
          <p:cNvPr id="10" name="Přímá spojovací čára 9"/>
          <p:cNvCxnSpPr/>
          <p:nvPr/>
        </p:nvCxnSpPr>
        <p:spPr>
          <a:xfrm>
            <a:off x="5840810" y="2353552"/>
            <a:ext cx="21334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490910" y="2161388"/>
            <a:ext cx="1132170" cy="427361"/>
          </a:xfrm>
          <a:prstGeom prst="rect">
            <a:avLst/>
          </a:prstGeom>
          <a:noFill/>
        </p:spPr>
        <p:txBody>
          <a:bodyPr wrap="square" rtlCol="0">
            <a:spAutoFit/>
          </a:bodyPr>
          <a:lstStyle/>
          <a:p>
            <a:r>
              <a:rPr lang="cs-CZ" sz="2177" b="1" i="1" dirty="0">
                <a:solidFill>
                  <a:schemeClr val="tx1">
                    <a:lumMod val="95000"/>
                    <a:lumOff val="5000"/>
                  </a:schemeClr>
                </a:solidFill>
              </a:rPr>
              <a:t>P/S = </a:t>
            </a:r>
          </a:p>
        </p:txBody>
      </p:sp>
      <p:sp>
        <p:nvSpPr>
          <p:cNvPr id="13" name="Rectangle 30">
            <a:extLst>
              <a:ext uri="{FF2B5EF4-FFF2-40B4-BE49-F238E27FC236}">
                <a16:creationId xmlns:a16="http://schemas.microsoft.com/office/drawing/2014/main" id="{F3E7ADEA-BAFD-CBD7-AFD0-014603723CDA}"/>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4" name="Obrázek 13">
            <a:extLst>
              <a:ext uri="{FF2B5EF4-FFF2-40B4-BE49-F238E27FC236}">
                <a16:creationId xmlns:a16="http://schemas.microsoft.com/office/drawing/2014/main" id="{BC15F69B-5999-A0F5-D1D5-A63E4916CAE5}"/>
              </a:ext>
            </a:extLst>
          </p:cNvPr>
          <p:cNvPicPr>
            <a:picLocks noChangeAspect="1"/>
          </p:cNvPicPr>
          <p:nvPr/>
        </p:nvPicPr>
        <p:blipFill>
          <a:blip r:embed="rId4"/>
          <a:stretch>
            <a:fillRect/>
          </a:stretch>
        </p:blipFill>
        <p:spPr>
          <a:xfrm>
            <a:off x="0" y="0"/>
            <a:ext cx="623392" cy="1238423"/>
          </a:xfrm>
          <a:prstGeom prst="rect">
            <a:avLst/>
          </a:prstGeom>
        </p:spPr>
      </p:pic>
      <p:sp>
        <p:nvSpPr>
          <p:cNvPr id="15" name="Slide Number Placeholder 12">
            <a:extLst>
              <a:ext uri="{FF2B5EF4-FFF2-40B4-BE49-F238E27FC236}">
                <a16:creationId xmlns:a16="http://schemas.microsoft.com/office/drawing/2014/main" id="{50780DB1-C303-8E72-E86B-6C7DDF81BC92}"/>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15</a:t>
            </a:fld>
            <a:endParaRPr lang="en-JM" dirty="0"/>
          </a:p>
        </p:txBody>
      </p:sp>
      <p:pic>
        <p:nvPicPr>
          <p:cNvPr id="16" name="Obrázek 15">
            <a:extLst>
              <a:ext uri="{FF2B5EF4-FFF2-40B4-BE49-F238E27FC236}">
                <a16:creationId xmlns:a16="http://schemas.microsoft.com/office/drawing/2014/main" id="{6130B68B-07A8-2B68-5AD4-478A353A46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501" y="3997986"/>
            <a:ext cx="1513641" cy="1513641"/>
          </a:xfrm>
          <a:prstGeom prst="rect">
            <a:avLst/>
          </a:prstGeom>
        </p:spPr>
      </p:pic>
      <p:pic>
        <p:nvPicPr>
          <p:cNvPr id="3" name="Charlotte">
            <a:extLst>
              <a:ext uri="{FF2B5EF4-FFF2-40B4-BE49-F238E27FC236}">
                <a16:creationId xmlns:a16="http://schemas.microsoft.com/office/drawing/2014/main" id="{C118AB3D-6B05-8C71-B665-2F0D8FE783C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478030" y="595910"/>
            <a:ext cx="1703135" cy="6238791"/>
          </a:xfrm>
          <a:prstGeom prst="rect">
            <a:avLst/>
          </a:prstGeom>
        </p:spPr>
      </p:pic>
      <p:sp>
        <p:nvSpPr>
          <p:cNvPr id="4" name="TextovéPole 3">
            <a:extLst>
              <a:ext uri="{FF2B5EF4-FFF2-40B4-BE49-F238E27FC236}">
                <a16:creationId xmlns:a16="http://schemas.microsoft.com/office/drawing/2014/main" id="{CBF0931D-560C-FCD8-2FA5-F8DE1AD69CD2}"/>
              </a:ext>
            </a:extLst>
          </p:cNvPr>
          <p:cNvSpPr txBox="1"/>
          <p:nvPr/>
        </p:nvSpPr>
        <p:spPr>
          <a:xfrm>
            <a:off x="2279576" y="4004632"/>
            <a:ext cx="914400" cy="914400"/>
          </a:xfrm>
          <a:prstGeom prst="rect">
            <a:avLst/>
          </a:prstGeom>
        </p:spPr>
        <p:txBody>
          <a:bodyPr wrap="none" lIns="121891" tIns="60945" rIns="121891" bIns="60945" rtlCol="0">
            <a:noAutofit/>
          </a:bodyPr>
          <a:lstStyle/>
          <a:p>
            <a:pPr marL="0" indent="0">
              <a:spcBef>
                <a:spcPts val="0"/>
              </a:spcBef>
              <a:buNone/>
            </a:pPr>
            <a:r>
              <a:rPr lang="cs-CZ" sz="2400" b="0" i="0" kern="1200" dirty="0">
                <a:solidFill>
                  <a:schemeClr val="tx1"/>
                </a:solidFill>
                <a:latin typeface="+mn-lt"/>
                <a:ea typeface="+mn-ea"/>
                <a:cs typeface="+mn-cs"/>
              </a:rPr>
              <a:t>Všeobecně řečeno lze konstatovat, že hodnota PSR společnosti </a:t>
            </a:r>
          </a:p>
          <a:p>
            <a:pPr marL="0" indent="0">
              <a:spcBef>
                <a:spcPts val="0"/>
              </a:spcBef>
              <a:buNone/>
            </a:pPr>
            <a:r>
              <a:rPr lang="cs-CZ" sz="2400" b="1" i="0" kern="1200" dirty="0">
                <a:solidFill>
                  <a:schemeClr val="tx1"/>
                </a:solidFill>
                <a:latin typeface="+mn-lt"/>
                <a:ea typeface="+mn-ea"/>
                <a:cs typeface="+mn-cs"/>
              </a:rPr>
              <a:t>pod úrovní 1 </a:t>
            </a:r>
            <a:r>
              <a:rPr lang="cs-CZ" sz="2400" b="0" i="0" kern="1200" dirty="0">
                <a:solidFill>
                  <a:schemeClr val="tx1"/>
                </a:solidFill>
                <a:latin typeface="+mn-lt"/>
                <a:ea typeface="+mn-ea"/>
                <a:cs typeface="+mn-cs"/>
              </a:rPr>
              <a:t>by měla být lákává pro potencionální investici.</a:t>
            </a:r>
            <a:endParaRPr lang="cs-CZ" sz="2099" dirty="0">
              <a:solidFill>
                <a:schemeClr val="tx2"/>
              </a:solidFill>
              <a:cs typeface="Calibri"/>
            </a:endParaRPr>
          </a:p>
        </p:txBody>
      </p:sp>
    </p:spTree>
    <p:extLst>
      <p:ext uri="{BB962C8B-B14F-4D97-AF65-F5344CB8AC3E}">
        <p14:creationId xmlns:p14="http://schemas.microsoft.com/office/powerpoint/2010/main" val="16446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5110" y="163640"/>
            <a:ext cx="8785598" cy="1280823"/>
          </a:xfrm>
        </p:spPr>
        <p:txBody>
          <a:bodyPr>
            <a:normAutofit/>
          </a:bodyPr>
          <a:lstStyle/>
          <a:p>
            <a:r>
              <a:rPr lang="cs-CZ" sz="2902" dirty="0">
                <a:solidFill>
                  <a:srgbClr val="002060"/>
                </a:solidFill>
              </a:rPr>
              <a:t>Tržní kapitalizace (market capitalization)</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16</a:t>
            </a:fld>
            <a:endParaRPr lang="cs-CZ"/>
          </a:p>
        </p:txBody>
      </p:sp>
      <p:sp>
        <p:nvSpPr>
          <p:cNvPr id="9" name="TextovéPole 8"/>
          <p:cNvSpPr txBox="1"/>
          <p:nvPr/>
        </p:nvSpPr>
        <p:spPr>
          <a:xfrm>
            <a:off x="5375920" y="1519580"/>
            <a:ext cx="5540367" cy="369332"/>
          </a:xfrm>
          <a:prstGeom prst="rect">
            <a:avLst/>
          </a:prstGeom>
          <a:noFill/>
        </p:spPr>
        <p:txBody>
          <a:bodyPr wrap="square" rtlCol="0">
            <a:spAutoFit/>
          </a:bodyPr>
          <a:lstStyle/>
          <a:p>
            <a:r>
              <a:rPr lang="cs-CZ" b="1" i="1" dirty="0">
                <a:solidFill>
                  <a:schemeClr val="tx1">
                    <a:lumMod val="95000"/>
                    <a:lumOff val="5000"/>
                  </a:schemeClr>
                </a:solidFill>
              </a:rPr>
              <a:t>tržní kurz akcie x počet obchodovatelných akcií</a:t>
            </a:r>
          </a:p>
        </p:txBody>
      </p:sp>
      <p:sp>
        <p:nvSpPr>
          <p:cNvPr id="11" name="TextovéPole 10"/>
          <p:cNvSpPr txBox="1"/>
          <p:nvPr/>
        </p:nvSpPr>
        <p:spPr>
          <a:xfrm>
            <a:off x="4490414" y="1502461"/>
            <a:ext cx="1132170" cy="427361"/>
          </a:xfrm>
          <a:prstGeom prst="rect">
            <a:avLst/>
          </a:prstGeom>
          <a:noFill/>
        </p:spPr>
        <p:txBody>
          <a:bodyPr wrap="square" rtlCol="0">
            <a:spAutoFit/>
          </a:bodyPr>
          <a:lstStyle/>
          <a:p>
            <a:r>
              <a:rPr lang="cs-CZ" sz="2177" b="1" i="1" dirty="0">
                <a:solidFill>
                  <a:schemeClr val="tx1">
                    <a:lumMod val="95000"/>
                    <a:lumOff val="5000"/>
                  </a:schemeClr>
                </a:solidFill>
              </a:rPr>
              <a:t>MC = </a:t>
            </a:r>
          </a:p>
        </p:txBody>
      </p:sp>
      <p:sp>
        <p:nvSpPr>
          <p:cNvPr id="10" name="Rectangle 30">
            <a:extLst>
              <a:ext uri="{FF2B5EF4-FFF2-40B4-BE49-F238E27FC236}">
                <a16:creationId xmlns:a16="http://schemas.microsoft.com/office/drawing/2014/main" id="{7AB0DFC1-D39C-D069-ADE1-8F550A1D2F2A}"/>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8.</a:t>
            </a:r>
            <a:endParaRPr lang="en-US" dirty="0"/>
          </a:p>
        </p:txBody>
      </p:sp>
      <p:pic>
        <p:nvPicPr>
          <p:cNvPr id="13" name="Obrázek 12">
            <a:extLst>
              <a:ext uri="{FF2B5EF4-FFF2-40B4-BE49-F238E27FC236}">
                <a16:creationId xmlns:a16="http://schemas.microsoft.com/office/drawing/2014/main" id="{F29E8A1B-65BE-94EB-FA22-3A9C42945183}"/>
              </a:ext>
            </a:extLst>
          </p:cNvPr>
          <p:cNvPicPr>
            <a:picLocks noChangeAspect="1"/>
          </p:cNvPicPr>
          <p:nvPr/>
        </p:nvPicPr>
        <p:blipFill>
          <a:blip r:embed="rId3"/>
          <a:stretch>
            <a:fillRect/>
          </a:stretch>
        </p:blipFill>
        <p:spPr>
          <a:xfrm>
            <a:off x="0" y="0"/>
            <a:ext cx="623392" cy="1238423"/>
          </a:xfrm>
          <a:prstGeom prst="rect">
            <a:avLst/>
          </a:prstGeom>
        </p:spPr>
      </p:pic>
      <p:sp>
        <p:nvSpPr>
          <p:cNvPr id="14" name="Slide Number Placeholder 12">
            <a:extLst>
              <a:ext uri="{FF2B5EF4-FFF2-40B4-BE49-F238E27FC236}">
                <a16:creationId xmlns:a16="http://schemas.microsoft.com/office/drawing/2014/main" id="{C5CC757C-B4AA-B410-3A60-A43896CB616B}"/>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16</a:t>
            </a:fld>
            <a:endParaRPr lang="en-JM" dirty="0"/>
          </a:p>
        </p:txBody>
      </p:sp>
      <p:pic>
        <p:nvPicPr>
          <p:cNvPr id="5122" name="Picture 2"/>
          <p:cNvPicPr>
            <a:picLocks noChangeAspect="1" noChangeArrowheads="1"/>
          </p:cNvPicPr>
          <p:nvPr/>
        </p:nvPicPr>
        <p:blipFill>
          <a:blip r:embed="rId4" cstate="print"/>
          <a:srcRect/>
          <a:stretch>
            <a:fillRect/>
          </a:stretch>
        </p:blipFill>
        <p:spPr bwMode="auto">
          <a:xfrm>
            <a:off x="6695563" y="2689692"/>
            <a:ext cx="4944046" cy="3641058"/>
          </a:xfrm>
          <a:prstGeom prst="rect">
            <a:avLst/>
          </a:prstGeom>
          <a:noFill/>
          <a:ln w="9525">
            <a:noFill/>
            <a:miter lim="800000"/>
            <a:headEnd/>
            <a:tailEnd/>
          </a:ln>
        </p:spPr>
      </p:pic>
      <p:pic>
        <p:nvPicPr>
          <p:cNvPr id="15" name="Obrázek 14">
            <a:extLst>
              <a:ext uri="{FF2B5EF4-FFF2-40B4-BE49-F238E27FC236}">
                <a16:creationId xmlns:a16="http://schemas.microsoft.com/office/drawing/2014/main" id="{52996BA5-EAF5-F91E-C649-D05767283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439" y="4195903"/>
            <a:ext cx="1513641" cy="1513641"/>
          </a:xfrm>
          <a:prstGeom prst="rect">
            <a:avLst/>
          </a:prstGeom>
        </p:spPr>
      </p:pic>
      <p:pic>
        <p:nvPicPr>
          <p:cNvPr id="5123" name="Picture 3"/>
          <p:cNvPicPr>
            <a:picLocks noChangeAspect="1" noChangeArrowheads="1"/>
          </p:cNvPicPr>
          <p:nvPr/>
        </p:nvPicPr>
        <p:blipFill>
          <a:blip r:embed="rId6" cstate="print"/>
          <a:srcRect/>
          <a:stretch>
            <a:fillRect/>
          </a:stretch>
        </p:blipFill>
        <p:spPr bwMode="auto">
          <a:xfrm>
            <a:off x="640008" y="1041690"/>
            <a:ext cx="2271769" cy="5122195"/>
          </a:xfrm>
          <a:prstGeom prst="rect">
            <a:avLst/>
          </a:prstGeom>
          <a:noFill/>
          <a:ln w="9525">
            <a:noFill/>
            <a:miter lim="800000"/>
            <a:headEnd/>
            <a:tailEnd/>
          </a:ln>
        </p:spPr>
      </p:pic>
    </p:spTree>
    <p:extLst>
      <p:ext uri="{BB962C8B-B14F-4D97-AF65-F5344CB8AC3E}">
        <p14:creationId xmlns:p14="http://schemas.microsoft.com/office/powerpoint/2010/main" val="253030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C6ACF-668A-4252-95C8-36448DD38E2D}"/>
              </a:ext>
            </a:extLst>
          </p:cNvPr>
          <p:cNvSpPr>
            <a:spLocks noGrp="1"/>
          </p:cNvSpPr>
          <p:nvPr>
            <p:ph type="title"/>
          </p:nvPr>
        </p:nvSpPr>
        <p:spPr>
          <a:xfrm>
            <a:off x="1096582" y="552891"/>
            <a:ext cx="10058400" cy="702266"/>
          </a:xfrm>
        </p:spPr>
        <p:txBody>
          <a:bodyPr/>
          <a:lstStyle/>
          <a:p>
            <a:r>
              <a:rPr lang="cs-CZ" sz="2902" dirty="0">
                <a:solidFill>
                  <a:srgbClr val="002060"/>
                </a:solidFill>
              </a:rPr>
              <a:t>Tržní kapitalizace a tržby: TESLA vs. ostatní automobilky</a:t>
            </a:r>
          </a:p>
        </p:txBody>
      </p:sp>
      <p:sp>
        <p:nvSpPr>
          <p:cNvPr id="4" name="Zástupný symbol pro číslo snímku 3">
            <a:extLst>
              <a:ext uri="{FF2B5EF4-FFF2-40B4-BE49-F238E27FC236}">
                <a16:creationId xmlns:a16="http://schemas.microsoft.com/office/drawing/2014/main" id="{7F141F10-A898-40D5-A198-F8EDA5F90463}"/>
              </a:ext>
            </a:extLst>
          </p:cNvPr>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17</a:t>
            </a:fld>
            <a:endParaRPr lang="cs-CZ" dirty="0"/>
          </a:p>
        </p:txBody>
      </p:sp>
      <p:sp>
        <p:nvSpPr>
          <p:cNvPr id="5" name="Rectangle 30">
            <a:extLst>
              <a:ext uri="{FF2B5EF4-FFF2-40B4-BE49-F238E27FC236}">
                <a16:creationId xmlns:a16="http://schemas.microsoft.com/office/drawing/2014/main" id="{F5DD4188-8466-C98B-D27F-CD2F078F2CBC}"/>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6" name="Obrázek 5">
            <a:extLst>
              <a:ext uri="{FF2B5EF4-FFF2-40B4-BE49-F238E27FC236}">
                <a16:creationId xmlns:a16="http://schemas.microsoft.com/office/drawing/2014/main" id="{7115BEE3-C0DB-0574-79B0-553ED95E43D3}"/>
              </a:ext>
            </a:extLst>
          </p:cNvPr>
          <p:cNvPicPr>
            <a:picLocks noChangeAspect="1"/>
          </p:cNvPicPr>
          <p:nvPr/>
        </p:nvPicPr>
        <p:blipFill>
          <a:blip r:embed="rId3"/>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DDA67D03-5145-912F-7D8B-DD620D7E7691}"/>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17</a:t>
            </a:fld>
            <a:endParaRPr lang="en-JM" dirty="0"/>
          </a:p>
        </p:txBody>
      </p:sp>
      <p:pic>
        <p:nvPicPr>
          <p:cNvPr id="1026" name="Picture 2">
            <a:extLst>
              <a:ext uri="{FF2B5EF4-FFF2-40B4-BE49-F238E27FC236}">
                <a16:creationId xmlns:a16="http://schemas.microsoft.com/office/drawing/2014/main" id="{BA315EE3-4A8A-4291-8F5E-2EEEDADD9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40" y="1438572"/>
            <a:ext cx="11912684" cy="483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3267" y="658146"/>
            <a:ext cx="9530411" cy="1280823"/>
          </a:xfrm>
        </p:spPr>
        <p:txBody>
          <a:bodyPr>
            <a:normAutofit fontScale="90000"/>
          </a:bodyPr>
          <a:lstStyle/>
          <a:p>
            <a:r>
              <a:rPr lang="cs-CZ" sz="2902" dirty="0">
                <a:solidFill>
                  <a:srgbClr val="002060"/>
                </a:solidFill>
              </a:rPr>
              <a:t>Případová studie: porovnání ukazatelů u veřejně obchodovatelných společností:</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18</a:t>
            </a:fld>
            <a:endParaRPr lang="cs-CZ"/>
          </a:p>
        </p:txBody>
      </p:sp>
      <p:sp>
        <p:nvSpPr>
          <p:cNvPr id="14" name="Zástupný symbol pro obsah 2"/>
          <p:cNvSpPr>
            <a:spLocks noGrp="1"/>
          </p:cNvSpPr>
          <p:nvPr>
            <p:ph idx="1"/>
          </p:nvPr>
        </p:nvSpPr>
        <p:spPr>
          <a:xfrm>
            <a:off x="1097280" y="1665706"/>
            <a:ext cx="10058400" cy="4203261"/>
          </a:xfrm>
          <a:ln w="28575">
            <a:noFill/>
          </a:ln>
        </p:spPr>
        <p:txBody>
          <a:bodyPr/>
          <a:lstStyle/>
          <a:p>
            <a:pPr lvl="1">
              <a:lnSpc>
                <a:spcPct val="100000"/>
              </a:lnSpc>
              <a:buFont typeface="Wingdings" pitchFamily="2" charset="2"/>
              <a:buChar char="§"/>
            </a:pPr>
            <a:r>
              <a:rPr lang="cs-CZ" sz="2539" b="1" dirty="0"/>
              <a:t>ČEZ</a:t>
            </a:r>
          </a:p>
          <a:p>
            <a:pPr lvl="1">
              <a:lnSpc>
                <a:spcPct val="100000"/>
              </a:lnSpc>
              <a:buFont typeface="Wingdings" pitchFamily="2" charset="2"/>
              <a:buChar char="§"/>
            </a:pPr>
            <a:r>
              <a:rPr lang="cs-CZ" sz="2539" b="1" dirty="0"/>
              <a:t>Kofola</a:t>
            </a:r>
          </a:p>
          <a:p>
            <a:pPr lvl="1">
              <a:lnSpc>
                <a:spcPct val="100000"/>
              </a:lnSpc>
              <a:buFont typeface="Wingdings" pitchFamily="2" charset="2"/>
              <a:buChar char="§"/>
            </a:pPr>
            <a:endParaRPr lang="cs-CZ" sz="2539" b="1" dirty="0"/>
          </a:p>
          <a:p>
            <a:pPr lvl="1">
              <a:lnSpc>
                <a:spcPct val="100000"/>
              </a:lnSpc>
              <a:buFont typeface="Wingdings" pitchFamily="2" charset="2"/>
              <a:buChar char="§"/>
            </a:pPr>
            <a:r>
              <a:rPr lang="cs-CZ" sz="2539" b="1" dirty="0"/>
              <a:t>Komerční banka</a:t>
            </a:r>
          </a:p>
          <a:p>
            <a:pPr lvl="1">
              <a:lnSpc>
                <a:spcPct val="100000"/>
              </a:lnSpc>
              <a:buFont typeface="Wingdings" pitchFamily="2" charset="2"/>
              <a:buChar char="§"/>
            </a:pPr>
            <a:r>
              <a:rPr lang="cs-CZ" sz="2539" b="1" dirty="0"/>
              <a:t>Moneta</a:t>
            </a:r>
          </a:p>
          <a:p>
            <a:pPr lvl="1">
              <a:buFont typeface="Wingdings" pitchFamily="2" charset="2"/>
              <a:buChar char="§"/>
            </a:pPr>
            <a:endParaRPr lang="cs-CZ" sz="2177" dirty="0"/>
          </a:p>
          <a:p>
            <a:endParaRPr lang="en-GB" dirty="0"/>
          </a:p>
        </p:txBody>
      </p:sp>
      <p:sp>
        <p:nvSpPr>
          <p:cNvPr id="2050" name="AutoShape 2" descr="ČEZ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2052" name="Picture 4" descr="Logo"/>
          <p:cNvPicPr>
            <a:picLocks noChangeAspect="1" noChangeArrowheads="1"/>
          </p:cNvPicPr>
          <p:nvPr/>
        </p:nvPicPr>
        <p:blipFill>
          <a:blip r:embed="rId3" cstate="print"/>
          <a:srcRect/>
          <a:stretch>
            <a:fillRect/>
          </a:stretch>
        </p:blipFill>
        <p:spPr bwMode="auto">
          <a:xfrm>
            <a:off x="5247006" y="1861627"/>
            <a:ext cx="1567373" cy="1567373"/>
          </a:xfrm>
          <a:prstGeom prst="rect">
            <a:avLst/>
          </a:prstGeom>
          <a:noFill/>
        </p:spPr>
      </p:pic>
      <p:sp>
        <p:nvSpPr>
          <p:cNvPr id="2056" name="AutoShape 8"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8" name="AutoShape 10"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2060" name="Picture 12" descr="Kofola v Česku, na Slovensku i v Adriatickém regionu rostla. Pokračuje v  investicích do zdravého životního"/>
          <p:cNvPicPr>
            <a:picLocks noChangeAspect="1" noChangeArrowheads="1"/>
          </p:cNvPicPr>
          <p:nvPr/>
        </p:nvPicPr>
        <p:blipFill>
          <a:blip r:embed="rId4" cstate="print"/>
          <a:srcRect/>
          <a:stretch>
            <a:fillRect/>
          </a:stretch>
        </p:blipFill>
        <p:spPr bwMode="auto">
          <a:xfrm>
            <a:off x="7598066" y="1469784"/>
            <a:ext cx="2132027" cy="1959216"/>
          </a:xfrm>
          <a:prstGeom prst="rect">
            <a:avLst/>
          </a:prstGeom>
          <a:noFill/>
        </p:spPr>
      </p:pic>
      <p:sp>
        <p:nvSpPr>
          <p:cNvPr id="2062" name="AutoShape 14"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4" name="AutoShape 16"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2066" name="Picture 18" descr="Vstřícná banka: Dejte Komerční bance své vysvědčení - IV. čtvrtletí 2018"/>
          <p:cNvPicPr>
            <a:picLocks noChangeAspect="1" noChangeArrowheads="1"/>
          </p:cNvPicPr>
          <p:nvPr/>
        </p:nvPicPr>
        <p:blipFill>
          <a:blip r:embed="rId5" cstate="print"/>
          <a:srcRect/>
          <a:stretch>
            <a:fillRect/>
          </a:stretch>
        </p:blipFill>
        <p:spPr bwMode="auto">
          <a:xfrm>
            <a:off x="5181699" y="3820843"/>
            <a:ext cx="1959216" cy="1959216"/>
          </a:xfrm>
          <a:prstGeom prst="rect">
            <a:avLst/>
          </a:prstGeom>
          <a:noFill/>
        </p:spPr>
      </p:pic>
      <p:sp>
        <p:nvSpPr>
          <p:cNvPr id="2068" name="AutoShape 20" descr="Soubor:Logo Moneta Money Bank.png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2070" name="Picture 22" descr="Soubor:Logo Moneta Money Bank.png – Wikipedie"/>
          <p:cNvPicPr>
            <a:picLocks noChangeAspect="1" noChangeArrowheads="1"/>
          </p:cNvPicPr>
          <p:nvPr/>
        </p:nvPicPr>
        <p:blipFill>
          <a:blip r:embed="rId6" cstate="print"/>
          <a:srcRect/>
          <a:stretch>
            <a:fillRect/>
          </a:stretch>
        </p:blipFill>
        <p:spPr bwMode="auto">
          <a:xfrm>
            <a:off x="7793987" y="3820843"/>
            <a:ext cx="2294577" cy="1959216"/>
          </a:xfrm>
          <a:prstGeom prst="rect">
            <a:avLst/>
          </a:prstGeom>
          <a:noFill/>
        </p:spPr>
      </p:pic>
      <p:sp>
        <p:nvSpPr>
          <p:cNvPr id="15" name="Rectangle 30">
            <a:extLst>
              <a:ext uri="{FF2B5EF4-FFF2-40B4-BE49-F238E27FC236}">
                <a16:creationId xmlns:a16="http://schemas.microsoft.com/office/drawing/2014/main" id="{44E424B2-F992-B61B-C18B-61F3BC707021}"/>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6" name="Obrázek 15">
            <a:extLst>
              <a:ext uri="{FF2B5EF4-FFF2-40B4-BE49-F238E27FC236}">
                <a16:creationId xmlns:a16="http://schemas.microsoft.com/office/drawing/2014/main" id="{E28960EC-A080-5070-52BF-899A26B22D4F}"/>
              </a:ext>
            </a:extLst>
          </p:cNvPr>
          <p:cNvPicPr>
            <a:picLocks noChangeAspect="1"/>
          </p:cNvPicPr>
          <p:nvPr/>
        </p:nvPicPr>
        <p:blipFill>
          <a:blip r:embed="rId7"/>
          <a:stretch>
            <a:fillRect/>
          </a:stretch>
        </p:blipFill>
        <p:spPr>
          <a:xfrm>
            <a:off x="0" y="0"/>
            <a:ext cx="623392" cy="1238423"/>
          </a:xfrm>
          <a:prstGeom prst="rect">
            <a:avLst/>
          </a:prstGeom>
        </p:spPr>
      </p:pic>
      <p:sp>
        <p:nvSpPr>
          <p:cNvPr id="17" name="Slide Number Placeholder 12">
            <a:extLst>
              <a:ext uri="{FF2B5EF4-FFF2-40B4-BE49-F238E27FC236}">
                <a16:creationId xmlns:a16="http://schemas.microsoft.com/office/drawing/2014/main" id="{3494992D-13A8-B44F-D38E-C244235EA7D8}"/>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18</a:t>
            </a:fld>
            <a:endParaRPr lang="en-JM" dirty="0"/>
          </a:p>
        </p:txBody>
      </p:sp>
    </p:spTree>
    <p:extLst>
      <p:ext uri="{BB962C8B-B14F-4D97-AF65-F5344CB8AC3E}">
        <p14:creationId xmlns:p14="http://schemas.microsoft.com/office/powerpoint/2010/main" val="588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3267" y="658146"/>
            <a:ext cx="9530411" cy="1280823"/>
          </a:xfrm>
        </p:spPr>
        <p:txBody>
          <a:bodyPr>
            <a:normAutofit fontScale="90000"/>
          </a:bodyPr>
          <a:lstStyle/>
          <a:p>
            <a:r>
              <a:rPr lang="cs-CZ" sz="2902" dirty="0">
                <a:solidFill>
                  <a:srgbClr val="002060"/>
                </a:solidFill>
              </a:rPr>
              <a:t>Případová studie: porovnání ukazatelů u veřejně obchodovatelných společností:</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19</a:t>
            </a:fld>
            <a:endParaRPr lang="cs-CZ"/>
          </a:p>
        </p:txBody>
      </p:sp>
      <p:sp>
        <p:nvSpPr>
          <p:cNvPr id="2050" name="AutoShape 2" descr="ČEZ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6" name="AutoShape 8"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8" name="AutoShape 10"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2" name="AutoShape 14"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4" name="AutoShape 16"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8" name="AutoShape 20" descr="Soubor:Logo Moneta Money Bank.png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graphicFrame>
        <p:nvGraphicFramePr>
          <p:cNvPr id="16" name="Tabulka 15"/>
          <p:cNvGraphicFramePr>
            <a:graphicFrameLocks noGrp="1"/>
          </p:cNvGraphicFramePr>
          <p:nvPr>
            <p:extLst>
              <p:ext uri="{D42A27DB-BD31-4B8C-83A1-F6EECF244321}">
                <p14:modId xmlns:p14="http://schemas.microsoft.com/office/powerpoint/2010/main" val="3919083661"/>
              </p:ext>
            </p:extLst>
          </p:nvPr>
        </p:nvGraphicFramePr>
        <p:xfrm>
          <a:off x="695400" y="1665708"/>
          <a:ext cx="10494560" cy="3358656"/>
        </p:xfrm>
        <a:graphic>
          <a:graphicData uri="http://schemas.openxmlformats.org/drawingml/2006/table">
            <a:tbl>
              <a:tblPr/>
              <a:tblGrid>
                <a:gridCol w="28083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36919">
                  <a:extLst>
                    <a:ext uri="{9D8B030D-6E8A-4147-A177-3AD203B41FA5}">
                      <a16:colId xmlns:a16="http://schemas.microsoft.com/office/drawing/2014/main" val="20002"/>
                    </a:ext>
                  </a:extLst>
                </a:gridCol>
                <a:gridCol w="913243">
                  <a:extLst>
                    <a:ext uri="{9D8B030D-6E8A-4147-A177-3AD203B41FA5}">
                      <a16:colId xmlns:a16="http://schemas.microsoft.com/office/drawing/2014/main" val="20003"/>
                    </a:ext>
                  </a:extLst>
                </a:gridCol>
                <a:gridCol w="1594307">
                  <a:extLst>
                    <a:ext uri="{9D8B030D-6E8A-4147-A177-3AD203B41FA5}">
                      <a16:colId xmlns:a16="http://schemas.microsoft.com/office/drawing/2014/main" val="20004"/>
                    </a:ext>
                  </a:extLst>
                </a:gridCol>
                <a:gridCol w="2445635">
                  <a:extLst>
                    <a:ext uri="{9D8B030D-6E8A-4147-A177-3AD203B41FA5}">
                      <a16:colId xmlns:a16="http://schemas.microsoft.com/office/drawing/2014/main" val="20005"/>
                    </a:ext>
                  </a:extLst>
                </a:gridCol>
              </a:tblGrid>
              <a:tr h="559776">
                <a:tc>
                  <a:txBody>
                    <a:bodyPr/>
                    <a:lstStyle/>
                    <a:p>
                      <a:pPr algn="l" fontAlgn="b"/>
                      <a:r>
                        <a:rPr lang="cs-CZ" sz="1600" b="1" i="0" u="none" strike="noStrike" dirty="0">
                          <a:solidFill>
                            <a:srgbClr val="FFFFFF"/>
                          </a:solidFill>
                          <a:latin typeface="+mn-lt"/>
                        </a:rPr>
                        <a:t>Veličina</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ČEZ</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Kofola</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tc>
                  <a:txBody>
                    <a:bodyPr/>
                    <a:lstStyle/>
                    <a:p>
                      <a:pPr algn="ctr" fontAlgn="b"/>
                      <a:endParaRPr lang="cs-CZ" sz="2500" b="1" i="0" u="none" strike="noStrike" dirty="0">
                        <a:solidFill>
                          <a:srgbClr val="FFFFFF"/>
                        </a:solidFill>
                        <a:latin typeface="+mn-lt"/>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KB</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Moneta</a:t>
                      </a:r>
                    </a:p>
                  </a:txBody>
                  <a:tcPr marL="8639" marR="8639" marT="8639"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559776">
                <a:tc>
                  <a:txBody>
                    <a:bodyPr/>
                    <a:lstStyle/>
                    <a:p>
                      <a:pPr marL="0" algn="l" defTabSz="609463" rtl="0" eaLnBrk="1" fontAlgn="b" latinLnBrk="0" hangingPunct="1"/>
                      <a:r>
                        <a:rPr lang="cs-CZ" sz="2200" b="0" i="0" u="none" strike="noStrike" kern="1200" dirty="0">
                          <a:solidFill>
                            <a:srgbClr val="001E4B"/>
                          </a:solidFill>
                          <a:latin typeface="+mn-lt"/>
                          <a:ea typeface="+mn-ea"/>
                          <a:cs typeface="+mn-cs"/>
                        </a:rPr>
                        <a:t>Akcie v oběhu (ks)</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FFFFF"/>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536 731 410</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DFACA9"/>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22 291 440</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endParaRPr lang="cs-CZ" sz="2000" b="0" i="0" u="none" strike="noStrike" kern="1200" dirty="0">
                        <a:solidFill>
                          <a:srgbClr val="000000"/>
                        </a:solidFill>
                        <a:latin typeface="+mn-lt"/>
                        <a:ea typeface="+mn-ea"/>
                        <a:cs typeface="+mn-cs"/>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188 855 900</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511 000 000</a:t>
                      </a:r>
                    </a:p>
                  </a:txBody>
                  <a:tcPr marL="8639" marR="8639" marT="8639"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559776">
                <a:tc>
                  <a:txBody>
                    <a:bodyPr/>
                    <a:lstStyle/>
                    <a:p>
                      <a:pPr marL="0" algn="l" defTabSz="609463" rtl="0" eaLnBrk="1" fontAlgn="b" latinLnBrk="0" hangingPunct="1"/>
                      <a:r>
                        <a:rPr lang="cs-CZ" sz="2200" b="0" i="0" u="none" strike="noStrike" kern="1200" dirty="0">
                          <a:solidFill>
                            <a:srgbClr val="001E4B"/>
                          </a:solidFill>
                          <a:latin typeface="+mn-lt"/>
                          <a:ea typeface="+mn-ea"/>
                          <a:cs typeface="+mn-cs"/>
                        </a:rPr>
                        <a:t>Zisk na akcii (EPS)</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FFFFF"/>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18,26</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11,16</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endParaRPr lang="cs-CZ" sz="2000" b="0" i="0" u="none" strike="noStrike" kern="1200">
                        <a:solidFill>
                          <a:srgbClr val="000000"/>
                        </a:solidFill>
                        <a:latin typeface="+mn-lt"/>
                        <a:ea typeface="+mn-ea"/>
                        <a:cs typeface="+mn-cs"/>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67,39</a:t>
                      </a:r>
                    </a:p>
                  </a:txBody>
                  <a:tcPr marL="0" marR="0" marT="0"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DFACA9"/>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7,80</a:t>
                      </a:r>
                    </a:p>
                  </a:txBody>
                  <a:tcPr marL="0" marR="0" marT="0"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extLst>
                  <a:ext uri="{0D108BD9-81ED-4DB2-BD59-A6C34878D82A}">
                    <a16:rowId xmlns:a16="http://schemas.microsoft.com/office/drawing/2014/main" val="10002"/>
                  </a:ext>
                </a:extLst>
              </a:tr>
              <a:tr h="559776">
                <a:tc>
                  <a:txBody>
                    <a:bodyPr/>
                    <a:lstStyle/>
                    <a:p>
                      <a:pPr marL="0" algn="l" defTabSz="609463" rtl="0" eaLnBrk="1" fontAlgn="b" latinLnBrk="0" hangingPunct="1"/>
                      <a:r>
                        <a:rPr lang="cs-CZ" sz="2200" b="0" i="0" u="none" strike="noStrike" kern="1200" dirty="0">
                          <a:solidFill>
                            <a:srgbClr val="001E4B"/>
                          </a:solidFill>
                          <a:latin typeface="+mn-lt"/>
                          <a:ea typeface="+mn-ea"/>
                          <a:cs typeface="+mn-cs"/>
                        </a:rPr>
                        <a:t>Dividenda na akcii (DPS)</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FFFFF"/>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44</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DFACA9"/>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13,5</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endParaRPr lang="cs-CZ" sz="2000" b="0" i="0" u="none" strike="noStrike" kern="1200" dirty="0">
                        <a:solidFill>
                          <a:srgbClr val="000000"/>
                        </a:solidFill>
                        <a:latin typeface="+mn-lt"/>
                        <a:ea typeface="+mn-ea"/>
                        <a:cs typeface="+mn-cs"/>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43,80</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7</a:t>
                      </a:r>
                    </a:p>
                  </a:txBody>
                  <a:tcPr marL="8639" marR="8639" marT="8639"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extLst>
                  <a:ext uri="{0D108BD9-81ED-4DB2-BD59-A6C34878D82A}">
                    <a16:rowId xmlns:a16="http://schemas.microsoft.com/office/drawing/2014/main" val="10003"/>
                  </a:ext>
                </a:extLst>
              </a:tr>
              <a:tr h="559776">
                <a:tc>
                  <a:txBody>
                    <a:bodyPr/>
                    <a:lstStyle/>
                    <a:p>
                      <a:pPr algn="l" fontAlgn="b"/>
                      <a:r>
                        <a:rPr lang="cs-CZ" sz="2200" b="0" i="0" u="none" strike="noStrike" kern="1200" dirty="0">
                          <a:solidFill>
                            <a:srgbClr val="001E4B"/>
                          </a:solidFill>
                          <a:latin typeface="+mn-lt"/>
                          <a:ea typeface="+mn-ea"/>
                          <a:cs typeface="+mn-cs"/>
                        </a:rPr>
                        <a:t>Cena akcie</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FFFFF"/>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1150</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287</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endParaRPr lang="cs-CZ" sz="2000" b="0" i="0" u="none" strike="noStrike" kern="1200" dirty="0">
                        <a:solidFill>
                          <a:srgbClr val="000000"/>
                        </a:solidFill>
                        <a:latin typeface="+mn-lt"/>
                        <a:ea typeface="+mn-ea"/>
                        <a:cs typeface="+mn-cs"/>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693</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DFACA9"/>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79</a:t>
                      </a:r>
                    </a:p>
                  </a:txBody>
                  <a:tcPr marL="8639" marR="8639" marT="8639"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tcPr>
                </a:tc>
                <a:extLst>
                  <a:ext uri="{0D108BD9-81ED-4DB2-BD59-A6C34878D82A}">
                    <a16:rowId xmlns:a16="http://schemas.microsoft.com/office/drawing/2014/main" val="10004"/>
                  </a:ext>
                </a:extLst>
              </a:tr>
              <a:tr h="559776">
                <a:tc>
                  <a:txBody>
                    <a:bodyPr/>
                    <a:lstStyle/>
                    <a:p>
                      <a:pPr marL="0" algn="l" defTabSz="609463" rtl="0" eaLnBrk="1" fontAlgn="b" latinLnBrk="0" hangingPunct="1"/>
                      <a:r>
                        <a:rPr lang="cs-CZ" sz="2200" b="0" i="0" u="none" strike="noStrike" kern="1200" dirty="0">
                          <a:solidFill>
                            <a:srgbClr val="001E4B"/>
                          </a:solidFill>
                          <a:latin typeface="+mn-lt"/>
                          <a:ea typeface="+mn-ea"/>
                          <a:cs typeface="+mn-cs"/>
                        </a:rPr>
                        <a:t>Tržby na akcii</a:t>
                      </a:r>
                    </a:p>
                  </a:txBody>
                  <a:tcPr marL="8639" marR="8639" marT="8639" marB="0" anchor="b">
                    <a:lnL w="6350" cap="flat" cmpd="sng" algn="ctr">
                      <a:solidFill>
                        <a:srgbClr val="D99795"/>
                      </a:solidFill>
                      <a:prstDash val="solid"/>
                      <a:round/>
                      <a:headEnd type="none" w="med" len="med"/>
                      <a:tailEnd type="none" w="med" len="med"/>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FFFFF"/>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419,18</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DFACA9"/>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297,71</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E4E2E2"/>
                    </a:solidFill>
                  </a:tcPr>
                </a:tc>
                <a:tc>
                  <a:txBody>
                    <a:bodyPr/>
                    <a:lstStyle/>
                    <a:p>
                      <a:pPr marL="0" algn="r" defTabSz="609463" rtl="0" eaLnBrk="1" fontAlgn="b" latinLnBrk="0" hangingPunct="1"/>
                      <a:endParaRPr lang="cs-CZ" sz="2000" b="0" i="0" u="none" strike="noStrike" kern="1200" dirty="0">
                        <a:solidFill>
                          <a:srgbClr val="000000"/>
                        </a:solidFill>
                        <a:latin typeface="+mn-lt"/>
                        <a:ea typeface="+mn-ea"/>
                        <a:cs typeface="+mn-cs"/>
                      </a:endParaRP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188,68</a:t>
                      </a:r>
                    </a:p>
                  </a:txBody>
                  <a:tcPr marL="8639" marR="8639" marT="8639" marB="0" anchor="b">
                    <a:lnL>
                      <a:noFill/>
                    </a:lnL>
                    <a:lnR>
                      <a:noFill/>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tc>
                  <a:txBody>
                    <a:bodyPr/>
                    <a:lstStyle/>
                    <a:p>
                      <a:pPr marL="0" algn="r" defTabSz="609463" rtl="0" eaLnBrk="1" fontAlgn="b" latinLnBrk="0" hangingPunct="1"/>
                      <a:r>
                        <a:rPr lang="cs-CZ" sz="2000" b="0" i="0" u="none" strike="noStrike" kern="1200" dirty="0">
                          <a:solidFill>
                            <a:srgbClr val="000000"/>
                          </a:solidFill>
                          <a:latin typeface="+mn-lt"/>
                          <a:ea typeface="+mn-ea"/>
                          <a:cs typeface="+mn-cs"/>
                        </a:rPr>
                        <a:t>22,99</a:t>
                      </a:r>
                    </a:p>
                  </a:txBody>
                  <a:tcPr marL="0" marR="0" marT="0" marB="0" anchor="b">
                    <a:lnL>
                      <a:noFill/>
                    </a:lnL>
                    <a:lnR w="6350" cap="flat" cmpd="sng" algn="ctr">
                      <a:solidFill>
                        <a:srgbClr val="D99795"/>
                      </a:solidFill>
                      <a:prstDash val="solid"/>
                      <a:round/>
                      <a:headEnd type="none" w="med" len="med"/>
                      <a:tailEnd type="none" w="med" len="med"/>
                    </a:lnR>
                    <a:lnT w="6350" cap="flat" cmpd="sng" algn="ctr">
                      <a:solidFill>
                        <a:srgbClr val="D99795"/>
                      </a:solidFill>
                      <a:prstDash val="solid"/>
                      <a:round/>
                      <a:headEnd type="none" w="med" len="med"/>
                      <a:tailEnd type="none" w="med" len="med"/>
                    </a:lnT>
                    <a:lnB w="6350" cap="flat" cmpd="sng" algn="ctr">
                      <a:solidFill>
                        <a:srgbClr val="D99795"/>
                      </a:solidFill>
                      <a:prstDash val="solid"/>
                      <a:round/>
                      <a:headEnd type="none" w="med" len="med"/>
                      <a:tailEnd type="none" w="med" len="med"/>
                    </a:lnB>
                    <a:solidFill>
                      <a:srgbClr val="F2DDDC"/>
                    </a:solidFill>
                  </a:tcPr>
                </a:tc>
                <a:extLst>
                  <a:ext uri="{0D108BD9-81ED-4DB2-BD59-A6C34878D82A}">
                    <a16:rowId xmlns:a16="http://schemas.microsoft.com/office/drawing/2014/main" val="10005"/>
                  </a:ext>
                </a:extLst>
              </a:tr>
            </a:tbl>
          </a:graphicData>
        </a:graphic>
      </p:graphicFrame>
      <p:sp>
        <p:nvSpPr>
          <p:cNvPr id="11" name="Rectangle 30">
            <a:extLst>
              <a:ext uri="{FF2B5EF4-FFF2-40B4-BE49-F238E27FC236}">
                <a16:creationId xmlns:a16="http://schemas.microsoft.com/office/drawing/2014/main" id="{E75E2F23-829B-DA6D-DCBF-C5F15C022BB3}"/>
              </a:ext>
            </a:extLst>
          </p:cNvPr>
          <p:cNvSpPr/>
          <p:nvPr/>
        </p:nvSpPr>
        <p:spPr>
          <a:xfrm>
            <a:off x="46277" y="583752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2" name="Obrázek 11">
            <a:extLst>
              <a:ext uri="{FF2B5EF4-FFF2-40B4-BE49-F238E27FC236}">
                <a16:creationId xmlns:a16="http://schemas.microsoft.com/office/drawing/2014/main" id="{BA35624C-0139-01F6-98F1-A6EBB28265B1}"/>
              </a:ext>
            </a:extLst>
          </p:cNvPr>
          <p:cNvPicPr>
            <a:picLocks noChangeAspect="1"/>
          </p:cNvPicPr>
          <p:nvPr/>
        </p:nvPicPr>
        <p:blipFill>
          <a:blip r:embed="rId3"/>
          <a:stretch>
            <a:fillRect/>
          </a:stretch>
        </p:blipFill>
        <p:spPr>
          <a:xfrm>
            <a:off x="0" y="0"/>
            <a:ext cx="623392" cy="1238423"/>
          </a:xfrm>
          <a:prstGeom prst="rect">
            <a:avLst/>
          </a:prstGeom>
        </p:spPr>
      </p:pic>
      <p:sp>
        <p:nvSpPr>
          <p:cNvPr id="13" name="Slide Number Placeholder 12">
            <a:extLst>
              <a:ext uri="{FF2B5EF4-FFF2-40B4-BE49-F238E27FC236}">
                <a16:creationId xmlns:a16="http://schemas.microsoft.com/office/drawing/2014/main" id="{3D818068-3256-1CC9-C0B6-413E4F14CFB1}"/>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19</a:t>
            </a:fld>
            <a:endParaRPr lang="en-JM" dirty="0"/>
          </a:p>
        </p:txBody>
      </p:sp>
      <p:sp>
        <p:nvSpPr>
          <p:cNvPr id="3" name="TextovéPole 2">
            <a:extLst>
              <a:ext uri="{FF2B5EF4-FFF2-40B4-BE49-F238E27FC236}">
                <a16:creationId xmlns:a16="http://schemas.microsoft.com/office/drawing/2014/main" id="{B46F2049-08EB-1540-5BE6-D2590205A63B}"/>
              </a:ext>
            </a:extLst>
          </p:cNvPr>
          <p:cNvSpPr txBox="1"/>
          <p:nvPr/>
        </p:nvSpPr>
        <p:spPr>
          <a:xfrm>
            <a:off x="1002038" y="5445224"/>
            <a:ext cx="914400" cy="586702"/>
          </a:xfrm>
          <a:prstGeom prst="rect">
            <a:avLst/>
          </a:prstGeom>
        </p:spPr>
        <p:txBody>
          <a:bodyPr wrap="none" lIns="121891" tIns="60945" rIns="121891" bIns="60945" rtlCol="0">
            <a:noAutofit/>
          </a:bodyPr>
          <a:lstStyle/>
          <a:p>
            <a:pPr marL="0" indent="0">
              <a:spcBef>
                <a:spcPts val="0"/>
              </a:spcBef>
              <a:buNone/>
            </a:pPr>
            <a:r>
              <a:rPr lang="cs-CZ" sz="1600" dirty="0">
                <a:solidFill>
                  <a:schemeClr val="tx2"/>
                </a:solidFill>
                <a:cs typeface="Calibri"/>
              </a:rPr>
              <a:t>Kurz </a:t>
            </a:r>
            <a:r>
              <a:rPr lang="cs-CZ" sz="1600" b="0" i="0" dirty="0">
                <a:solidFill>
                  <a:srgbClr val="2526A9"/>
                </a:solidFill>
                <a:effectLst/>
                <a:latin typeface="Arial" panose="020B0604020202020204" pitchFamily="34" charset="0"/>
              </a:rPr>
              <a:t>USD - 23,70</a:t>
            </a:r>
            <a:endParaRPr lang="cs-CZ" sz="1600" dirty="0">
              <a:solidFill>
                <a:schemeClr val="tx2"/>
              </a:solidFill>
              <a:cs typeface="Calibri"/>
            </a:endParaRPr>
          </a:p>
        </p:txBody>
      </p:sp>
    </p:spTree>
    <p:extLst>
      <p:ext uri="{BB962C8B-B14F-4D97-AF65-F5344CB8AC3E}">
        <p14:creationId xmlns:p14="http://schemas.microsoft.com/office/powerpoint/2010/main" val="27149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A58F73A-8764-4F46-AE14-86AD0B2A11C8}"/>
              </a:ext>
            </a:extLst>
          </p:cNvPr>
          <p:cNvPicPr>
            <a:picLocks noChangeAspect="1"/>
          </p:cNvPicPr>
          <p:nvPr/>
        </p:nvPicPr>
        <p:blipFill>
          <a:blip r:embed="rId5"/>
          <a:stretch>
            <a:fillRect/>
          </a:stretch>
        </p:blipFill>
        <p:spPr>
          <a:xfrm>
            <a:off x="8400256" y="404665"/>
            <a:ext cx="3786483" cy="6446089"/>
          </a:xfrm>
          <a:prstGeom prst="rect">
            <a:avLst/>
          </a:prstGeom>
        </p:spPr>
      </p:pic>
      <p:pic>
        <p:nvPicPr>
          <p:cNvPr id="13" name="Obrázek 12">
            <a:extLst>
              <a:ext uri="{FF2B5EF4-FFF2-40B4-BE49-F238E27FC236}">
                <a16:creationId xmlns:a16="http://schemas.microsoft.com/office/drawing/2014/main" id="{157CD43E-B7D2-422F-9947-6BC78BF0105F}"/>
              </a:ext>
            </a:extLst>
          </p:cNvPr>
          <p:cNvPicPr>
            <a:picLocks noChangeAspect="1"/>
          </p:cNvPicPr>
          <p:nvPr/>
        </p:nvPicPr>
        <p:blipFill>
          <a:blip r:embed="rId6"/>
          <a:stretch>
            <a:fillRect/>
          </a:stretch>
        </p:blipFill>
        <p:spPr>
          <a:xfrm>
            <a:off x="0" y="0"/>
            <a:ext cx="623392" cy="1238423"/>
          </a:xfrm>
          <a:prstGeom prst="rect">
            <a:avLst/>
          </a:prstGeom>
        </p:spPr>
      </p:pic>
      <p:sp>
        <p:nvSpPr>
          <p:cNvPr id="20" name="Slide Number Placeholder 12"/>
          <p:cNvSpPr>
            <a:spLocks noGrp="1"/>
          </p:cNvSpPr>
          <p:nvPr>
            <p:ph type="sldNum" sz="quarter" idx="12"/>
          </p:nvPr>
        </p:nvSpPr>
        <p:spPr>
          <a:xfrm>
            <a:off x="312" y="404665"/>
            <a:ext cx="623080" cy="504056"/>
          </a:xfrm>
          <a:solidFill>
            <a:schemeClr val="accent1">
              <a:lumMod val="50000"/>
            </a:schemeClr>
          </a:solidFill>
        </p:spPr>
        <p:txBody>
          <a:bodyPr/>
          <a:lstStyle/>
          <a:p>
            <a:fld id="{7D08D32C-23E5-40F9-B8AF-CA5B21D15A4F}" type="slidenum">
              <a:rPr lang="cs-CZ" b="1" smtClean="0"/>
              <a:t>2</a:t>
            </a:fld>
            <a:endParaRPr lang="en-JM" b="1" dirty="0"/>
          </a:p>
        </p:txBody>
      </p:sp>
      <p:sp>
        <p:nvSpPr>
          <p:cNvPr id="29" name="TextBox 9">
            <a:extLst>
              <a:ext uri="{FF2B5EF4-FFF2-40B4-BE49-F238E27FC236}">
                <a16:creationId xmlns:a16="http://schemas.microsoft.com/office/drawing/2014/main" id="{B12CF086-245C-455D-8AD4-4D09761135DE}"/>
              </a:ext>
            </a:extLst>
          </p:cNvPr>
          <p:cNvSpPr txBox="1"/>
          <p:nvPr/>
        </p:nvSpPr>
        <p:spPr>
          <a:xfrm>
            <a:off x="8400256" y="0"/>
            <a:ext cx="3791746" cy="476672"/>
          </a:xfrm>
          <a:prstGeom prst="rect">
            <a:avLst/>
          </a:prstGeom>
          <a:solidFill>
            <a:schemeClr val="accent1">
              <a:lumMod val="75000"/>
            </a:schemeClr>
          </a:solidFill>
        </p:spPr>
        <p:txBody>
          <a:bodyPr wrap="square" lIns="121891" tIns="60945" rIns="121891" bIns="60945" rtlCol="0">
            <a:noAutofit/>
          </a:bodyPr>
          <a:lstStyle/>
          <a:p>
            <a:pPr algn="ctr"/>
            <a:r>
              <a:rPr lang="cs-CZ" sz="2099" b="1" dirty="0">
                <a:solidFill>
                  <a:schemeClr val="bg1"/>
                </a:solidFill>
                <a:latin typeface="+mj-lt"/>
                <a:cs typeface="Titillium WebRegular"/>
              </a:rPr>
              <a:t>O čem to dnes bude? </a:t>
            </a:r>
            <a:endParaRPr lang="en-JM" sz="2099" b="1" dirty="0">
              <a:solidFill>
                <a:schemeClr val="bg1"/>
              </a:solidFill>
              <a:latin typeface="+mj-lt"/>
              <a:cs typeface="Titillium WebRegular"/>
            </a:endParaRPr>
          </a:p>
        </p:txBody>
      </p:sp>
      <p:grpSp>
        <p:nvGrpSpPr>
          <p:cNvPr id="6" name="Skupina 5">
            <a:extLst>
              <a:ext uri="{FF2B5EF4-FFF2-40B4-BE49-F238E27FC236}">
                <a16:creationId xmlns:a16="http://schemas.microsoft.com/office/drawing/2014/main" id="{A8844AB8-F14A-465F-82E6-B928098D4F34}"/>
              </a:ext>
            </a:extLst>
          </p:cNvPr>
          <p:cNvGrpSpPr/>
          <p:nvPr/>
        </p:nvGrpSpPr>
        <p:grpSpPr>
          <a:xfrm>
            <a:off x="2045120" y="1318890"/>
            <a:ext cx="6256957" cy="936104"/>
            <a:chOff x="2058459" y="1124744"/>
            <a:chExt cx="6256957" cy="936104"/>
          </a:xfrm>
        </p:grpSpPr>
        <p:sp>
          <p:nvSpPr>
            <p:cNvPr id="21" name="Oval 17">
              <a:extLst>
                <a:ext uri="{FF2B5EF4-FFF2-40B4-BE49-F238E27FC236}">
                  <a16:creationId xmlns:a16="http://schemas.microsoft.com/office/drawing/2014/main" id="{9024F943-BA99-44A3-9BA5-BD1C03124C8E}"/>
                </a:ext>
              </a:extLst>
            </p:cNvPr>
            <p:cNvSpPr>
              <a:spLocks noChangeAspect="1"/>
            </p:cNvSpPr>
            <p:nvPr/>
          </p:nvSpPr>
          <p:spPr>
            <a:xfrm>
              <a:off x="2058459" y="1124746"/>
              <a:ext cx="60281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just"/>
              <a:endParaRPr lang="en-US" dirty="0"/>
            </a:p>
          </p:txBody>
        </p:sp>
        <p:sp>
          <p:nvSpPr>
            <p:cNvPr id="25" name="Text Placeholder 1">
              <a:extLst>
                <a:ext uri="{FF2B5EF4-FFF2-40B4-BE49-F238E27FC236}">
                  <a16:creationId xmlns:a16="http://schemas.microsoft.com/office/drawing/2014/main" id="{0A9CECE0-1E97-4056-9AFB-74D4679BD320}"/>
                </a:ext>
              </a:extLst>
            </p:cNvPr>
            <p:cNvSpPr txBox="1">
              <a:spLocks/>
            </p:cNvSpPr>
            <p:nvPr/>
          </p:nvSpPr>
          <p:spPr>
            <a:xfrm>
              <a:off x="2864803" y="1124744"/>
              <a:ext cx="5450613" cy="936104"/>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cs-CZ" sz="1800" b="1" dirty="0">
                  <a:solidFill>
                    <a:schemeClr val="bg1">
                      <a:lumMod val="50000"/>
                    </a:schemeClr>
                  </a:solidFill>
                  <a:cs typeface="Calibri"/>
                </a:rPr>
                <a:t>Obhospodařovatel a administrátor</a:t>
              </a:r>
              <a:endParaRPr lang="en-US" sz="1800" b="1" dirty="0">
                <a:solidFill>
                  <a:schemeClr val="bg1">
                    <a:lumMod val="50000"/>
                  </a:schemeClr>
                </a:solidFill>
                <a:cs typeface="Calibri"/>
              </a:endParaRPr>
            </a:p>
          </p:txBody>
        </p:sp>
        <p:sp>
          <p:nvSpPr>
            <p:cNvPr id="30" name="Rectangle 2">
              <a:extLst>
                <a:ext uri="{FF2B5EF4-FFF2-40B4-BE49-F238E27FC236}">
                  <a16:creationId xmlns:a16="http://schemas.microsoft.com/office/drawing/2014/main" id="{EEADE701-79E3-4C62-B7CD-0C00BE5C6BD2}"/>
                </a:ext>
              </a:extLst>
            </p:cNvPr>
            <p:cNvSpPr/>
            <p:nvPr/>
          </p:nvSpPr>
          <p:spPr>
            <a:xfrm>
              <a:off x="2108565" y="1284531"/>
              <a:ext cx="502599" cy="400055"/>
            </a:xfrm>
            <a:prstGeom prst="rect">
              <a:avLst/>
            </a:prstGeom>
          </p:spPr>
          <p:txBody>
            <a:bodyPr wrap="none" lIns="121869" tIns="60933" rIns="121869" bIns="60933" anchor="ctr">
              <a:spAutoFit/>
            </a:bodyPr>
            <a:lstStyle/>
            <a:p>
              <a:pPr algn="just"/>
              <a:r>
                <a:rPr lang="en-JM" dirty="0">
                  <a:solidFill>
                    <a:schemeClr val="bg1"/>
                  </a:solidFill>
                  <a:cs typeface="Calibri"/>
                </a:rPr>
                <a:t>01</a:t>
              </a:r>
            </a:p>
          </p:txBody>
        </p:sp>
      </p:grpSp>
      <p:grpSp>
        <p:nvGrpSpPr>
          <p:cNvPr id="7" name="Skupina 6">
            <a:extLst>
              <a:ext uri="{FF2B5EF4-FFF2-40B4-BE49-F238E27FC236}">
                <a16:creationId xmlns:a16="http://schemas.microsoft.com/office/drawing/2014/main" id="{5FE559D1-B0F7-42FE-A6DC-66A2C48A24EE}"/>
              </a:ext>
            </a:extLst>
          </p:cNvPr>
          <p:cNvGrpSpPr/>
          <p:nvPr/>
        </p:nvGrpSpPr>
        <p:grpSpPr>
          <a:xfrm>
            <a:off x="2045120" y="2299232"/>
            <a:ext cx="6256957" cy="755278"/>
            <a:chOff x="2058459" y="2126705"/>
            <a:chExt cx="6256957" cy="755278"/>
          </a:xfrm>
        </p:grpSpPr>
        <p:sp>
          <p:nvSpPr>
            <p:cNvPr id="22" name="Oval 19">
              <a:extLst>
                <a:ext uri="{FF2B5EF4-FFF2-40B4-BE49-F238E27FC236}">
                  <a16:creationId xmlns:a16="http://schemas.microsoft.com/office/drawing/2014/main" id="{97D86EC4-73AC-4CDB-83FF-F22715CA1BAB}"/>
                </a:ext>
              </a:extLst>
            </p:cNvPr>
            <p:cNvSpPr>
              <a:spLocks noChangeAspect="1"/>
            </p:cNvSpPr>
            <p:nvPr/>
          </p:nvSpPr>
          <p:spPr>
            <a:xfrm>
              <a:off x="2058459" y="2162359"/>
              <a:ext cx="602810" cy="71962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just"/>
              <a:endParaRPr lang="en-US" dirty="0"/>
            </a:p>
          </p:txBody>
        </p:sp>
        <p:sp>
          <p:nvSpPr>
            <p:cNvPr id="26" name="Text Placeholder 1">
              <a:extLst>
                <a:ext uri="{FF2B5EF4-FFF2-40B4-BE49-F238E27FC236}">
                  <a16:creationId xmlns:a16="http://schemas.microsoft.com/office/drawing/2014/main" id="{E2CD9FBE-E0C4-4242-9299-F6B3AD7C9428}"/>
                </a:ext>
              </a:extLst>
            </p:cNvPr>
            <p:cNvSpPr txBox="1">
              <a:spLocks/>
            </p:cNvSpPr>
            <p:nvPr/>
          </p:nvSpPr>
          <p:spPr>
            <a:xfrm>
              <a:off x="2864803" y="2126705"/>
              <a:ext cx="5450613" cy="633345"/>
            </a:xfrm>
            <a:prstGeom prst="rect">
              <a:avLst/>
            </a:prstGeom>
          </p:spPr>
          <p:txBody>
            <a:bodyPr lIns="121869" tIns="60933" rIns="121869" bIns="60933">
              <a:noAutofit/>
            </a:bodyPr>
            <a:lstStyle>
              <a:defPPr>
                <a:defRPr lang="it-IT"/>
              </a:defPPr>
              <a:lvl1pPr marL="0" indent="0" algn="just" defTabSz="457200" eaLnBrk="1" latinLnBrk="0" hangingPunct="1">
                <a:spcBef>
                  <a:spcPts val="0"/>
                </a:spcBef>
                <a:buFont typeface="Arial"/>
                <a:buNone/>
                <a:defRPr sz="1800" b="1">
                  <a:solidFill>
                    <a:schemeClr val="bg1">
                      <a:lumMod val="50000"/>
                    </a:schemeClr>
                  </a:solidFill>
                  <a:latin typeface="+mn-lt"/>
                  <a:ea typeface="+mn-ea"/>
                  <a:cs typeface="+mn-cs"/>
                </a:defRPr>
              </a:lvl1pPr>
              <a:lvl2pPr marL="742950" indent="-285750" defTabSz="457200" eaLnBrk="1" latinLnBrk="0" hangingPunct="1">
                <a:spcBef>
                  <a:spcPct val="20000"/>
                </a:spcBef>
                <a:buFont typeface="Arial"/>
                <a:buChar char="–"/>
                <a:defRPr sz="2000">
                  <a:solidFill>
                    <a:srgbClr val="464D61"/>
                  </a:solidFill>
                  <a:latin typeface="+mn-lt"/>
                  <a:ea typeface="+mn-ea"/>
                  <a:cs typeface="+mn-cs"/>
                </a:defRPr>
              </a:lvl2pPr>
              <a:lvl3pPr marL="1143000" indent="-228600" defTabSz="457200" eaLnBrk="1" latinLnBrk="0" hangingPunct="1">
                <a:spcBef>
                  <a:spcPct val="20000"/>
                </a:spcBef>
                <a:buFont typeface="Arial"/>
                <a:buChar char="•"/>
                <a:defRPr sz="1800">
                  <a:solidFill>
                    <a:srgbClr val="464D61"/>
                  </a:solidFill>
                  <a:latin typeface="+mn-lt"/>
                  <a:ea typeface="+mn-ea"/>
                  <a:cs typeface="+mn-cs"/>
                </a:defRPr>
              </a:lvl3pPr>
              <a:lvl4pPr marL="1600200" indent="-228600" defTabSz="457200" eaLnBrk="1" latinLnBrk="0" hangingPunct="1">
                <a:spcBef>
                  <a:spcPct val="20000"/>
                </a:spcBef>
                <a:buFont typeface="Arial"/>
                <a:buChar char="–"/>
                <a:defRPr sz="1600">
                  <a:solidFill>
                    <a:srgbClr val="464D61"/>
                  </a:solidFill>
                  <a:latin typeface="+mn-lt"/>
                  <a:ea typeface="+mn-ea"/>
                  <a:cs typeface="+mn-cs"/>
                </a:defRPr>
              </a:lvl4pPr>
              <a:lvl5pPr marL="2057400" indent="-228600" defTabSz="457200" eaLnBrk="1" latinLnBrk="0" hangingPunct="1">
                <a:spcBef>
                  <a:spcPct val="20000"/>
                </a:spcBef>
                <a:buFont typeface="Arial"/>
                <a:buChar char="»"/>
                <a:defRPr sz="1600">
                  <a:solidFill>
                    <a:srgbClr val="464D61"/>
                  </a:solidFill>
                  <a:latin typeface="+mn-lt"/>
                  <a:ea typeface="+mn-ea"/>
                  <a:cs typeface="+mn-cs"/>
                </a:defRPr>
              </a:lvl5pPr>
              <a:lvl6pPr marL="2514600" indent="-228600" defTabSz="457200">
                <a:spcBef>
                  <a:spcPct val="20000"/>
                </a:spcBef>
                <a:buFont typeface="Arial"/>
                <a:buChar char="•"/>
                <a:defRPr sz="2000">
                  <a:latin typeface="+mn-lt"/>
                  <a:ea typeface="+mn-ea"/>
                  <a:cs typeface="+mn-cs"/>
                </a:defRPr>
              </a:lvl6pPr>
              <a:lvl7pPr marL="2971800" indent="-228600" defTabSz="457200">
                <a:spcBef>
                  <a:spcPct val="20000"/>
                </a:spcBef>
                <a:buFont typeface="Arial"/>
                <a:buChar char="•"/>
                <a:defRPr sz="2000">
                  <a:latin typeface="+mn-lt"/>
                  <a:ea typeface="+mn-ea"/>
                  <a:cs typeface="+mn-cs"/>
                </a:defRPr>
              </a:lvl7pPr>
              <a:lvl8pPr marL="3429000" indent="-228600" defTabSz="457200">
                <a:spcBef>
                  <a:spcPct val="20000"/>
                </a:spcBef>
                <a:buFont typeface="Arial"/>
                <a:buChar char="•"/>
                <a:defRPr sz="2000">
                  <a:latin typeface="+mn-lt"/>
                  <a:ea typeface="+mn-ea"/>
                  <a:cs typeface="+mn-cs"/>
                </a:defRPr>
              </a:lvl8pPr>
              <a:lvl9pPr marL="3886200" indent="-228600" defTabSz="457200">
                <a:spcBef>
                  <a:spcPct val="20000"/>
                </a:spcBef>
                <a:buFont typeface="Arial"/>
                <a:buChar char="•"/>
                <a:defRPr sz="2000">
                  <a:latin typeface="+mn-lt"/>
                  <a:ea typeface="+mn-ea"/>
                  <a:cs typeface="+mn-cs"/>
                </a:defRPr>
              </a:lvl9pPr>
            </a:lstStyle>
            <a:p>
              <a:r>
                <a:rPr lang="cs-CZ" dirty="0"/>
                <a:t>Speciální fond</a:t>
              </a:r>
              <a:endParaRPr lang="en-US" dirty="0"/>
            </a:p>
          </p:txBody>
        </p:sp>
        <p:sp>
          <p:nvSpPr>
            <p:cNvPr id="31" name="Rectangle 14">
              <a:extLst>
                <a:ext uri="{FF2B5EF4-FFF2-40B4-BE49-F238E27FC236}">
                  <a16:creationId xmlns:a16="http://schemas.microsoft.com/office/drawing/2014/main" id="{0C9AA576-203A-4A8B-A6A2-63EC0C7DB748}"/>
                </a:ext>
              </a:extLst>
            </p:cNvPr>
            <p:cNvSpPr/>
            <p:nvPr/>
          </p:nvSpPr>
          <p:spPr>
            <a:xfrm>
              <a:off x="2108565" y="2336222"/>
              <a:ext cx="502599" cy="400055"/>
            </a:xfrm>
            <a:prstGeom prst="rect">
              <a:avLst/>
            </a:prstGeom>
          </p:spPr>
          <p:txBody>
            <a:bodyPr wrap="none" lIns="121869" tIns="60933" rIns="121869" bIns="60933" anchor="ctr">
              <a:spAutoFit/>
            </a:bodyPr>
            <a:lstStyle/>
            <a:p>
              <a:pPr algn="just"/>
              <a:r>
                <a:rPr lang="en-JM" dirty="0">
                  <a:solidFill>
                    <a:schemeClr val="bg1"/>
                  </a:solidFill>
                  <a:cs typeface="Calibri"/>
                </a:rPr>
                <a:t>02</a:t>
              </a:r>
            </a:p>
          </p:txBody>
        </p:sp>
      </p:grpSp>
      <p:grpSp>
        <p:nvGrpSpPr>
          <p:cNvPr id="2" name="Skupina 1">
            <a:extLst>
              <a:ext uri="{FF2B5EF4-FFF2-40B4-BE49-F238E27FC236}">
                <a16:creationId xmlns:a16="http://schemas.microsoft.com/office/drawing/2014/main" id="{1D0726FA-9764-438D-A3DA-7CA480ECA3E5}"/>
              </a:ext>
            </a:extLst>
          </p:cNvPr>
          <p:cNvGrpSpPr/>
          <p:nvPr/>
        </p:nvGrpSpPr>
        <p:grpSpPr>
          <a:xfrm>
            <a:off x="2058459" y="3342864"/>
            <a:ext cx="6256957" cy="736181"/>
            <a:chOff x="2058459" y="3114348"/>
            <a:chExt cx="6256957" cy="736181"/>
          </a:xfrm>
        </p:grpSpPr>
        <p:sp>
          <p:nvSpPr>
            <p:cNvPr id="23" name="Oval 20">
              <a:extLst>
                <a:ext uri="{FF2B5EF4-FFF2-40B4-BE49-F238E27FC236}">
                  <a16:creationId xmlns:a16="http://schemas.microsoft.com/office/drawing/2014/main" id="{2648ECFA-D690-4DE8-BAEF-086AE1E06F78}"/>
                </a:ext>
              </a:extLst>
            </p:cNvPr>
            <p:cNvSpPr>
              <a:spLocks noChangeAspect="1"/>
            </p:cNvSpPr>
            <p:nvPr/>
          </p:nvSpPr>
          <p:spPr>
            <a:xfrm>
              <a:off x="2058459" y="3130905"/>
              <a:ext cx="60281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just"/>
              <a:endParaRPr lang="en-US" dirty="0"/>
            </a:p>
          </p:txBody>
        </p:sp>
        <p:sp>
          <p:nvSpPr>
            <p:cNvPr id="27" name="Text Placeholder 1">
              <a:extLst>
                <a:ext uri="{FF2B5EF4-FFF2-40B4-BE49-F238E27FC236}">
                  <a16:creationId xmlns:a16="http://schemas.microsoft.com/office/drawing/2014/main" id="{2AA3631D-BFE1-4685-8731-A2D04E59CC79}"/>
                </a:ext>
              </a:extLst>
            </p:cNvPr>
            <p:cNvSpPr txBox="1">
              <a:spLocks/>
            </p:cNvSpPr>
            <p:nvPr/>
          </p:nvSpPr>
          <p:spPr>
            <a:xfrm>
              <a:off x="2864803" y="3114348"/>
              <a:ext cx="5450613" cy="647947"/>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cs-CZ" sz="1800" b="1" dirty="0">
                  <a:solidFill>
                    <a:schemeClr val="bg1">
                      <a:lumMod val="50000"/>
                    </a:schemeClr>
                  </a:solidFill>
                </a:rPr>
                <a:t>P/E ratio</a:t>
              </a:r>
              <a:endParaRPr lang="en-US" sz="1800" b="1" dirty="0">
                <a:solidFill>
                  <a:schemeClr val="bg1">
                    <a:lumMod val="50000"/>
                  </a:schemeClr>
                </a:solidFill>
              </a:endParaRPr>
            </a:p>
          </p:txBody>
        </p:sp>
        <p:sp>
          <p:nvSpPr>
            <p:cNvPr id="32" name="Rectangle 15">
              <a:extLst>
                <a:ext uri="{FF2B5EF4-FFF2-40B4-BE49-F238E27FC236}">
                  <a16:creationId xmlns:a16="http://schemas.microsoft.com/office/drawing/2014/main" id="{D9CDBC77-7C43-43FB-9CD9-729940234DE9}"/>
                </a:ext>
              </a:extLst>
            </p:cNvPr>
            <p:cNvSpPr/>
            <p:nvPr/>
          </p:nvSpPr>
          <p:spPr>
            <a:xfrm>
              <a:off x="2108565" y="3290690"/>
              <a:ext cx="502599" cy="400055"/>
            </a:xfrm>
            <a:prstGeom prst="rect">
              <a:avLst/>
            </a:prstGeom>
          </p:spPr>
          <p:txBody>
            <a:bodyPr wrap="none" lIns="121869" tIns="60933" rIns="121869" bIns="60933" anchor="ctr">
              <a:spAutoFit/>
            </a:bodyPr>
            <a:lstStyle/>
            <a:p>
              <a:pPr algn="just"/>
              <a:r>
                <a:rPr lang="en-JM" dirty="0">
                  <a:solidFill>
                    <a:schemeClr val="bg1"/>
                  </a:solidFill>
                  <a:cs typeface="Calibri"/>
                </a:rPr>
                <a:t>03</a:t>
              </a:r>
            </a:p>
          </p:txBody>
        </p:sp>
      </p:grpSp>
      <p:grpSp>
        <p:nvGrpSpPr>
          <p:cNvPr id="3" name="Skupina 2">
            <a:extLst>
              <a:ext uri="{FF2B5EF4-FFF2-40B4-BE49-F238E27FC236}">
                <a16:creationId xmlns:a16="http://schemas.microsoft.com/office/drawing/2014/main" id="{4AE39D1C-600E-4ED2-B136-1A274998A4AC}"/>
              </a:ext>
            </a:extLst>
          </p:cNvPr>
          <p:cNvGrpSpPr/>
          <p:nvPr/>
        </p:nvGrpSpPr>
        <p:grpSpPr>
          <a:xfrm>
            <a:off x="2058459" y="4369551"/>
            <a:ext cx="6256957" cy="924257"/>
            <a:chOff x="2058459" y="4116589"/>
            <a:chExt cx="6256957" cy="924257"/>
          </a:xfrm>
        </p:grpSpPr>
        <p:sp>
          <p:nvSpPr>
            <p:cNvPr id="24" name="Oval 21">
              <a:extLst>
                <a:ext uri="{FF2B5EF4-FFF2-40B4-BE49-F238E27FC236}">
                  <a16:creationId xmlns:a16="http://schemas.microsoft.com/office/drawing/2014/main" id="{7F278F42-E759-4F0A-9940-AD3D556604B2}"/>
                </a:ext>
              </a:extLst>
            </p:cNvPr>
            <p:cNvSpPr>
              <a:spLocks noChangeAspect="1"/>
            </p:cNvSpPr>
            <p:nvPr/>
          </p:nvSpPr>
          <p:spPr>
            <a:xfrm>
              <a:off x="2058459" y="4148594"/>
              <a:ext cx="602810" cy="71962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just"/>
              <a:endParaRPr lang="en-US" dirty="0"/>
            </a:p>
          </p:txBody>
        </p:sp>
        <p:sp>
          <p:nvSpPr>
            <p:cNvPr id="28" name="Text Placeholder 1">
              <a:extLst>
                <a:ext uri="{FF2B5EF4-FFF2-40B4-BE49-F238E27FC236}">
                  <a16:creationId xmlns:a16="http://schemas.microsoft.com/office/drawing/2014/main" id="{04557829-5628-4542-90EC-486FC562C7B9}"/>
                </a:ext>
              </a:extLst>
            </p:cNvPr>
            <p:cNvSpPr txBox="1">
              <a:spLocks/>
            </p:cNvSpPr>
            <p:nvPr/>
          </p:nvSpPr>
          <p:spPr>
            <a:xfrm>
              <a:off x="2864803" y="4116589"/>
              <a:ext cx="5450613" cy="924257"/>
            </a:xfrm>
            <a:prstGeom prst="rect">
              <a:avLst/>
            </a:prstGeom>
          </p:spPr>
          <p:txBody>
            <a:bodyPr lIns="121869" tIns="60933" rIns="121869" bIns="60933">
              <a:noAutofit/>
            </a:bodyPr>
            <a:lstStyle>
              <a:defPPr>
                <a:defRPr lang="it-IT"/>
              </a:defPPr>
              <a:lvl1pPr marL="0" indent="0" algn="just" defTabSz="457200" eaLnBrk="1" latinLnBrk="0" hangingPunct="1">
                <a:spcBef>
                  <a:spcPts val="0"/>
                </a:spcBef>
                <a:buFont typeface="Arial"/>
                <a:buNone/>
                <a:defRPr sz="1800" b="1">
                  <a:solidFill>
                    <a:schemeClr val="bg1">
                      <a:lumMod val="50000"/>
                    </a:schemeClr>
                  </a:solidFill>
                  <a:latin typeface="+mn-lt"/>
                  <a:ea typeface="+mn-ea"/>
                  <a:cs typeface="+mn-cs"/>
                </a:defRPr>
              </a:lvl1pPr>
              <a:lvl2pPr marL="742950" indent="-285750" defTabSz="457200" eaLnBrk="1" latinLnBrk="0" hangingPunct="1">
                <a:spcBef>
                  <a:spcPct val="20000"/>
                </a:spcBef>
                <a:buFont typeface="Arial"/>
                <a:buChar char="–"/>
                <a:defRPr sz="2000">
                  <a:solidFill>
                    <a:srgbClr val="464D61"/>
                  </a:solidFill>
                  <a:latin typeface="+mn-lt"/>
                  <a:ea typeface="+mn-ea"/>
                  <a:cs typeface="+mn-cs"/>
                </a:defRPr>
              </a:lvl2pPr>
              <a:lvl3pPr marL="1143000" indent="-228600" defTabSz="457200" eaLnBrk="1" latinLnBrk="0" hangingPunct="1">
                <a:spcBef>
                  <a:spcPct val="20000"/>
                </a:spcBef>
                <a:buFont typeface="Arial"/>
                <a:buChar char="•"/>
                <a:defRPr sz="1800">
                  <a:solidFill>
                    <a:srgbClr val="464D61"/>
                  </a:solidFill>
                  <a:latin typeface="+mn-lt"/>
                  <a:ea typeface="+mn-ea"/>
                  <a:cs typeface="+mn-cs"/>
                </a:defRPr>
              </a:lvl3pPr>
              <a:lvl4pPr marL="1600200" indent="-228600" defTabSz="457200" eaLnBrk="1" latinLnBrk="0" hangingPunct="1">
                <a:spcBef>
                  <a:spcPct val="20000"/>
                </a:spcBef>
                <a:buFont typeface="Arial"/>
                <a:buChar char="–"/>
                <a:defRPr sz="1600">
                  <a:solidFill>
                    <a:srgbClr val="464D61"/>
                  </a:solidFill>
                  <a:latin typeface="+mn-lt"/>
                  <a:ea typeface="+mn-ea"/>
                  <a:cs typeface="+mn-cs"/>
                </a:defRPr>
              </a:lvl4pPr>
              <a:lvl5pPr marL="2057400" indent="-228600" defTabSz="457200" eaLnBrk="1" latinLnBrk="0" hangingPunct="1">
                <a:spcBef>
                  <a:spcPct val="20000"/>
                </a:spcBef>
                <a:buFont typeface="Arial"/>
                <a:buChar char="»"/>
                <a:defRPr sz="1600">
                  <a:solidFill>
                    <a:srgbClr val="464D61"/>
                  </a:solidFill>
                  <a:latin typeface="+mn-lt"/>
                  <a:ea typeface="+mn-ea"/>
                  <a:cs typeface="+mn-cs"/>
                </a:defRPr>
              </a:lvl5pPr>
              <a:lvl6pPr marL="2514600" indent="-228600" defTabSz="457200">
                <a:spcBef>
                  <a:spcPct val="20000"/>
                </a:spcBef>
                <a:buFont typeface="Arial"/>
                <a:buChar char="•"/>
                <a:defRPr sz="2000">
                  <a:latin typeface="+mn-lt"/>
                  <a:ea typeface="+mn-ea"/>
                  <a:cs typeface="+mn-cs"/>
                </a:defRPr>
              </a:lvl6pPr>
              <a:lvl7pPr marL="2971800" indent="-228600" defTabSz="457200">
                <a:spcBef>
                  <a:spcPct val="20000"/>
                </a:spcBef>
                <a:buFont typeface="Arial"/>
                <a:buChar char="•"/>
                <a:defRPr sz="2000">
                  <a:latin typeface="+mn-lt"/>
                  <a:ea typeface="+mn-ea"/>
                  <a:cs typeface="+mn-cs"/>
                </a:defRPr>
              </a:lvl7pPr>
              <a:lvl8pPr marL="3429000" indent="-228600" defTabSz="457200">
                <a:spcBef>
                  <a:spcPct val="20000"/>
                </a:spcBef>
                <a:buFont typeface="Arial"/>
                <a:buChar char="•"/>
                <a:defRPr sz="2000">
                  <a:latin typeface="+mn-lt"/>
                  <a:ea typeface="+mn-ea"/>
                  <a:cs typeface="+mn-cs"/>
                </a:defRPr>
              </a:lvl8pPr>
              <a:lvl9pPr marL="3886200" indent="-228600" defTabSz="457200">
                <a:spcBef>
                  <a:spcPct val="20000"/>
                </a:spcBef>
                <a:buFont typeface="Arial"/>
                <a:buChar char="•"/>
                <a:defRPr sz="2000">
                  <a:latin typeface="+mn-lt"/>
                  <a:ea typeface="+mn-ea"/>
                  <a:cs typeface="+mn-cs"/>
                </a:defRPr>
              </a:lvl9pPr>
            </a:lstStyle>
            <a:p>
              <a:r>
                <a:rPr lang="cs-CZ" dirty="0"/>
                <a:t>Forward</a:t>
              </a:r>
              <a:endParaRPr lang="en-US" dirty="0"/>
            </a:p>
          </p:txBody>
        </p:sp>
        <p:sp>
          <p:nvSpPr>
            <p:cNvPr id="33" name="Rectangle 16">
              <a:extLst>
                <a:ext uri="{FF2B5EF4-FFF2-40B4-BE49-F238E27FC236}">
                  <a16:creationId xmlns:a16="http://schemas.microsoft.com/office/drawing/2014/main" id="{1851163A-E87C-4DC4-B8B2-090C6218C464}"/>
                </a:ext>
              </a:extLst>
            </p:cNvPr>
            <p:cNvSpPr/>
            <p:nvPr/>
          </p:nvSpPr>
          <p:spPr>
            <a:xfrm>
              <a:off x="2108565" y="4308379"/>
              <a:ext cx="502599" cy="400055"/>
            </a:xfrm>
            <a:prstGeom prst="rect">
              <a:avLst/>
            </a:prstGeom>
          </p:spPr>
          <p:txBody>
            <a:bodyPr wrap="none" lIns="121869" tIns="60933" rIns="121869" bIns="60933" anchor="ctr">
              <a:spAutoFit/>
            </a:bodyPr>
            <a:lstStyle/>
            <a:p>
              <a:pPr algn="just"/>
              <a:r>
                <a:rPr lang="en-JM" dirty="0">
                  <a:solidFill>
                    <a:schemeClr val="bg1"/>
                  </a:solidFill>
                  <a:cs typeface="Calibri"/>
                </a:rPr>
                <a:t>04</a:t>
              </a:r>
            </a:p>
          </p:txBody>
        </p:sp>
      </p:grpSp>
      <p:sp>
        <p:nvSpPr>
          <p:cNvPr id="34" name="Text Placeholder 3">
            <a:extLst>
              <a:ext uri="{FF2B5EF4-FFF2-40B4-BE49-F238E27FC236}">
                <a16:creationId xmlns:a16="http://schemas.microsoft.com/office/drawing/2014/main" id="{C9FAF3C4-F778-48A8-9C76-BC9F2E758BC1}"/>
              </a:ext>
            </a:extLst>
          </p:cNvPr>
          <p:cNvSpPr>
            <a:spLocks noGrp="1"/>
          </p:cNvSpPr>
          <p:nvPr>
            <p:ph type="body" sz="quarter" idx="10"/>
          </p:nvPr>
        </p:nvSpPr>
        <p:spPr>
          <a:xfrm>
            <a:off x="792482" y="504821"/>
            <a:ext cx="10411884" cy="349251"/>
          </a:xfrm>
        </p:spPr>
        <p:txBody>
          <a:bodyPr/>
          <a:lstStyle/>
          <a:p>
            <a:pPr marL="0" indent="0">
              <a:buNone/>
            </a:pPr>
            <a:r>
              <a:rPr lang="cs-CZ" sz="2400" b="1" dirty="0"/>
              <a:t>Jaké pojmy v kurzu mimo jiné zazní se dozvíte </a:t>
            </a:r>
          </a:p>
          <a:p>
            <a:pPr marL="0" indent="0">
              <a:buNone/>
            </a:pPr>
            <a:r>
              <a:rPr lang="cs-CZ" sz="2400" b="1" dirty="0"/>
              <a:t>v úvodní aktivitě</a:t>
            </a:r>
            <a:endParaRPr lang="en-JM" sz="2400" b="1" dirty="0"/>
          </a:p>
        </p:txBody>
      </p:sp>
      <p:grpSp>
        <p:nvGrpSpPr>
          <p:cNvPr id="35" name="Skupina 34">
            <a:extLst>
              <a:ext uri="{FF2B5EF4-FFF2-40B4-BE49-F238E27FC236}">
                <a16:creationId xmlns:a16="http://schemas.microsoft.com/office/drawing/2014/main" id="{0A1BAEA1-5B20-49F3-801D-2E96657B918B}"/>
              </a:ext>
            </a:extLst>
          </p:cNvPr>
          <p:cNvGrpSpPr/>
          <p:nvPr/>
        </p:nvGrpSpPr>
        <p:grpSpPr>
          <a:xfrm>
            <a:off x="2058459" y="5522220"/>
            <a:ext cx="6256957" cy="827857"/>
            <a:chOff x="2058459" y="1124744"/>
            <a:chExt cx="6256957" cy="936104"/>
          </a:xfrm>
        </p:grpSpPr>
        <p:sp>
          <p:nvSpPr>
            <p:cNvPr id="37" name="Oval 17">
              <a:extLst>
                <a:ext uri="{FF2B5EF4-FFF2-40B4-BE49-F238E27FC236}">
                  <a16:creationId xmlns:a16="http://schemas.microsoft.com/office/drawing/2014/main" id="{8653751F-2746-4672-983B-CB5FBC6AC1E9}"/>
                </a:ext>
              </a:extLst>
            </p:cNvPr>
            <p:cNvSpPr>
              <a:spLocks noChangeAspect="1"/>
            </p:cNvSpPr>
            <p:nvPr/>
          </p:nvSpPr>
          <p:spPr>
            <a:xfrm>
              <a:off x="2058459" y="1124746"/>
              <a:ext cx="60281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just"/>
              <a:endParaRPr lang="en-US" dirty="0"/>
            </a:p>
          </p:txBody>
        </p:sp>
        <p:sp>
          <p:nvSpPr>
            <p:cNvPr id="38" name="Text Placeholder 1">
              <a:extLst>
                <a:ext uri="{FF2B5EF4-FFF2-40B4-BE49-F238E27FC236}">
                  <a16:creationId xmlns:a16="http://schemas.microsoft.com/office/drawing/2014/main" id="{A2BC9398-C185-495A-AF32-475AC8418F0F}"/>
                </a:ext>
              </a:extLst>
            </p:cNvPr>
            <p:cNvSpPr txBox="1">
              <a:spLocks/>
            </p:cNvSpPr>
            <p:nvPr/>
          </p:nvSpPr>
          <p:spPr>
            <a:xfrm>
              <a:off x="2864803" y="1124744"/>
              <a:ext cx="5450613" cy="936104"/>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cs-CZ" sz="1800" b="1" dirty="0">
                  <a:solidFill>
                    <a:schemeClr val="bg1">
                      <a:lumMod val="50000"/>
                    </a:schemeClr>
                  </a:solidFill>
                </a:rPr>
                <a:t>ETF</a:t>
              </a:r>
              <a:endParaRPr lang="en-US" sz="1800" dirty="0">
                <a:solidFill>
                  <a:schemeClr val="bg1">
                    <a:lumMod val="50000"/>
                  </a:schemeClr>
                </a:solidFill>
                <a:cs typeface="Calibri"/>
              </a:endParaRPr>
            </a:p>
          </p:txBody>
        </p:sp>
        <p:sp>
          <p:nvSpPr>
            <p:cNvPr id="39" name="Rectangle 2">
              <a:extLst>
                <a:ext uri="{FF2B5EF4-FFF2-40B4-BE49-F238E27FC236}">
                  <a16:creationId xmlns:a16="http://schemas.microsoft.com/office/drawing/2014/main" id="{575EC8D0-100D-4B3E-8D6E-1E1E31AF33D2}"/>
                </a:ext>
              </a:extLst>
            </p:cNvPr>
            <p:cNvSpPr/>
            <p:nvPr/>
          </p:nvSpPr>
          <p:spPr>
            <a:xfrm>
              <a:off x="2108565" y="1284531"/>
              <a:ext cx="502599" cy="400055"/>
            </a:xfrm>
            <a:prstGeom prst="rect">
              <a:avLst/>
            </a:prstGeom>
          </p:spPr>
          <p:txBody>
            <a:bodyPr wrap="none" lIns="121869" tIns="60933" rIns="121869" bIns="60933" anchor="ctr">
              <a:spAutoFit/>
            </a:bodyPr>
            <a:lstStyle/>
            <a:p>
              <a:pPr algn="just"/>
              <a:r>
                <a:rPr lang="en-JM" dirty="0">
                  <a:solidFill>
                    <a:schemeClr val="bg1"/>
                  </a:solidFill>
                  <a:cs typeface="Calibri"/>
                </a:rPr>
                <a:t>0</a:t>
              </a:r>
              <a:r>
                <a:rPr lang="cs-CZ" dirty="0">
                  <a:solidFill>
                    <a:schemeClr val="bg1"/>
                  </a:solidFill>
                  <a:cs typeface="Calibri"/>
                </a:rPr>
                <a:t>5</a:t>
              </a:r>
              <a:endParaRPr lang="en-JM" dirty="0">
                <a:solidFill>
                  <a:schemeClr val="bg1"/>
                </a:solidFill>
                <a:cs typeface="Calibri"/>
              </a:endParaRPr>
            </a:p>
          </p:txBody>
        </p:sp>
      </p:grpSp>
      <p:pic>
        <p:nvPicPr>
          <p:cNvPr id="4" name="Charlotte">
            <a:extLst>
              <a:ext uri="{FF2B5EF4-FFF2-40B4-BE49-F238E27FC236}">
                <a16:creationId xmlns:a16="http://schemas.microsoft.com/office/drawing/2014/main" id="{A2F00E4F-3F0B-433D-98FF-D31A97EDF805}"/>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9855" y="1452903"/>
            <a:ext cx="2018710" cy="5282795"/>
          </a:xfrm>
          <a:prstGeom prst="rect">
            <a:avLst/>
          </a:prstGeom>
        </p:spPr>
      </p:pic>
    </p:spTree>
    <p:custDataLst>
      <p:tags r:id="rId1"/>
    </p:custDataLst>
    <p:extLst>
      <p:ext uri="{BB962C8B-B14F-4D97-AF65-F5344CB8AC3E}">
        <p14:creationId xmlns:p14="http://schemas.microsoft.com/office/powerpoint/2010/main" val="214685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3267" y="658146"/>
            <a:ext cx="9530411" cy="1280823"/>
          </a:xfrm>
        </p:spPr>
        <p:txBody>
          <a:bodyPr>
            <a:normAutofit fontScale="90000"/>
          </a:bodyPr>
          <a:lstStyle/>
          <a:p>
            <a:r>
              <a:rPr lang="cs-CZ" sz="2902" dirty="0">
                <a:solidFill>
                  <a:srgbClr val="002060"/>
                </a:solidFill>
              </a:rPr>
              <a:t>Případová studie: porovnání ukazatelů u veřejně obchodovatelných společností:</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20</a:t>
            </a:fld>
            <a:endParaRPr lang="cs-CZ"/>
          </a:p>
        </p:txBody>
      </p:sp>
      <p:sp>
        <p:nvSpPr>
          <p:cNvPr id="2050" name="AutoShape 2" descr="ČEZ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6" name="AutoShape 8"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8" name="AutoShape 10"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2" name="AutoShape 14"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4" name="AutoShape 16"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8" name="AutoShape 20" descr="Soubor:Logo Moneta Money Bank.png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graphicFrame>
        <p:nvGraphicFramePr>
          <p:cNvPr id="11" name="Tabulka 10"/>
          <p:cNvGraphicFramePr>
            <a:graphicFrameLocks noGrp="1"/>
          </p:cNvGraphicFramePr>
          <p:nvPr>
            <p:extLst>
              <p:ext uri="{D42A27DB-BD31-4B8C-83A1-F6EECF244321}">
                <p14:modId xmlns:p14="http://schemas.microsoft.com/office/powerpoint/2010/main" val="1196131617"/>
              </p:ext>
            </p:extLst>
          </p:nvPr>
        </p:nvGraphicFramePr>
        <p:xfrm>
          <a:off x="806116" y="1861621"/>
          <a:ext cx="10514460" cy="3265365"/>
        </p:xfrm>
        <a:graphic>
          <a:graphicData uri="http://schemas.openxmlformats.org/drawingml/2006/table">
            <a:tbl>
              <a:tblPr/>
              <a:tblGrid>
                <a:gridCol w="3134746">
                  <a:extLst>
                    <a:ext uri="{9D8B030D-6E8A-4147-A177-3AD203B41FA5}">
                      <a16:colId xmlns:a16="http://schemas.microsoft.com/office/drawing/2014/main" val="20000"/>
                    </a:ext>
                  </a:extLst>
                </a:gridCol>
                <a:gridCol w="1959216">
                  <a:extLst>
                    <a:ext uri="{9D8B030D-6E8A-4147-A177-3AD203B41FA5}">
                      <a16:colId xmlns:a16="http://schemas.microsoft.com/office/drawing/2014/main" val="20001"/>
                    </a:ext>
                  </a:extLst>
                </a:gridCol>
                <a:gridCol w="1632680">
                  <a:extLst>
                    <a:ext uri="{9D8B030D-6E8A-4147-A177-3AD203B41FA5}">
                      <a16:colId xmlns:a16="http://schemas.microsoft.com/office/drawing/2014/main" val="20002"/>
                    </a:ext>
                  </a:extLst>
                </a:gridCol>
                <a:gridCol w="130614">
                  <a:extLst>
                    <a:ext uri="{9D8B030D-6E8A-4147-A177-3AD203B41FA5}">
                      <a16:colId xmlns:a16="http://schemas.microsoft.com/office/drawing/2014/main" val="20003"/>
                    </a:ext>
                  </a:extLst>
                </a:gridCol>
                <a:gridCol w="1893909">
                  <a:extLst>
                    <a:ext uri="{9D8B030D-6E8A-4147-A177-3AD203B41FA5}">
                      <a16:colId xmlns:a16="http://schemas.microsoft.com/office/drawing/2014/main" val="20004"/>
                    </a:ext>
                  </a:extLst>
                </a:gridCol>
                <a:gridCol w="1763295">
                  <a:extLst>
                    <a:ext uri="{9D8B030D-6E8A-4147-A177-3AD203B41FA5}">
                      <a16:colId xmlns:a16="http://schemas.microsoft.com/office/drawing/2014/main" val="20005"/>
                    </a:ext>
                  </a:extLst>
                </a:gridCol>
              </a:tblGrid>
              <a:tr h="653073">
                <a:tc>
                  <a:txBody>
                    <a:bodyPr/>
                    <a:lstStyle/>
                    <a:p>
                      <a:pPr algn="l" fontAlgn="b"/>
                      <a:r>
                        <a:rPr lang="cs-CZ" sz="2500" b="1" i="0" u="none" strike="noStrike" dirty="0">
                          <a:solidFill>
                            <a:srgbClr val="001E4B"/>
                          </a:solidFill>
                          <a:latin typeface="+mn-lt"/>
                        </a:rPr>
                        <a:t>Veličina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cs-CZ" sz="2500" b="1" i="0" u="none" strike="noStrike" dirty="0">
                          <a:solidFill>
                            <a:srgbClr val="001E4B"/>
                          </a:solidFill>
                          <a:latin typeface="+mn-lt"/>
                        </a:rPr>
                        <a:t>ČEZ</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001E4B"/>
                          </a:solidFill>
                          <a:latin typeface="+mn-lt"/>
                        </a:rPr>
                        <a:t>Kofola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endParaRPr lang="cs-CZ" sz="2500" b="1" i="0" u="none" strike="noStrike" dirty="0">
                        <a:solidFill>
                          <a:srgbClr val="FFFFFF"/>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KB</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Moneta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653073">
                <a:tc>
                  <a:txBody>
                    <a:bodyPr/>
                    <a:lstStyle/>
                    <a:p>
                      <a:pPr algn="l" fontAlgn="b"/>
                      <a:r>
                        <a:rPr lang="cs-CZ" sz="2200" b="0" i="0" u="none" strike="noStrike" dirty="0">
                          <a:solidFill>
                            <a:srgbClr val="001E4B"/>
                          </a:solidFill>
                          <a:latin typeface="+mn-lt"/>
                        </a:rPr>
                        <a:t>P/E (cena/čistý zisk)</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l" fontAlgn="b"/>
                      <a:endParaRPr lang="cs-CZ" sz="2200" b="1" i="0" u="none" strike="noStrike">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653073">
                <a:tc>
                  <a:txBody>
                    <a:bodyPr/>
                    <a:lstStyle/>
                    <a:p>
                      <a:pPr algn="l" fontAlgn="b"/>
                      <a:r>
                        <a:rPr lang="cs-CZ" sz="2200" b="0" i="0" u="none" strike="noStrike" dirty="0">
                          <a:solidFill>
                            <a:srgbClr val="001E4B"/>
                          </a:solidFill>
                          <a:latin typeface="+mn-lt"/>
                        </a:rPr>
                        <a:t>P/S (cena/tržby)</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l"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3"/>
                  </a:ext>
                </a:extLst>
              </a:tr>
              <a:tr h="653073">
                <a:tc>
                  <a:txBody>
                    <a:bodyPr/>
                    <a:lstStyle/>
                    <a:p>
                      <a:pPr algn="l" fontAlgn="b"/>
                      <a:r>
                        <a:rPr lang="cs-CZ" sz="2200" b="0" i="0" u="none" strike="noStrike" dirty="0">
                          <a:solidFill>
                            <a:srgbClr val="001E4B"/>
                          </a:solidFill>
                          <a:latin typeface="+mn-lt"/>
                        </a:rPr>
                        <a:t>Tržní kapitalizace </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cs-CZ" sz="22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cs-CZ" sz="22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cs-CZ" sz="22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cs-CZ" sz="22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cs-CZ" sz="22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53073">
                <a:tc>
                  <a:txBody>
                    <a:bodyPr/>
                    <a:lstStyle/>
                    <a:p>
                      <a:pPr algn="l" fontAlgn="b"/>
                      <a:r>
                        <a:rPr lang="cs-CZ" sz="2200" b="0" i="0" u="none" strike="noStrike" dirty="0">
                          <a:solidFill>
                            <a:srgbClr val="001E4B"/>
                          </a:solidFill>
                          <a:latin typeface="+mn-lt"/>
                        </a:rPr>
                        <a:t>Tržní kapitalizace v USD</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200" b="1"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5"/>
                  </a:ext>
                </a:extLst>
              </a:tr>
            </a:tbl>
          </a:graphicData>
        </a:graphic>
      </p:graphicFrame>
      <p:sp>
        <p:nvSpPr>
          <p:cNvPr id="12" name="Rectangle 30">
            <a:extLst>
              <a:ext uri="{FF2B5EF4-FFF2-40B4-BE49-F238E27FC236}">
                <a16:creationId xmlns:a16="http://schemas.microsoft.com/office/drawing/2014/main" id="{34280823-2A42-34BC-F6C1-964AD8E18BFE}"/>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3" name="Obrázek 12">
            <a:extLst>
              <a:ext uri="{FF2B5EF4-FFF2-40B4-BE49-F238E27FC236}">
                <a16:creationId xmlns:a16="http://schemas.microsoft.com/office/drawing/2014/main" id="{37942DA1-46E2-6C3C-904A-77CD81B7A391}"/>
              </a:ext>
            </a:extLst>
          </p:cNvPr>
          <p:cNvPicPr>
            <a:picLocks noChangeAspect="1"/>
          </p:cNvPicPr>
          <p:nvPr/>
        </p:nvPicPr>
        <p:blipFill>
          <a:blip r:embed="rId3"/>
          <a:stretch>
            <a:fillRect/>
          </a:stretch>
        </p:blipFill>
        <p:spPr>
          <a:xfrm>
            <a:off x="0" y="0"/>
            <a:ext cx="623392" cy="1238423"/>
          </a:xfrm>
          <a:prstGeom prst="rect">
            <a:avLst/>
          </a:prstGeom>
        </p:spPr>
      </p:pic>
      <p:sp>
        <p:nvSpPr>
          <p:cNvPr id="14" name="Slide Number Placeholder 12">
            <a:extLst>
              <a:ext uri="{FF2B5EF4-FFF2-40B4-BE49-F238E27FC236}">
                <a16:creationId xmlns:a16="http://schemas.microsoft.com/office/drawing/2014/main" id="{47594004-BB6C-D074-C302-FFE19D913DAF}"/>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20</a:t>
            </a:fld>
            <a:endParaRPr lang="en-JM" dirty="0"/>
          </a:p>
        </p:txBody>
      </p:sp>
    </p:spTree>
    <p:extLst>
      <p:ext uri="{BB962C8B-B14F-4D97-AF65-F5344CB8AC3E}">
        <p14:creationId xmlns:p14="http://schemas.microsoft.com/office/powerpoint/2010/main" val="43061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3267" y="658146"/>
            <a:ext cx="9530411" cy="1280823"/>
          </a:xfrm>
        </p:spPr>
        <p:txBody>
          <a:bodyPr>
            <a:normAutofit fontScale="90000"/>
          </a:bodyPr>
          <a:lstStyle/>
          <a:p>
            <a:r>
              <a:rPr lang="cs-CZ" sz="2902" dirty="0">
                <a:solidFill>
                  <a:srgbClr val="002060"/>
                </a:solidFill>
              </a:rPr>
              <a:t>Případová studie: porovnání ukazatelů u veřejně obchodovatelných společností:</a:t>
            </a:r>
            <a:br>
              <a:rPr lang="en-US" sz="3265" i="1" dirty="0">
                <a:solidFill>
                  <a:schemeClr val="accent4">
                    <a:lumMod val="75000"/>
                  </a:schemeClr>
                </a:solidFill>
              </a:rPr>
            </a:br>
            <a:endParaRPr lang="cs-CZ" sz="3265" dirty="0">
              <a:solidFill>
                <a:schemeClr val="accent4">
                  <a:lumMod val="75000"/>
                </a:schemeClr>
              </a:solidFill>
            </a:endParaRP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21</a:t>
            </a:fld>
            <a:endParaRPr lang="cs-CZ"/>
          </a:p>
        </p:txBody>
      </p:sp>
      <p:sp>
        <p:nvSpPr>
          <p:cNvPr id="2050" name="AutoShape 2" descr="ČEZ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6" name="AutoShape 8"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58" name="AutoShape 10" descr="Kofola"/>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2" name="AutoShape 14"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4" name="AutoShape 16" descr="Vstřícná banka: Dejte Komerční bance své vysvědčení - IV. čtvrtletí 2018 |  Bankovní poplatk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2068" name="AutoShape 20" descr="Soubor:Logo Moneta Money Bank.png – Wikipedie"/>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graphicFrame>
        <p:nvGraphicFramePr>
          <p:cNvPr id="11" name="Tabulka 10"/>
          <p:cNvGraphicFramePr>
            <a:graphicFrameLocks noGrp="1"/>
          </p:cNvGraphicFramePr>
          <p:nvPr>
            <p:extLst>
              <p:ext uri="{D42A27DB-BD31-4B8C-83A1-F6EECF244321}">
                <p14:modId xmlns:p14="http://schemas.microsoft.com/office/powerpoint/2010/main" val="635918608"/>
              </p:ext>
            </p:extLst>
          </p:nvPr>
        </p:nvGraphicFramePr>
        <p:xfrm>
          <a:off x="806116" y="1861621"/>
          <a:ext cx="10514460" cy="3265365"/>
        </p:xfrm>
        <a:graphic>
          <a:graphicData uri="http://schemas.openxmlformats.org/drawingml/2006/table">
            <a:tbl>
              <a:tblPr/>
              <a:tblGrid>
                <a:gridCol w="3134746">
                  <a:extLst>
                    <a:ext uri="{9D8B030D-6E8A-4147-A177-3AD203B41FA5}">
                      <a16:colId xmlns:a16="http://schemas.microsoft.com/office/drawing/2014/main" val="20000"/>
                    </a:ext>
                  </a:extLst>
                </a:gridCol>
                <a:gridCol w="1959216">
                  <a:extLst>
                    <a:ext uri="{9D8B030D-6E8A-4147-A177-3AD203B41FA5}">
                      <a16:colId xmlns:a16="http://schemas.microsoft.com/office/drawing/2014/main" val="20001"/>
                    </a:ext>
                  </a:extLst>
                </a:gridCol>
                <a:gridCol w="1632680">
                  <a:extLst>
                    <a:ext uri="{9D8B030D-6E8A-4147-A177-3AD203B41FA5}">
                      <a16:colId xmlns:a16="http://schemas.microsoft.com/office/drawing/2014/main" val="20002"/>
                    </a:ext>
                  </a:extLst>
                </a:gridCol>
                <a:gridCol w="130614">
                  <a:extLst>
                    <a:ext uri="{9D8B030D-6E8A-4147-A177-3AD203B41FA5}">
                      <a16:colId xmlns:a16="http://schemas.microsoft.com/office/drawing/2014/main" val="20003"/>
                    </a:ext>
                  </a:extLst>
                </a:gridCol>
                <a:gridCol w="1893909">
                  <a:extLst>
                    <a:ext uri="{9D8B030D-6E8A-4147-A177-3AD203B41FA5}">
                      <a16:colId xmlns:a16="http://schemas.microsoft.com/office/drawing/2014/main" val="20004"/>
                    </a:ext>
                  </a:extLst>
                </a:gridCol>
                <a:gridCol w="1763295">
                  <a:extLst>
                    <a:ext uri="{9D8B030D-6E8A-4147-A177-3AD203B41FA5}">
                      <a16:colId xmlns:a16="http://schemas.microsoft.com/office/drawing/2014/main" val="20005"/>
                    </a:ext>
                  </a:extLst>
                </a:gridCol>
              </a:tblGrid>
              <a:tr h="653073">
                <a:tc>
                  <a:txBody>
                    <a:bodyPr/>
                    <a:lstStyle/>
                    <a:p>
                      <a:pPr algn="l" fontAlgn="b"/>
                      <a:r>
                        <a:rPr lang="cs-CZ" sz="2500" b="1" i="0" u="none" strike="noStrike" dirty="0">
                          <a:solidFill>
                            <a:srgbClr val="001E4B"/>
                          </a:solidFill>
                          <a:latin typeface="+mn-lt"/>
                        </a:rPr>
                        <a:t>Veličina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cs-CZ" sz="2500" b="1" i="0" u="none" strike="noStrike" dirty="0">
                          <a:solidFill>
                            <a:srgbClr val="001E4B"/>
                          </a:solidFill>
                          <a:latin typeface="+mn-lt"/>
                        </a:rPr>
                        <a:t>ČEZ</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001E4B"/>
                          </a:solidFill>
                          <a:latin typeface="+mn-lt"/>
                        </a:rPr>
                        <a:t>Kofola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endParaRPr lang="cs-CZ" sz="2500" b="1" i="0" u="none" strike="noStrike" dirty="0">
                        <a:solidFill>
                          <a:srgbClr val="FFFFFF"/>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KB</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algn="ctr" fontAlgn="b"/>
                      <a:r>
                        <a:rPr lang="cs-CZ" sz="2500" b="1" i="0" u="none" strike="noStrike" dirty="0">
                          <a:solidFill>
                            <a:srgbClr val="FFFFFF"/>
                          </a:solidFill>
                          <a:latin typeface="+mn-lt"/>
                        </a:rPr>
                        <a:t>Moneta</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653073">
                <a:tc>
                  <a:txBody>
                    <a:bodyPr/>
                    <a:lstStyle/>
                    <a:p>
                      <a:pPr algn="l" fontAlgn="b"/>
                      <a:r>
                        <a:rPr lang="cs-CZ" sz="2200" b="0" i="0" u="none" strike="noStrike" dirty="0">
                          <a:solidFill>
                            <a:srgbClr val="001E4B"/>
                          </a:solidFill>
                          <a:latin typeface="+mn-lt"/>
                        </a:rPr>
                        <a:t>P/E (cena/čistý zisk)</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62,98</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26,61</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l" fontAlgn="b"/>
                      <a:endParaRPr lang="cs-CZ" sz="2000" b="0" i="0" u="none" strike="noStrike">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10,28</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10,13</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653073">
                <a:tc>
                  <a:txBody>
                    <a:bodyPr/>
                    <a:lstStyle/>
                    <a:p>
                      <a:pPr algn="l" fontAlgn="b"/>
                      <a:r>
                        <a:rPr lang="cs-CZ" sz="2200" b="0" i="0" u="none" strike="noStrike" dirty="0">
                          <a:solidFill>
                            <a:srgbClr val="001E4B"/>
                          </a:solidFill>
                          <a:latin typeface="+mn-lt"/>
                        </a:rPr>
                        <a:t>P/S (cena/tržby)</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2,74</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0,96</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l" fontAlgn="b"/>
                      <a:endParaRPr lang="cs-CZ" sz="20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3,67</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3,44</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3"/>
                  </a:ext>
                </a:extLst>
              </a:tr>
              <a:tr h="653073">
                <a:tc>
                  <a:txBody>
                    <a:bodyPr/>
                    <a:lstStyle/>
                    <a:p>
                      <a:pPr algn="l" fontAlgn="b"/>
                      <a:r>
                        <a:rPr lang="cs-CZ" sz="2200" b="0" i="0" u="none" strike="noStrike" dirty="0">
                          <a:solidFill>
                            <a:srgbClr val="001E4B"/>
                          </a:solidFill>
                          <a:latin typeface="+mn-lt"/>
                        </a:rPr>
                        <a:t>Tržní kapitalizace </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0" i="0" u="none" strike="noStrike" dirty="0">
                          <a:solidFill>
                            <a:srgbClr val="000000"/>
                          </a:solidFill>
                          <a:latin typeface="+mn-lt"/>
                        </a:rPr>
                        <a:t>617 241 121 500</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0" i="0" u="none" strike="noStrike" dirty="0">
                          <a:solidFill>
                            <a:srgbClr val="000000"/>
                          </a:solidFill>
                          <a:latin typeface="+mn-lt"/>
                        </a:rPr>
                        <a:t>6 397 643 280</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cs-CZ" sz="20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0" i="0" u="none" strike="noStrike" dirty="0">
                          <a:solidFill>
                            <a:srgbClr val="000000"/>
                          </a:solidFill>
                          <a:latin typeface="+mn-lt"/>
                        </a:rPr>
                        <a:t>130 877 138 700</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0" i="0" u="none" strike="noStrike" dirty="0">
                          <a:solidFill>
                            <a:srgbClr val="000000"/>
                          </a:solidFill>
                          <a:latin typeface="+mn-lt"/>
                        </a:rPr>
                        <a:t>40 369 000 000</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53073">
                <a:tc>
                  <a:txBody>
                    <a:bodyPr/>
                    <a:lstStyle/>
                    <a:p>
                      <a:pPr algn="l" fontAlgn="b"/>
                      <a:r>
                        <a:rPr lang="cs-CZ" sz="2200" b="0" i="0" u="none" strike="noStrike" dirty="0">
                          <a:solidFill>
                            <a:srgbClr val="001E4B"/>
                          </a:solidFill>
                          <a:latin typeface="+mn-lt"/>
                        </a:rPr>
                        <a:t>Tržní kapitalizace v USD</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26 043 929 177</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269 942 754</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endParaRPr lang="cs-CZ" sz="2000" b="0" i="0" u="none" strike="noStrike" dirty="0">
                        <a:solidFill>
                          <a:srgbClr val="000000"/>
                        </a:solidFill>
                        <a:latin typeface="+mn-lt"/>
                      </a:endParaRP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5 522 242 139</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r" fontAlgn="b"/>
                      <a:r>
                        <a:rPr lang="cs-CZ" sz="2000" b="0" i="0" u="none" strike="noStrike" dirty="0">
                          <a:solidFill>
                            <a:srgbClr val="000000"/>
                          </a:solidFill>
                          <a:latin typeface="+mn-lt"/>
                        </a:rPr>
                        <a:t>1 703 333 333</a:t>
                      </a:r>
                    </a:p>
                  </a:txBody>
                  <a:tcPr marL="8639" marR="8639" marT="86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a16="http://schemas.microsoft.com/office/drawing/2014/main" val="10005"/>
                  </a:ext>
                </a:extLst>
              </a:tr>
            </a:tbl>
          </a:graphicData>
        </a:graphic>
      </p:graphicFrame>
      <p:sp>
        <p:nvSpPr>
          <p:cNvPr id="12" name="Rectangle 30">
            <a:extLst>
              <a:ext uri="{FF2B5EF4-FFF2-40B4-BE49-F238E27FC236}">
                <a16:creationId xmlns:a16="http://schemas.microsoft.com/office/drawing/2014/main" id="{34280823-2A42-34BC-F6C1-964AD8E18BFE}"/>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13" name="Obrázek 12">
            <a:extLst>
              <a:ext uri="{FF2B5EF4-FFF2-40B4-BE49-F238E27FC236}">
                <a16:creationId xmlns:a16="http://schemas.microsoft.com/office/drawing/2014/main" id="{37942DA1-46E2-6C3C-904A-77CD81B7A391}"/>
              </a:ext>
            </a:extLst>
          </p:cNvPr>
          <p:cNvPicPr>
            <a:picLocks noChangeAspect="1"/>
          </p:cNvPicPr>
          <p:nvPr/>
        </p:nvPicPr>
        <p:blipFill>
          <a:blip r:embed="rId3"/>
          <a:stretch>
            <a:fillRect/>
          </a:stretch>
        </p:blipFill>
        <p:spPr>
          <a:xfrm>
            <a:off x="0" y="0"/>
            <a:ext cx="623392" cy="1238423"/>
          </a:xfrm>
          <a:prstGeom prst="rect">
            <a:avLst/>
          </a:prstGeom>
        </p:spPr>
      </p:pic>
      <p:sp>
        <p:nvSpPr>
          <p:cNvPr id="14" name="Slide Number Placeholder 12">
            <a:extLst>
              <a:ext uri="{FF2B5EF4-FFF2-40B4-BE49-F238E27FC236}">
                <a16:creationId xmlns:a16="http://schemas.microsoft.com/office/drawing/2014/main" id="{47594004-BB6C-D074-C302-FFE19D913DAF}"/>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21</a:t>
            </a:fld>
            <a:endParaRPr lang="en-JM" dirty="0"/>
          </a:p>
        </p:txBody>
      </p:sp>
    </p:spTree>
    <p:extLst>
      <p:ext uri="{BB962C8B-B14F-4D97-AF65-F5344CB8AC3E}">
        <p14:creationId xmlns:p14="http://schemas.microsoft.com/office/powerpoint/2010/main" val="244997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712906" y="380410"/>
            <a:ext cx="10898242"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2902" b="1" spc="-50" dirty="0">
                <a:solidFill>
                  <a:srgbClr val="002060"/>
                </a:solidFill>
                <a:latin typeface="+mj-lt"/>
              </a:rPr>
              <a:t>Benchmark/index – výkonnostní poplatek</a:t>
            </a:r>
          </a:p>
        </p:txBody>
      </p:sp>
      <p:sp>
        <p:nvSpPr>
          <p:cNvPr id="6" name="Segnaposto testo 13"/>
          <p:cNvSpPr txBox="1">
            <a:spLocks/>
          </p:cNvSpPr>
          <p:nvPr/>
        </p:nvSpPr>
        <p:spPr>
          <a:xfrm>
            <a:off x="480000" y="1260343"/>
            <a:ext cx="11472650" cy="2240655"/>
          </a:xfrm>
          <a:prstGeom prst="rect">
            <a:avLst/>
          </a:prstGeom>
        </p:spPr>
        <p:txBody>
          <a:bodyPr vert="horz" wrap="square" lIns="0" tIns="0" rIns="0" bIns="0" rtlCol="0">
            <a:noAutofit/>
          </a:bodyPr>
          <a:lstStyle>
            <a:lvl1pPr marL="0" indent="0" algn="l" defTabSz="457200" rtl="0" eaLnBrk="1" latinLnBrk="0" hangingPunct="1">
              <a:lnSpc>
                <a:spcPts val="2200"/>
              </a:lnSpc>
              <a:spcBef>
                <a:spcPts val="0"/>
              </a:spcBef>
              <a:buClr>
                <a:schemeClr val="tx2"/>
              </a:buClr>
              <a:buFont typeface="Wingdings" charset="2"/>
              <a:buChar char="v"/>
              <a:defRPr sz="2000" b="1" i="0" kern="1200" baseline="0">
                <a:solidFill>
                  <a:schemeClr val="tx1"/>
                </a:solidFill>
                <a:latin typeface="+mn-lt"/>
                <a:ea typeface="+mn-ea"/>
                <a:cs typeface="+mn-cs"/>
              </a:defRPr>
            </a:lvl1pPr>
            <a:lvl2pPr marL="0" indent="-180000" algn="l" defTabSz="457200" rtl="0" eaLnBrk="1" latinLnBrk="0" hangingPunct="1">
              <a:lnSpc>
                <a:spcPts val="1600"/>
              </a:lnSpc>
              <a:spcBef>
                <a:spcPts val="0"/>
              </a:spcBef>
              <a:spcAft>
                <a:spcPts val="0"/>
              </a:spcAft>
              <a:buClr>
                <a:schemeClr val="tx1"/>
              </a:buClr>
              <a:buFont typeface="Lucida Grande"/>
              <a:buChar char="-"/>
              <a:defRPr sz="1000" b="0" i="0" kern="1200" baseline="0">
                <a:solidFill>
                  <a:schemeClr val="tx1"/>
                </a:solidFill>
                <a:latin typeface="+mn-lt"/>
                <a:ea typeface="+mn-ea"/>
                <a:cs typeface="+mn-cs"/>
              </a:defRPr>
            </a:lvl2pPr>
            <a:lvl3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3pPr>
            <a:lvl4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279" indent="-357105" defTabSz="522166">
              <a:lnSpc>
                <a:spcPct val="100000"/>
              </a:lnSpc>
              <a:buClr>
                <a:srgbClr val="BD2027"/>
              </a:buClr>
              <a:buFont typeface="Wingdings" panose="05000000000000000000" pitchFamily="2" charset="2"/>
              <a:buChar char="§"/>
              <a:defRPr/>
            </a:pPr>
            <a:r>
              <a:rPr lang="cs-CZ" sz="2177" b="0" dirty="0">
                <a:solidFill>
                  <a:sysClr val="windowText" lastClr="000000"/>
                </a:solidFill>
                <a:latin typeface="Arial" panose="020B0604020202020204" pitchFamily="34" charset="0"/>
                <a:cs typeface="Arial" panose="020B0604020202020204" pitchFamily="34" charset="0"/>
              </a:rPr>
              <a:t>Co to je a k čemu se používá?</a:t>
            </a:r>
          </a:p>
          <a:p>
            <a:pPr marL="3174" defTabSz="522166">
              <a:lnSpc>
                <a:spcPct val="100000"/>
              </a:lnSpc>
              <a:buClr>
                <a:srgbClr val="BD2027"/>
              </a:buClr>
              <a:buNone/>
              <a:defRPr/>
            </a:pPr>
            <a:endParaRPr lang="cs-CZ" sz="2177" b="0" dirty="0">
              <a:solidFill>
                <a:sysClr val="windowText" lastClr="000000"/>
              </a:solidFill>
              <a:latin typeface="Arial" panose="020B0604020202020204" pitchFamily="34" charset="0"/>
              <a:cs typeface="Arial" panose="020B0604020202020204" pitchFamily="34" charset="0"/>
            </a:endParaRPr>
          </a:p>
          <a:p>
            <a:pPr marL="360279" indent="-357105" defTabSz="522166">
              <a:lnSpc>
                <a:spcPct val="100000"/>
              </a:lnSpc>
              <a:buClr>
                <a:srgbClr val="BD2027"/>
              </a:buClr>
              <a:buFont typeface="Wingdings" panose="05000000000000000000" pitchFamily="2" charset="2"/>
              <a:buChar char="§"/>
              <a:defRPr/>
            </a:pPr>
            <a:r>
              <a:rPr lang="cs-CZ" sz="2177" b="0" dirty="0">
                <a:solidFill>
                  <a:sysClr val="windowText" lastClr="000000"/>
                </a:solidFill>
                <a:latin typeface="Arial" panose="020B0604020202020204" pitchFamily="34" charset="0"/>
                <a:cs typeface="Arial" panose="020B0604020202020204" pitchFamily="34" charset="0"/>
              </a:rPr>
              <a:t>Čím může být vyjádřen?</a:t>
            </a:r>
          </a:p>
        </p:txBody>
      </p:sp>
      <p:pic>
        <p:nvPicPr>
          <p:cNvPr id="4" name="Obrázek 3"/>
          <p:cNvPicPr>
            <a:picLocks noChangeAspect="1"/>
          </p:cNvPicPr>
          <p:nvPr/>
        </p:nvPicPr>
        <p:blipFill>
          <a:blip r:embed="rId3" cstate="print"/>
          <a:stretch>
            <a:fillRect/>
          </a:stretch>
        </p:blipFill>
        <p:spPr>
          <a:xfrm>
            <a:off x="1589803" y="2449392"/>
            <a:ext cx="9144449" cy="3435024"/>
          </a:xfrm>
          <a:prstGeom prst="rect">
            <a:avLst/>
          </a:prstGeom>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621130"/>
            <a:ext cx="2019626" cy="1514481"/>
          </a:xfrm>
          <a:prstGeom prst="rect">
            <a:avLst/>
          </a:prstGeom>
        </p:spPr>
      </p:pic>
      <p:sp>
        <p:nvSpPr>
          <p:cNvPr id="7" name="Slide Number Placeholder 12">
            <a:extLst>
              <a:ext uri="{FF2B5EF4-FFF2-40B4-BE49-F238E27FC236}">
                <a16:creationId xmlns:a16="http://schemas.microsoft.com/office/drawing/2014/main" id="{017AAA85-1278-43FC-8B2E-8C6052B75695}"/>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22</a:t>
            </a:fld>
            <a:endParaRPr lang="en-JM" b="1" dirty="0"/>
          </a:p>
        </p:txBody>
      </p:sp>
      <p:pic>
        <p:nvPicPr>
          <p:cNvPr id="8" name="Obrázek 7">
            <a:extLst>
              <a:ext uri="{FF2B5EF4-FFF2-40B4-BE49-F238E27FC236}">
                <a16:creationId xmlns:a16="http://schemas.microsoft.com/office/drawing/2014/main" id="{D158C801-10C6-47ED-8872-23FA738AC295}"/>
              </a:ext>
            </a:extLst>
          </p:cNvPr>
          <p:cNvPicPr>
            <a:picLocks noChangeAspect="1"/>
          </p:cNvPicPr>
          <p:nvPr/>
        </p:nvPicPr>
        <p:blipFill>
          <a:blip r:embed="rId5"/>
          <a:stretch>
            <a:fillRect/>
          </a:stretch>
        </p:blipFill>
        <p:spPr>
          <a:xfrm>
            <a:off x="0" y="0"/>
            <a:ext cx="623392" cy="1238423"/>
          </a:xfrm>
          <a:prstGeom prst="rect">
            <a:avLst/>
          </a:prstGeom>
        </p:spPr>
      </p:pic>
      <p:sp>
        <p:nvSpPr>
          <p:cNvPr id="9" name="Rectangle 9">
            <a:extLst>
              <a:ext uri="{FF2B5EF4-FFF2-40B4-BE49-F238E27FC236}">
                <a16:creationId xmlns:a16="http://schemas.microsoft.com/office/drawing/2014/main" id="{ABCD6066-3A8A-4308-9692-0B7A47FFB6E5}"/>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22</a:t>
            </a:fld>
            <a:endParaRPr lang="en-US" sz="2100" b="1" dirty="0">
              <a:latin typeface="Titillium Web" panose="00000500000000000000" pitchFamily="2" charset="0"/>
              <a:cs typeface="Titillium WebRegular"/>
            </a:endParaRPr>
          </a:p>
        </p:txBody>
      </p:sp>
      <p:sp>
        <p:nvSpPr>
          <p:cNvPr id="10" name="Rectangle 30">
            <a:extLst>
              <a:ext uri="{FF2B5EF4-FFF2-40B4-BE49-F238E27FC236}">
                <a16:creationId xmlns:a16="http://schemas.microsoft.com/office/drawing/2014/main" id="{90006C1D-D04E-48EF-83A8-6A27EE460598}"/>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9.</a:t>
            </a:r>
            <a:endParaRPr lang="en-US" dirty="0"/>
          </a:p>
        </p:txBody>
      </p:sp>
    </p:spTree>
    <p:extLst>
      <p:ext uri="{BB962C8B-B14F-4D97-AF65-F5344CB8AC3E}">
        <p14:creationId xmlns:p14="http://schemas.microsoft.com/office/powerpoint/2010/main" val="40509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982577" y="385247"/>
            <a:ext cx="11182248"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2902" b="1" spc="-50" dirty="0">
                <a:solidFill>
                  <a:srgbClr val="002060"/>
                </a:solidFill>
                <a:latin typeface="+mj-lt"/>
              </a:rPr>
              <a:t>Benchmark</a:t>
            </a:r>
            <a:r>
              <a:rPr lang="pl-PL" sz="2902" b="1" dirty="0">
                <a:solidFill>
                  <a:schemeClr val="accent4">
                    <a:lumMod val="75000"/>
                  </a:schemeClr>
                </a:solidFill>
                <a:latin typeface="+mj-lt"/>
                <a:cs typeface="Arial"/>
              </a:rPr>
              <a:t> - </a:t>
            </a:r>
            <a:r>
              <a:rPr lang="pl-PL" sz="2902" b="1" spc="-50" dirty="0">
                <a:solidFill>
                  <a:srgbClr val="002060"/>
                </a:solidFill>
                <a:latin typeface="+mj-lt"/>
              </a:rPr>
              <a:t>cvičení</a:t>
            </a:r>
          </a:p>
        </p:txBody>
      </p:sp>
      <p:sp>
        <p:nvSpPr>
          <p:cNvPr id="6" name="Segnaposto testo 13"/>
          <p:cNvSpPr txBox="1">
            <a:spLocks/>
          </p:cNvSpPr>
          <p:nvPr/>
        </p:nvSpPr>
        <p:spPr>
          <a:xfrm>
            <a:off x="480000" y="1260342"/>
            <a:ext cx="11472650" cy="5048526"/>
          </a:xfrm>
          <a:prstGeom prst="rect">
            <a:avLst/>
          </a:prstGeom>
        </p:spPr>
        <p:txBody>
          <a:bodyPr vert="horz" wrap="square" lIns="0" tIns="0" rIns="0" bIns="0" rtlCol="0">
            <a:noAutofit/>
          </a:bodyPr>
          <a:lstStyle>
            <a:lvl1pPr marL="0" indent="0" algn="l" defTabSz="457200" rtl="0" eaLnBrk="1" latinLnBrk="0" hangingPunct="1">
              <a:lnSpc>
                <a:spcPts val="2200"/>
              </a:lnSpc>
              <a:spcBef>
                <a:spcPts val="0"/>
              </a:spcBef>
              <a:buClr>
                <a:schemeClr val="tx2"/>
              </a:buClr>
              <a:buFont typeface="Wingdings" charset="2"/>
              <a:buChar char="v"/>
              <a:defRPr sz="2000" b="1" i="0" kern="1200" baseline="0">
                <a:solidFill>
                  <a:schemeClr val="tx1"/>
                </a:solidFill>
                <a:latin typeface="+mn-lt"/>
                <a:ea typeface="+mn-ea"/>
                <a:cs typeface="+mn-cs"/>
              </a:defRPr>
            </a:lvl1pPr>
            <a:lvl2pPr marL="0" indent="-180000" algn="l" defTabSz="457200" rtl="0" eaLnBrk="1" latinLnBrk="0" hangingPunct="1">
              <a:lnSpc>
                <a:spcPts val="1600"/>
              </a:lnSpc>
              <a:spcBef>
                <a:spcPts val="0"/>
              </a:spcBef>
              <a:spcAft>
                <a:spcPts val="0"/>
              </a:spcAft>
              <a:buClr>
                <a:schemeClr val="tx1"/>
              </a:buClr>
              <a:buFont typeface="Lucida Grande"/>
              <a:buChar char="-"/>
              <a:defRPr sz="1000" b="0" i="0" kern="1200" baseline="0">
                <a:solidFill>
                  <a:schemeClr val="tx1"/>
                </a:solidFill>
                <a:latin typeface="+mn-lt"/>
                <a:ea typeface="+mn-ea"/>
                <a:cs typeface="+mn-cs"/>
              </a:defRPr>
            </a:lvl2pPr>
            <a:lvl3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3pPr>
            <a:lvl4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279" indent="-357105" defTabSz="522166">
              <a:lnSpc>
                <a:spcPct val="150000"/>
              </a:lnSpc>
              <a:buClr>
                <a:srgbClr val="BD2027"/>
              </a:buClr>
              <a:buFont typeface="Wingdings" panose="05000000000000000000" pitchFamily="2" charset="2"/>
              <a:buChar char="§"/>
              <a:defRPr/>
            </a:pPr>
            <a:r>
              <a:rPr lang="cs-CZ" sz="1799" b="0" dirty="0">
                <a:solidFill>
                  <a:sysClr val="windowText" lastClr="000000"/>
                </a:solidFill>
                <a:latin typeface="Arial" panose="020B0604020202020204" pitchFamily="34" charset="0"/>
                <a:cs typeface="Arial" panose="020B0604020202020204" pitchFamily="34" charset="0"/>
              </a:rPr>
              <a:t>Hodnotíte smíšený fond v CZK s touto investiční strategií:</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20 až 30% </a:t>
            </a:r>
            <a:r>
              <a:rPr lang="cs-CZ" sz="1600" b="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a:t>
            </a:r>
            <a:r>
              <a:rPr lang="cs-CZ" sz="1600" b="0" dirty="0">
                <a:solidFill>
                  <a:sysClr val="windowText" lastClr="000000"/>
                </a:solidFill>
                <a:latin typeface="Arial" panose="020B0604020202020204" pitchFamily="34" charset="0"/>
                <a:cs typeface="Arial" panose="020B0604020202020204" pitchFamily="34" charset="0"/>
              </a:rPr>
              <a:t> nástroje peněžního trhu</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30 až 60% </a:t>
            </a:r>
            <a:r>
              <a:rPr lang="cs-CZ" sz="1600" b="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a:t>
            </a:r>
            <a:r>
              <a:rPr lang="cs-CZ" sz="1600" b="0" dirty="0">
                <a:solidFill>
                  <a:sysClr val="windowText" lastClr="000000"/>
                </a:solidFill>
                <a:latin typeface="Arial" panose="020B0604020202020204" pitchFamily="34" charset="0"/>
                <a:cs typeface="Arial" panose="020B0604020202020204" pitchFamily="34" charset="0"/>
              </a:rPr>
              <a:t> korporátní dluhopisy (rozvíjející se trhy)</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10 až 50% </a:t>
            </a:r>
            <a:r>
              <a:rPr lang="cs-CZ" sz="1600" b="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a:t>
            </a:r>
            <a:r>
              <a:rPr lang="cs-CZ" sz="1600" b="0" dirty="0">
                <a:solidFill>
                  <a:sysClr val="windowText" lastClr="000000"/>
                </a:solidFill>
                <a:latin typeface="Arial" panose="020B0604020202020204" pitchFamily="34" charset="0"/>
                <a:cs typeface="Arial" panose="020B0604020202020204" pitchFamily="34" charset="0"/>
              </a:rPr>
              <a:t> akcie (big </a:t>
            </a:r>
            <a:r>
              <a:rPr lang="cs-CZ" sz="1600" b="0" dirty="0" err="1">
                <a:solidFill>
                  <a:sysClr val="windowText" lastClr="000000"/>
                </a:solidFill>
                <a:latin typeface="Arial" panose="020B0604020202020204" pitchFamily="34" charset="0"/>
                <a:cs typeface="Arial" panose="020B0604020202020204" pitchFamily="34" charset="0"/>
              </a:rPr>
              <a:t>caps</a:t>
            </a:r>
            <a:r>
              <a:rPr lang="cs-CZ" sz="1600" b="0" dirty="0">
                <a:solidFill>
                  <a:sysClr val="windowText" lastClr="000000"/>
                </a:solidFill>
                <a:latin typeface="Arial" panose="020B0604020202020204" pitchFamily="34" charset="0"/>
                <a:cs typeface="Arial" panose="020B0604020202020204" pitchFamily="34" charset="0"/>
              </a:rPr>
              <a:t> USA)</a:t>
            </a:r>
          </a:p>
          <a:p>
            <a:pPr marL="360279" indent="-357105" defTabSz="522166">
              <a:lnSpc>
                <a:spcPct val="150000"/>
              </a:lnSpc>
              <a:buClr>
                <a:srgbClr val="BD2027"/>
              </a:buClr>
              <a:buFont typeface="Wingdings" panose="05000000000000000000" pitchFamily="2" charset="2"/>
              <a:buChar char="§"/>
              <a:defRPr/>
            </a:pPr>
            <a:r>
              <a:rPr lang="cs-CZ" sz="1799" b="0" dirty="0">
                <a:solidFill>
                  <a:sysClr val="windowText" lastClr="000000"/>
                </a:solidFill>
                <a:latin typeface="Arial" panose="020B0604020202020204" pitchFamily="34" charset="0"/>
                <a:cs typeface="Arial" panose="020B0604020202020204" pitchFamily="34" charset="0"/>
              </a:rPr>
              <a:t>Můžete vybírat z těchto indexů či ukazatelů:</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PRIBOR 1M</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PRIBOR 6M</a:t>
            </a:r>
          </a:p>
          <a:p>
            <a:pPr marL="728492" indent="-285683" defTabSz="522166">
              <a:lnSpc>
                <a:spcPct val="150000"/>
              </a:lnSpc>
              <a:buClr>
                <a:srgbClr val="BD2027"/>
              </a:buClr>
              <a:buFont typeface="Wingdings" panose="05000000000000000000" pitchFamily="2" charset="2"/>
              <a:buChar char="§"/>
              <a:defRPr/>
            </a:pPr>
            <a:r>
              <a:rPr lang="cs-CZ" sz="1600" b="0" dirty="0" err="1">
                <a:solidFill>
                  <a:sysClr val="windowText" lastClr="000000"/>
                </a:solidFill>
                <a:latin typeface="Arial" panose="020B0604020202020204" pitchFamily="34" charset="0"/>
                <a:cs typeface="Arial" panose="020B0604020202020204" pitchFamily="34" charset="0"/>
              </a:rPr>
              <a:t>J.P.Morgan</a:t>
            </a:r>
            <a:r>
              <a:rPr lang="cs-CZ" sz="1600" b="0" dirty="0">
                <a:solidFill>
                  <a:sysClr val="windowText" lastClr="000000"/>
                </a:solidFill>
                <a:latin typeface="Arial" panose="020B0604020202020204" pitchFamily="34" charset="0"/>
                <a:cs typeface="Arial" panose="020B0604020202020204" pitchFamily="34" charset="0"/>
              </a:rPr>
              <a:t> </a:t>
            </a:r>
            <a:r>
              <a:rPr lang="cs-CZ" sz="1600" b="0" dirty="0" err="1">
                <a:solidFill>
                  <a:sysClr val="windowText" lastClr="000000"/>
                </a:solidFill>
                <a:latin typeface="Arial" panose="020B0604020202020204" pitchFamily="34" charset="0"/>
                <a:cs typeface="Arial" panose="020B0604020202020204" pitchFamily="34" charset="0"/>
              </a:rPr>
              <a:t>Emerging</a:t>
            </a:r>
            <a:r>
              <a:rPr lang="cs-CZ" sz="1600" b="0" dirty="0">
                <a:solidFill>
                  <a:sysClr val="windowText" lastClr="000000"/>
                </a:solidFill>
                <a:latin typeface="Arial" panose="020B0604020202020204" pitchFamily="34" charset="0"/>
                <a:cs typeface="Arial" panose="020B0604020202020204" pitchFamily="34" charset="0"/>
              </a:rPr>
              <a:t> </a:t>
            </a:r>
            <a:r>
              <a:rPr lang="cs-CZ" sz="1600" b="0" dirty="0" err="1">
                <a:solidFill>
                  <a:sysClr val="windowText" lastClr="000000"/>
                </a:solidFill>
                <a:latin typeface="Arial" panose="020B0604020202020204" pitchFamily="34" charset="0"/>
                <a:cs typeface="Arial" panose="020B0604020202020204" pitchFamily="34" charset="0"/>
              </a:rPr>
              <a:t>Markets</a:t>
            </a:r>
            <a:r>
              <a:rPr lang="cs-CZ" sz="1600" b="0" dirty="0">
                <a:solidFill>
                  <a:sysClr val="windowText" lastClr="000000"/>
                </a:solidFill>
                <a:latin typeface="Arial" panose="020B0604020202020204" pitchFamily="34" charset="0"/>
                <a:cs typeface="Arial" panose="020B0604020202020204" pitchFamily="34" charset="0"/>
              </a:rPr>
              <a:t> Bond Index </a:t>
            </a:r>
            <a:r>
              <a:rPr lang="cs-CZ" sz="1600" b="0" dirty="0" err="1">
                <a:solidFill>
                  <a:sysClr val="windowText" lastClr="000000"/>
                </a:solidFill>
                <a:latin typeface="Arial" panose="020B0604020202020204" pitchFamily="34" charset="0"/>
                <a:cs typeface="Arial" panose="020B0604020202020204" pitchFamily="34" charset="0"/>
              </a:rPr>
              <a:t>Global</a:t>
            </a:r>
            <a:endParaRPr lang="cs-CZ" sz="1600" b="0" dirty="0">
              <a:solidFill>
                <a:sysClr val="windowText" lastClr="000000"/>
              </a:solidFill>
              <a:latin typeface="Arial" panose="020B0604020202020204" pitchFamily="34" charset="0"/>
              <a:cs typeface="Arial" panose="020B0604020202020204" pitchFamily="34" charset="0"/>
            </a:endParaRP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Dow Jones </a:t>
            </a:r>
            <a:r>
              <a:rPr lang="cs-CZ" sz="1600" b="0" dirty="0" err="1">
                <a:solidFill>
                  <a:sysClr val="windowText" lastClr="000000"/>
                </a:solidFill>
                <a:latin typeface="Arial" panose="020B0604020202020204" pitchFamily="34" charset="0"/>
                <a:cs typeface="Arial" panose="020B0604020202020204" pitchFamily="34" charset="0"/>
              </a:rPr>
              <a:t>Industrial</a:t>
            </a:r>
            <a:r>
              <a:rPr lang="cs-CZ" sz="1600" b="0" dirty="0">
                <a:solidFill>
                  <a:sysClr val="windowText" lastClr="000000"/>
                </a:solidFill>
                <a:latin typeface="Arial" panose="020B0604020202020204" pitchFamily="34" charset="0"/>
                <a:cs typeface="Arial" panose="020B0604020202020204" pitchFamily="34" charset="0"/>
              </a:rPr>
              <a:t> </a:t>
            </a:r>
            <a:r>
              <a:rPr lang="cs-CZ" sz="1600" b="0" dirty="0" err="1">
                <a:solidFill>
                  <a:sysClr val="windowText" lastClr="000000"/>
                </a:solidFill>
                <a:latin typeface="Arial" panose="020B0604020202020204" pitchFamily="34" charset="0"/>
                <a:cs typeface="Arial" panose="020B0604020202020204" pitchFamily="34" charset="0"/>
              </a:rPr>
              <a:t>Average</a:t>
            </a:r>
            <a:r>
              <a:rPr lang="cs-CZ" sz="1600" b="0" dirty="0">
                <a:solidFill>
                  <a:sysClr val="windowText" lastClr="000000"/>
                </a:solidFill>
                <a:latin typeface="Arial" panose="020B0604020202020204" pitchFamily="34" charset="0"/>
                <a:cs typeface="Arial" panose="020B0604020202020204" pitchFamily="34" charset="0"/>
              </a:rPr>
              <a:t> 30</a:t>
            </a:r>
          </a:p>
          <a:p>
            <a:pPr marL="728492" indent="-285683" defTabSz="522166">
              <a:lnSpc>
                <a:spcPct val="150000"/>
              </a:lnSpc>
              <a:buClr>
                <a:srgbClr val="BD2027"/>
              </a:buClr>
              <a:buFont typeface="Wingdings" panose="05000000000000000000" pitchFamily="2" charset="2"/>
              <a:buChar char="§"/>
              <a:defRPr/>
            </a:pPr>
            <a:r>
              <a:rPr lang="cs-CZ" sz="1600" b="0" dirty="0">
                <a:solidFill>
                  <a:sysClr val="windowText" lastClr="000000"/>
                </a:solidFill>
                <a:latin typeface="Arial" panose="020B0604020202020204" pitchFamily="34" charset="0"/>
                <a:cs typeface="Arial" panose="020B0604020202020204" pitchFamily="34" charset="0"/>
              </a:rPr>
              <a:t>Hang </a:t>
            </a:r>
            <a:r>
              <a:rPr lang="cs-CZ" sz="1600" b="0" dirty="0" err="1">
                <a:solidFill>
                  <a:sysClr val="windowText" lastClr="000000"/>
                </a:solidFill>
                <a:latin typeface="Arial" panose="020B0604020202020204" pitchFamily="34" charset="0"/>
                <a:cs typeface="Arial" panose="020B0604020202020204" pitchFamily="34" charset="0"/>
              </a:rPr>
              <a:t>Seng</a:t>
            </a:r>
            <a:r>
              <a:rPr lang="cs-CZ" sz="1600" b="0" dirty="0">
                <a:solidFill>
                  <a:sysClr val="windowText" lastClr="000000"/>
                </a:solidFill>
                <a:latin typeface="Arial" panose="020B0604020202020204" pitchFamily="34" charset="0"/>
                <a:cs typeface="Arial" panose="020B0604020202020204" pitchFamily="34" charset="0"/>
              </a:rPr>
              <a:t> Index (</a:t>
            </a:r>
            <a:r>
              <a:rPr lang="cs-CZ" sz="1600" b="0" dirty="0" err="1">
                <a:solidFill>
                  <a:sysClr val="windowText" lastClr="000000"/>
                </a:solidFill>
                <a:latin typeface="Arial" panose="020B0604020202020204" pitchFamily="34" charset="0"/>
                <a:cs typeface="Arial" panose="020B0604020202020204" pitchFamily="34" charset="0"/>
              </a:rPr>
              <a:t>Hong</a:t>
            </a:r>
            <a:r>
              <a:rPr lang="cs-CZ" sz="1600" b="0" dirty="0">
                <a:solidFill>
                  <a:sysClr val="windowText" lastClr="000000"/>
                </a:solidFill>
                <a:latin typeface="Arial" panose="020B0604020202020204" pitchFamily="34" charset="0"/>
                <a:cs typeface="Arial" panose="020B0604020202020204" pitchFamily="34" charset="0"/>
              </a:rPr>
              <a:t> Kong </a:t>
            </a:r>
            <a:r>
              <a:rPr lang="cs-CZ" sz="1600" b="0" dirty="0" err="1">
                <a:solidFill>
                  <a:sysClr val="windowText" lastClr="000000"/>
                </a:solidFill>
                <a:latin typeface="Arial" panose="020B0604020202020204" pitchFamily="34" charset="0"/>
                <a:cs typeface="Arial" panose="020B0604020202020204" pitchFamily="34" charset="0"/>
              </a:rPr>
              <a:t>Stock</a:t>
            </a:r>
            <a:r>
              <a:rPr lang="cs-CZ" sz="1600" b="0" dirty="0">
                <a:solidFill>
                  <a:sysClr val="windowText" lastClr="000000"/>
                </a:solidFill>
                <a:latin typeface="Arial" panose="020B0604020202020204" pitchFamily="34" charset="0"/>
                <a:cs typeface="Arial" panose="020B0604020202020204" pitchFamily="34" charset="0"/>
              </a:rPr>
              <a:t> Exchange)</a:t>
            </a:r>
          </a:p>
          <a:p>
            <a:pPr marL="360279" indent="-357105" defTabSz="522166">
              <a:lnSpc>
                <a:spcPct val="150000"/>
              </a:lnSpc>
              <a:buClr>
                <a:srgbClr val="BD2027"/>
              </a:buClr>
              <a:buFont typeface="Wingdings" panose="05000000000000000000" pitchFamily="2" charset="2"/>
              <a:buChar char="§"/>
              <a:defRPr/>
            </a:pPr>
            <a:endParaRPr lang="cs-CZ" sz="1799" b="0" dirty="0">
              <a:solidFill>
                <a:sysClr val="windowText" lastClr="000000"/>
              </a:solidFill>
              <a:latin typeface="Arial" panose="020B0604020202020204" pitchFamily="34" charset="0"/>
              <a:cs typeface="Arial" panose="020B0604020202020204" pitchFamily="34" charset="0"/>
            </a:endParaRPr>
          </a:p>
          <a:p>
            <a:pPr marL="360279" indent="-357105" defTabSz="522166">
              <a:lnSpc>
                <a:spcPct val="150000"/>
              </a:lnSpc>
              <a:buClr>
                <a:srgbClr val="BD2027"/>
              </a:buClr>
              <a:buFont typeface="Wingdings" panose="05000000000000000000" pitchFamily="2" charset="2"/>
              <a:buChar char="§"/>
              <a:defRPr/>
            </a:pPr>
            <a:r>
              <a:rPr lang="cs-CZ" sz="1799" b="0" dirty="0">
                <a:solidFill>
                  <a:sysClr val="windowText" lastClr="000000"/>
                </a:solidFill>
                <a:latin typeface="Arial" panose="020B0604020202020204" pitchFamily="34" charset="0"/>
                <a:cs typeface="Arial" panose="020B0604020202020204" pitchFamily="34" charset="0"/>
              </a:rPr>
              <a:t>Jak byste zkonstruovali benchmark (složení a poměr) pro tento podílový fond?</a:t>
            </a:r>
          </a:p>
          <a:p>
            <a:pPr marL="3174" defTabSz="522166">
              <a:lnSpc>
                <a:spcPct val="150000"/>
              </a:lnSpc>
              <a:buClr>
                <a:srgbClr val="BD2027"/>
              </a:buClr>
              <a:buNone/>
              <a:defRPr/>
            </a:pPr>
            <a:endParaRPr lang="cs-CZ" sz="1600" b="0" dirty="0">
              <a:solidFill>
                <a:sysClr val="windowText" lastClr="000000"/>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E2B94B78-39EE-4B30-A1E5-033000462B6F}"/>
              </a:ext>
            </a:extLst>
          </p:cNvPr>
          <p:cNvPicPr>
            <a:picLocks noChangeAspect="1"/>
          </p:cNvPicPr>
          <p:nvPr/>
        </p:nvPicPr>
        <p:blipFill>
          <a:blip r:embed="rId3"/>
          <a:stretch>
            <a:fillRect/>
          </a:stretch>
        </p:blipFill>
        <p:spPr>
          <a:xfrm>
            <a:off x="0" y="0"/>
            <a:ext cx="623392" cy="1238423"/>
          </a:xfrm>
          <a:prstGeom prst="rect">
            <a:avLst/>
          </a:prstGeom>
        </p:spPr>
      </p:pic>
      <p:sp>
        <p:nvSpPr>
          <p:cNvPr id="5" name="Rectangle 9">
            <a:extLst>
              <a:ext uri="{FF2B5EF4-FFF2-40B4-BE49-F238E27FC236}">
                <a16:creationId xmlns:a16="http://schemas.microsoft.com/office/drawing/2014/main" id="{6585B780-5C7D-4FD6-9129-714BA2E1E901}"/>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23</a:t>
            </a:fld>
            <a:endParaRPr lang="en-US" sz="2100" b="1" dirty="0">
              <a:latin typeface="Titillium Web" panose="00000500000000000000" pitchFamily="2" charset="0"/>
              <a:cs typeface="Titillium WebRegular"/>
            </a:endParaRPr>
          </a:p>
        </p:txBody>
      </p:sp>
      <p:sp>
        <p:nvSpPr>
          <p:cNvPr id="7" name="Rectangle 30">
            <a:extLst>
              <a:ext uri="{FF2B5EF4-FFF2-40B4-BE49-F238E27FC236}">
                <a16:creationId xmlns:a16="http://schemas.microsoft.com/office/drawing/2014/main" id="{32F3752F-AC76-4461-B682-95CDB09E4098}"/>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3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EAA1388D-2D6C-41E2-9095-846E36AC5352}"/>
              </a:ext>
            </a:extLst>
          </p:cNvPr>
          <p:cNvPicPr>
            <a:picLocks noChangeAspect="1"/>
          </p:cNvPicPr>
          <p:nvPr/>
        </p:nvPicPr>
        <p:blipFill>
          <a:blip r:embed="rId4"/>
          <a:stretch>
            <a:fillRect/>
          </a:stretch>
        </p:blipFill>
        <p:spPr>
          <a:xfrm>
            <a:off x="-16125" y="0"/>
            <a:ext cx="677267" cy="6858000"/>
          </a:xfrm>
          <a:prstGeom prst="rect">
            <a:avLst/>
          </a:prstGeom>
        </p:spPr>
      </p:pic>
      <p:pic>
        <p:nvPicPr>
          <p:cNvPr id="18" name="Zástupný symbol obrázku 17">
            <a:extLst>
              <a:ext uri="{FF2B5EF4-FFF2-40B4-BE49-F238E27FC236}">
                <a16:creationId xmlns:a16="http://schemas.microsoft.com/office/drawing/2014/main" id="{C14F1966-2E6E-4D0A-9081-C924D2810DDE}"/>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7813" b="7813"/>
          <a:stretch>
            <a:fillRect/>
          </a:stretch>
        </p:blipFill>
        <p:spPr>
          <a:xfrm>
            <a:off x="661142" y="0"/>
            <a:ext cx="11530858" cy="6858000"/>
          </a:xfrm>
        </p:spPr>
      </p:pic>
      <p:sp>
        <p:nvSpPr>
          <p:cNvPr id="6" name="Rectangle 5"/>
          <p:cNvSpPr/>
          <p:nvPr/>
        </p:nvSpPr>
        <p:spPr>
          <a:xfrm>
            <a:off x="667618" y="27384"/>
            <a:ext cx="11524070" cy="6858000"/>
          </a:xfrm>
          <a:prstGeom prst="rect">
            <a:avLst/>
          </a:prstGeom>
          <a:solidFill>
            <a:schemeClr val="accent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2399" dirty="0"/>
          </a:p>
        </p:txBody>
      </p:sp>
      <p:sp>
        <p:nvSpPr>
          <p:cNvPr id="7" name="Content Placeholder 3"/>
          <p:cNvSpPr txBox="1">
            <a:spLocks/>
          </p:cNvSpPr>
          <p:nvPr/>
        </p:nvSpPr>
        <p:spPr>
          <a:xfrm>
            <a:off x="1005840" y="2084832"/>
            <a:ext cx="6098272" cy="460375"/>
          </a:xfrm>
          <a:prstGeom prst="rect">
            <a:avLst/>
          </a:prstGeom>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Font typeface="Arial"/>
              <a:buNone/>
            </a:pPr>
            <a:endParaRPr lang="en-US" sz="2099" dirty="0">
              <a:solidFill>
                <a:schemeClr val="bg1"/>
              </a:solidFill>
              <a:latin typeface="+mj-lt"/>
              <a:cs typeface="Titillium WebSemiBold"/>
            </a:endParaRPr>
          </a:p>
        </p:txBody>
      </p:sp>
      <p:sp>
        <p:nvSpPr>
          <p:cNvPr id="8" name="Text Placeholder 1"/>
          <p:cNvSpPr txBox="1">
            <a:spLocks/>
          </p:cNvSpPr>
          <p:nvPr/>
        </p:nvSpPr>
        <p:spPr>
          <a:xfrm>
            <a:off x="994034" y="3307770"/>
            <a:ext cx="9442604" cy="1035630"/>
          </a:xfrm>
          <a:prstGeom prst="rect">
            <a:avLst/>
          </a:prstGeom>
        </p:spPr>
        <p:txBody>
          <a:bodyPr lIns="121891" tIns="60945" rIns="121891" bIns="60945">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cs-CZ" sz="2099" dirty="0">
                <a:solidFill>
                  <a:schemeClr val="bg1"/>
                </a:solidFill>
                <a:ea typeface="Calibri"/>
              </a:rPr>
              <a:t>Michaela Roubíčková</a:t>
            </a:r>
          </a:p>
          <a:p>
            <a:pPr marL="0" indent="0">
              <a:spcBef>
                <a:spcPts val="0"/>
              </a:spcBef>
              <a:buNone/>
              <a:defRPr/>
            </a:pPr>
            <a:r>
              <a:rPr lang="cs-CZ" sz="2099" dirty="0">
                <a:solidFill>
                  <a:schemeClr val="bg1"/>
                </a:solidFill>
                <a:ea typeface="Calibri"/>
              </a:rPr>
              <a:t>Petr Libich</a:t>
            </a:r>
          </a:p>
          <a:p>
            <a:pPr marL="0" indent="0">
              <a:spcBef>
                <a:spcPts val="0"/>
              </a:spcBef>
              <a:buNone/>
              <a:defRPr/>
            </a:pPr>
            <a:endParaRPr lang="cs-CZ" sz="2099" dirty="0">
              <a:solidFill>
                <a:schemeClr val="bg1"/>
              </a:solidFill>
              <a:ea typeface="Calibri"/>
            </a:endParaRPr>
          </a:p>
          <a:p>
            <a:pPr marL="0" indent="0">
              <a:spcBef>
                <a:spcPts val="0"/>
              </a:spcBef>
              <a:buNone/>
              <a:defRPr/>
            </a:pPr>
            <a:endParaRPr lang="en-US" sz="2099" dirty="0">
              <a:solidFill>
                <a:schemeClr val="bg1"/>
              </a:solidFill>
              <a:ea typeface="Calibri"/>
            </a:endParaRPr>
          </a:p>
        </p:txBody>
      </p:sp>
      <p:sp>
        <p:nvSpPr>
          <p:cNvPr id="3" name="Title 2"/>
          <p:cNvSpPr>
            <a:spLocks noGrp="1"/>
          </p:cNvSpPr>
          <p:nvPr>
            <p:ph type="title"/>
          </p:nvPr>
        </p:nvSpPr>
        <p:spPr/>
        <p:txBody>
          <a:bodyPr/>
          <a:lstStyle/>
          <a:p>
            <a:r>
              <a:rPr lang="cs-CZ" sz="4000" dirty="0">
                <a:solidFill>
                  <a:srgbClr val="00B0F0"/>
                </a:solidFill>
              </a:rPr>
              <a:t>Finanční trhy – 2. den</a:t>
            </a:r>
            <a:endParaRPr lang="en-US" dirty="0">
              <a:solidFill>
                <a:srgbClr val="00B0F0"/>
              </a:solidFill>
            </a:endParaRPr>
          </a:p>
        </p:txBody>
      </p:sp>
      <p:sp>
        <p:nvSpPr>
          <p:cNvPr id="21" name="Obdélník 20">
            <a:extLst>
              <a:ext uri="{FF2B5EF4-FFF2-40B4-BE49-F238E27FC236}">
                <a16:creationId xmlns:a16="http://schemas.microsoft.com/office/drawing/2014/main" id="{E219A02D-37DB-46F0-B408-0DE57879A3F1}"/>
              </a:ext>
            </a:extLst>
          </p:cNvPr>
          <p:cNvSpPr/>
          <p:nvPr/>
        </p:nvSpPr>
        <p:spPr>
          <a:xfrm>
            <a:off x="-19363" y="5949280"/>
            <a:ext cx="12211363" cy="9087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0" name="Rectangle 9"/>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24</a:t>
            </a:fld>
            <a:endParaRPr lang="en-US" sz="2100" b="1" dirty="0">
              <a:latin typeface="Titillium Web" panose="00000500000000000000" pitchFamily="2" charset="0"/>
              <a:cs typeface="Titillium WebRegular"/>
            </a:endParaRPr>
          </a:p>
        </p:txBody>
      </p:sp>
      <p:pic>
        <p:nvPicPr>
          <p:cNvPr id="17" name="Picture 2" descr="Finanční analýza">
            <a:extLst>
              <a:ext uri="{FF2B5EF4-FFF2-40B4-BE49-F238E27FC236}">
                <a16:creationId xmlns:a16="http://schemas.microsoft.com/office/drawing/2014/main" id="{11698865-89FF-4D0E-AC1B-0A2162CCCF42}"/>
              </a:ext>
            </a:extLst>
          </p:cNvPr>
          <p:cNvPicPr>
            <a:picLocks noChangeAspect="1" noChangeArrowheads="1"/>
          </p:cNvPicPr>
          <p:nvPr/>
        </p:nvPicPr>
        <p:blipFill>
          <a:blip r:embed="rId6" cstate="print"/>
          <a:srcRect/>
          <a:stretch>
            <a:fillRect/>
          </a:stretch>
        </p:blipFill>
        <p:spPr bwMode="auto">
          <a:xfrm>
            <a:off x="7532758" y="3624922"/>
            <a:ext cx="4238437" cy="2024523"/>
          </a:xfrm>
          <a:prstGeom prst="rect">
            <a:avLst/>
          </a:prstGeom>
          <a:noFill/>
        </p:spPr>
      </p:pic>
    </p:spTree>
    <p:custDataLst>
      <p:tags r:id="rId1"/>
    </p:custDataLst>
    <p:extLst>
      <p:ext uri="{BB962C8B-B14F-4D97-AF65-F5344CB8AC3E}">
        <p14:creationId xmlns:p14="http://schemas.microsoft.com/office/powerpoint/2010/main" val="38324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782052" y="619211"/>
            <a:ext cx="11182248"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2902" b="1" spc="-50" dirty="0">
                <a:solidFill>
                  <a:srgbClr val="002060"/>
                </a:solidFill>
                <a:latin typeface="+mj-lt"/>
              </a:rPr>
              <a:t>Ukazatel celkové nákladovosti (TER – Total Expense Ratio)</a:t>
            </a:r>
          </a:p>
        </p:txBody>
      </p:sp>
      <p:sp>
        <p:nvSpPr>
          <p:cNvPr id="6" name="Segnaposto testo 13"/>
          <p:cNvSpPr txBox="1">
            <a:spLocks/>
          </p:cNvSpPr>
          <p:nvPr/>
        </p:nvSpPr>
        <p:spPr>
          <a:xfrm>
            <a:off x="479999" y="1809295"/>
            <a:ext cx="11472650" cy="5048526"/>
          </a:xfrm>
          <a:prstGeom prst="rect">
            <a:avLst/>
          </a:prstGeom>
        </p:spPr>
        <p:txBody>
          <a:bodyPr vert="horz" wrap="square" lIns="0" tIns="0" rIns="0" bIns="0" rtlCol="0">
            <a:noAutofit/>
          </a:bodyPr>
          <a:lstStyle>
            <a:lvl1pPr marL="0" indent="0" algn="l" defTabSz="457200" rtl="0" eaLnBrk="1" latinLnBrk="0" hangingPunct="1">
              <a:lnSpc>
                <a:spcPts val="2200"/>
              </a:lnSpc>
              <a:spcBef>
                <a:spcPts val="0"/>
              </a:spcBef>
              <a:buClr>
                <a:schemeClr val="tx2"/>
              </a:buClr>
              <a:buFont typeface="Wingdings" charset="2"/>
              <a:buChar char="v"/>
              <a:defRPr sz="2000" b="1" i="0" kern="1200" baseline="0">
                <a:solidFill>
                  <a:schemeClr val="tx1"/>
                </a:solidFill>
                <a:latin typeface="+mn-lt"/>
                <a:ea typeface="+mn-ea"/>
                <a:cs typeface="+mn-cs"/>
              </a:defRPr>
            </a:lvl1pPr>
            <a:lvl2pPr marL="0" indent="-180000" algn="l" defTabSz="457200" rtl="0" eaLnBrk="1" latinLnBrk="0" hangingPunct="1">
              <a:lnSpc>
                <a:spcPts val="1600"/>
              </a:lnSpc>
              <a:spcBef>
                <a:spcPts val="0"/>
              </a:spcBef>
              <a:spcAft>
                <a:spcPts val="0"/>
              </a:spcAft>
              <a:buClr>
                <a:schemeClr val="tx1"/>
              </a:buClr>
              <a:buFont typeface="Lucida Grande"/>
              <a:buChar char="-"/>
              <a:defRPr sz="1000" b="0" i="0" kern="1200" baseline="0">
                <a:solidFill>
                  <a:schemeClr val="tx1"/>
                </a:solidFill>
                <a:latin typeface="+mn-lt"/>
                <a:ea typeface="+mn-ea"/>
                <a:cs typeface="+mn-cs"/>
              </a:defRPr>
            </a:lvl2pPr>
            <a:lvl3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3pPr>
            <a:lvl4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279" indent="-357105" defTabSz="522166">
              <a:lnSpc>
                <a:spcPts val="2400"/>
              </a:lnSpc>
              <a:buClr>
                <a:srgbClr val="BD2027"/>
              </a:buClr>
              <a:buFont typeface="Wingdings" panose="05000000000000000000" pitchFamily="2" charset="2"/>
              <a:buChar char="§"/>
              <a:defRPr/>
            </a:pPr>
            <a:r>
              <a:rPr lang="cs-CZ" sz="2177" b="0" dirty="0">
                <a:solidFill>
                  <a:sysClr val="windowText" lastClr="000000"/>
                </a:solidFill>
                <a:latin typeface="Arial" panose="020B0604020202020204" pitchFamily="34" charset="0"/>
                <a:cs typeface="Arial" panose="020B0604020202020204" pitchFamily="34" charset="0"/>
              </a:rPr>
              <a:t>Z čeho se počítá?</a:t>
            </a:r>
          </a:p>
          <a:p>
            <a:pPr marL="3174" defTabSz="522166">
              <a:lnSpc>
                <a:spcPts val="2400"/>
              </a:lnSpc>
              <a:buClr>
                <a:srgbClr val="BD2027"/>
              </a:buClr>
              <a:buNone/>
              <a:defRPr/>
            </a:pPr>
            <a:endParaRPr lang="cs-CZ" sz="2177" b="0" dirty="0">
              <a:solidFill>
                <a:sysClr val="windowText" lastClr="000000"/>
              </a:solidFill>
              <a:latin typeface="Arial" panose="020B0604020202020204" pitchFamily="34" charset="0"/>
              <a:cs typeface="Arial" panose="020B0604020202020204" pitchFamily="34" charset="0"/>
            </a:endParaRPr>
          </a:p>
          <a:p>
            <a:pPr marL="360279" indent="-357105" defTabSz="522166">
              <a:lnSpc>
                <a:spcPts val="2400"/>
              </a:lnSpc>
              <a:buClr>
                <a:srgbClr val="BD2027"/>
              </a:buClr>
              <a:buFont typeface="Wingdings" panose="05000000000000000000" pitchFamily="2" charset="2"/>
              <a:buChar char="§"/>
              <a:defRPr/>
            </a:pPr>
            <a:r>
              <a:rPr lang="cs-CZ" sz="2177" b="0" dirty="0">
                <a:solidFill>
                  <a:sysClr val="windowText" lastClr="000000"/>
                </a:solidFill>
                <a:latin typeface="Arial" panose="020B0604020202020204" pitchFamily="34" charset="0"/>
                <a:cs typeface="Arial" panose="020B0604020202020204" pitchFamily="34" charset="0"/>
              </a:rPr>
              <a:t>Co všechno patří do provozních nákladů?</a:t>
            </a:r>
          </a:p>
          <a:p>
            <a:pPr marL="3174" defTabSz="522166">
              <a:lnSpc>
                <a:spcPts val="2400"/>
              </a:lnSpc>
              <a:buClr>
                <a:srgbClr val="BD2027"/>
              </a:buClr>
              <a:buNone/>
              <a:defRPr/>
            </a:pPr>
            <a:endParaRPr lang="cs-CZ" sz="2177" b="0" dirty="0">
              <a:solidFill>
                <a:sysClr val="windowText" lastClr="000000"/>
              </a:solidFill>
              <a:latin typeface="Arial" panose="020B0604020202020204" pitchFamily="34" charset="0"/>
              <a:cs typeface="Arial" panose="020B0604020202020204" pitchFamily="34" charset="0"/>
            </a:endParaRPr>
          </a:p>
          <a:p>
            <a:pPr marL="360279" indent="-357105" defTabSz="522166">
              <a:lnSpc>
                <a:spcPts val="2400"/>
              </a:lnSpc>
              <a:buClr>
                <a:srgbClr val="BD2027"/>
              </a:buClr>
              <a:buFont typeface="Wingdings" panose="05000000000000000000" pitchFamily="2" charset="2"/>
              <a:buChar char="§"/>
              <a:defRPr/>
            </a:pPr>
            <a:r>
              <a:rPr lang="cs-CZ" sz="2177" b="0" dirty="0">
                <a:solidFill>
                  <a:sysClr val="windowText" lastClr="000000"/>
                </a:solidFill>
                <a:latin typeface="Arial" panose="020B0604020202020204" pitchFamily="34" charset="0"/>
                <a:cs typeface="Arial" panose="020B0604020202020204" pitchFamily="34" charset="0"/>
              </a:rPr>
              <a:t>K čemu je pro investora tento ukazatel dobrý?</a:t>
            </a:r>
          </a:p>
        </p:txBody>
      </p:sp>
      <p:pic>
        <p:nvPicPr>
          <p:cNvPr id="23554" name="Picture 2" descr="SouvisejÃ­cÃ­ obrÃ¡ze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38"/>
          <a:stretch/>
        </p:blipFill>
        <p:spPr bwMode="auto">
          <a:xfrm>
            <a:off x="6618458" y="2384085"/>
            <a:ext cx="4423680" cy="28288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0">
            <a:extLst>
              <a:ext uri="{FF2B5EF4-FFF2-40B4-BE49-F238E27FC236}">
                <a16:creationId xmlns:a16="http://schemas.microsoft.com/office/drawing/2014/main" id="{4E3A346B-49EC-FC4A-6ACE-8E0813783D55}"/>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10.</a:t>
            </a:r>
            <a:endParaRPr lang="en-US" dirty="0"/>
          </a:p>
        </p:txBody>
      </p:sp>
      <p:pic>
        <p:nvPicPr>
          <p:cNvPr id="7" name="Obrázek 6">
            <a:extLst>
              <a:ext uri="{FF2B5EF4-FFF2-40B4-BE49-F238E27FC236}">
                <a16:creationId xmlns:a16="http://schemas.microsoft.com/office/drawing/2014/main" id="{897580C4-0FC8-E0E0-9745-41EACA4DFD99}"/>
              </a:ext>
            </a:extLst>
          </p:cNvPr>
          <p:cNvPicPr>
            <a:picLocks noChangeAspect="1"/>
          </p:cNvPicPr>
          <p:nvPr/>
        </p:nvPicPr>
        <p:blipFill>
          <a:blip r:embed="rId4"/>
          <a:stretch>
            <a:fillRect/>
          </a:stretch>
        </p:blipFill>
        <p:spPr>
          <a:xfrm>
            <a:off x="0" y="0"/>
            <a:ext cx="623392" cy="1238423"/>
          </a:xfrm>
          <a:prstGeom prst="rect">
            <a:avLst/>
          </a:prstGeom>
        </p:spPr>
      </p:pic>
    </p:spTree>
    <p:extLst>
      <p:ext uri="{BB962C8B-B14F-4D97-AF65-F5344CB8AC3E}">
        <p14:creationId xmlns:p14="http://schemas.microsoft.com/office/powerpoint/2010/main" val="366746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down)">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2652" y="163640"/>
            <a:ext cx="10058400" cy="1183015"/>
          </a:xfrm>
        </p:spPr>
        <p:txBody>
          <a:bodyPr>
            <a:normAutofit/>
          </a:bodyPr>
          <a:lstStyle/>
          <a:p>
            <a:r>
              <a:rPr lang="cs-CZ" sz="2902" dirty="0">
                <a:solidFill>
                  <a:srgbClr val="002060"/>
                </a:solidFill>
              </a:rPr>
              <a:t>Transakční náklady</a:t>
            </a:r>
            <a:endParaRPr lang="en-GB" sz="2902" dirty="0">
              <a:solidFill>
                <a:srgbClr val="002060"/>
              </a:solidFill>
            </a:endParaRPr>
          </a:p>
        </p:txBody>
      </p:sp>
      <p:sp>
        <p:nvSpPr>
          <p:cNvPr id="3" name="Zástupný symbol pro obsah 2"/>
          <p:cNvSpPr>
            <a:spLocks noGrp="1"/>
          </p:cNvSpPr>
          <p:nvPr>
            <p:ph idx="1"/>
          </p:nvPr>
        </p:nvSpPr>
        <p:spPr>
          <a:xfrm>
            <a:off x="871424" y="1600399"/>
            <a:ext cx="9473048" cy="4268568"/>
          </a:xfrm>
        </p:spPr>
        <p:txBody>
          <a:bodyPr>
            <a:normAutofit/>
          </a:bodyPr>
          <a:lstStyle/>
          <a:p>
            <a:pPr lvl="1" defTabSz="522166" fontAlgn="base">
              <a:lnSpc>
                <a:spcPct val="150000"/>
              </a:lnSpc>
              <a:spcBef>
                <a:spcPts val="0"/>
              </a:spcBef>
              <a:spcAft>
                <a:spcPct val="0"/>
              </a:spcAft>
              <a:buClr>
                <a:srgbClr val="BD2027"/>
              </a:buClr>
              <a:buFont typeface="Wingdings" panose="05000000000000000000" pitchFamily="2" charset="2"/>
              <a:buChar char="§"/>
              <a:defRPr/>
            </a:pPr>
            <a:r>
              <a:rPr lang="cs-CZ" sz="2177" dirty="0">
                <a:solidFill>
                  <a:sysClr val="windowText" lastClr="000000"/>
                </a:solidFill>
                <a:latin typeface="Arial" panose="020B0604020202020204" pitchFamily="34" charset="0"/>
                <a:cs typeface="Arial" panose="020B0604020202020204" pitchFamily="34" charset="0"/>
              </a:rPr>
              <a:t>Veškeré náklady spojené s transakcemi</a:t>
            </a:r>
          </a:p>
          <a:p>
            <a:pPr lvl="1" defTabSz="522166" fontAlgn="base">
              <a:lnSpc>
                <a:spcPct val="150000"/>
              </a:lnSpc>
              <a:spcBef>
                <a:spcPts val="0"/>
              </a:spcBef>
              <a:spcAft>
                <a:spcPct val="0"/>
              </a:spcAft>
              <a:buClr>
                <a:srgbClr val="BD2027"/>
              </a:buClr>
              <a:buFont typeface="Wingdings" panose="05000000000000000000" pitchFamily="2" charset="2"/>
              <a:buChar char="§"/>
              <a:defRPr/>
            </a:pPr>
            <a:endParaRPr lang="cs-CZ" sz="2177" dirty="0">
              <a:solidFill>
                <a:sysClr val="windowText" lastClr="000000"/>
              </a:solidFill>
              <a:latin typeface="Arial" panose="020B0604020202020204" pitchFamily="34" charset="0"/>
              <a:cs typeface="Arial" panose="020B0604020202020204" pitchFamily="34" charset="0"/>
            </a:endParaRPr>
          </a:p>
          <a:p>
            <a:pPr lvl="1" defTabSz="522166" fontAlgn="base">
              <a:spcBef>
                <a:spcPts val="0"/>
              </a:spcBef>
              <a:spcAft>
                <a:spcPct val="0"/>
              </a:spcAft>
              <a:buClr>
                <a:srgbClr val="BD2027"/>
              </a:buClr>
              <a:buFont typeface="Wingdings" panose="05000000000000000000" pitchFamily="2" charset="2"/>
              <a:buChar char="§"/>
              <a:defRPr/>
            </a:pPr>
            <a:r>
              <a:rPr lang="cs-CZ" sz="2177" dirty="0">
                <a:solidFill>
                  <a:sysClr val="windowText" lastClr="000000"/>
                </a:solidFill>
                <a:latin typeface="Arial" panose="020B0604020202020204" pitchFamily="34" charset="0"/>
                <a:cs typeface="Arial" panose="020B0604020202020204" pitchFamily="34" charset="0"/>
              </a:rPr>
              <a:t>Poplatek, který je placen zprostředkovateli za provedení daného příkazu, tj. za nákup či prodej daného aktiva. </a:t>
            </a:r>
          </a:p>
          <a:p>
            <a:pPr lvl="1" defTabSz="522166" fontAlgn="base">
              <a:lnSpc>
                <a:spcPct val="150000"/>
              </a:lnSpc>
              <a:spcBef>
                <a:spcPts val="0"/>
              </a:spcBef>
              <a:spcAft>
                <a:spcPct val="0"/>
              </a:spcAft>
              <a:buClr>
                <a:srgbClr val="BD2027"/>
              </a:buClr>
              <a:buFont typeface="Wingdings" panose="05000000000000000000" pitchFamily="2" charset="2"/>
              <a:buChar char="§"/>
              <a:defRPr/>
            </a:pPr>
            <a:endParaRPr lang="cs-CZ" sz="2177" dirty="0">
              <a:solidFill>
                <a:sysClr val="windowText" lastClr="000000"/>
              </a:solidFill>
              <a:latin typeface="Arial" panose="020B0604020202020204" pitchFamily="34" charset="0"/>
              <a:cs typeface="Arial" panose="020B0604020202020204" pitchFamily="34" charset="0"/>
            </a:endParaRPr>
          </a:p>
          <a:p>
            <a:pPr lvl="1" defTabSz="522166" fontAlgn="base">
              <a:spcBef>
                <a:spcPts val="0"/>
              </a:spcBef>
              <a:spcAft>
                <a:spcPct val="0"/>
              </a:spcAft>
              <a:buClr>
                <a:srgbClr val="BD2027"/>
              </a:buClr>
              <a:buFont typeface="Wingdings" panose="05000000000000000000" pitchFamily="2" charset="2"/>
              <a:buChar char="§"/>
              <a:defRPr/>
            </a:pPr>
            <a:r>
              <a:rPr lang="cs-CZ" sz="2177" dirty="0">
                <a:solidFill>
                  <a:sysClr val="windowText" lastClr="000000"/>
                </a:solidFill>
                <a:latin typeface="Arial" panose="020B0604020202020204" pitchFamily="34" charset="0"/>
                <a:cs typeface="Arial" panose="020B0604020202020204" pitchFamily="34" charset="0"/>
              </a:rPr>
              <a:t>Existují dva typy skrytých transakčních nákladů: rozdíl mezi nabídkovou a poptávkovou cenou (tzv. </a:t>
            </a:r>
            <a:r>
              <a:rPr lang="cs-CZ" sz="2177" b="1" dirty="0" err="1">
                <a:solidFill>
                  <a:sysClr val="windowText" lastClr="000000"/>
                </a:solidFill>
                <a:latin typeface="Arial" panose="020B0604020202020204" pitchFamily="34" charset="0"/>
                <a:cs typeface="Arial" panose="020B0604020202020204" pitchFamily="34" charset="0"/>
              </a:rPr>
              <a:t>bid-ask</a:t>
            </a:r>
            <a:r>
              <a:rPr lang="cs-CZ" sz="2177" b="1" dirty="0">
                <a:solidFill>
                  <a:sysClr val="windowText" lastClr="000000"/>
                </a:solidFill>
                <a:latin typeface="Arial" panose="020B0604020202020204" pitchFamily="34" charset="0"/>
                <a:cs typeface="Arial" panose="020B0604020202020204" pitchFamily="34" charset="0"/>
              </a:rPr>
              <a:t> spread</a:t>
            </a:r>
            <a:r>
              <a:rPr lang="cs-CZ" sz="2177" dirty="0">
                <a:solidFill>
                  <a:sysClr val="windowText" lastClr="000000"/>
                </a:solidFill>
                <a:latin typeface="Arial" panose="020B0604020202020204" pitchFamily="34" charset="0"/>
                <a:cs typeface="Arial" panose="020B0604020202020204" pitchFamily="34" charset="0"/>
              </a:rPr>
              <a:t>) a tzv. </a:t>
            </a:r>
            <a:r>
              <a:rPr lang="cs-CZ" sz="2177" b="1" dirty="0" err="1">
                <a:solidFill>
                  <a:sysClr val="windowText" lastClr="000000"/>
                </a:solidFill>
                <a:latin typeface="Arial" panose="020B0604020202020204" pitchFamily="34" charset="0"/>
                <a:cs typeface="Arial" panose="020B0604020202020204" pitchFamily="34" charset="0"/>
              </a:rPr>
              <a:t>price</a:t>
            </a:r>
            <a:r>
              <a:rPr lang="cs-CZ" sz="2177" b="1" dirty="0">
                <a:solidFill>
                  <a:sysClr val="windowText" lastClr="000000"/>
                </a:solidFill>
                <a:latin typeface="Arial" panose="020B0604020202020204" pitchFamily="34" charset="0"/>
                <a:cs typeface="Arial" panose="020B0604020202020204" pitchFamily="34" charset="0"/>
              </a:rPr>
              <a:t> </a:t>
            </a:r>
            <a:r>
              <a:rPr lang="cs-CZ" sz="2177" b="1" dirty="0" err="1">
                <a:solidFill>
                  <a:sysClr val="windowText" lastClr="000000"/>
                </a:solidFill>
                <a:latin typeface="Arial" panose="020B0604020202020204" pitchFamily="34" charset="0"/>
                <a:cs typeface="Arial" panose="020B0604020202020204" pitchFamily="34" charset="0"/>
              </a:rPr>
              <a:t>impact</a:t>
            </a:r>
            <a:r>
              <a:rPr lang="cs-CZ" sz="2177" b="1" dirty="0">
                <a:solidFill>
                  <a:sysClr val="windowText" lastClr="000000"/>
                </a:solidFill>
                <a:latin typeface="Arial" panose="020B0604020202020204" pitchFamily="34" charset="0"/>
                <a:cs typeface="Arial" panose="020B0604020202020204" pitchFamily="34" charset="0"/>
              </a:rPr>
              <a:t> </a:t>
            </a:r>
            <a:r>
              <a:rPr lang="cs-CZ" sz="2177" dirty="0">
                <a:solidFill>
                  <a:sysClr val="windowText" lastClr="000000"/>
                </a:solidFill>
                <a:latin typeface="Arial" panose="020B0604020202020204" pitchFamily="34" charset="0"/>
                <a:cs typeface="Arial" panose="020B0604020202020204" pitchFamily="34" charset="0"/>
              </a:rPr>
              <a:t>(cenový dopad).</a:t>
            </a:r>
            <a:endParaRPr lang="en-GB" sz="2177" dirty="0">
              <a:solidFill>
                <a:sysClr val="windowText" lastClr="000000"/>
              </a:solidFill>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26</a:t>
            </a:fld>
            <a:endParaRPr lang="cs-CZ" dirty="0"/>
          </a:p>
        </p:txBody>
      </p:sp>
      <p:sp>
        <p:nvSpPr>
          <p:cNvPr id="5" name="Rectangle 30">
            <a:extLst>
              <a:ext uri="{FF2B5EF4-FFF2-40B4-BE49-F238E27FC236}">
                <a16:creationId xmlns:a16="http://schemas.microsoft.com/office/drawing/2014/main" id="{15573E7E-77F3-DB41-EAC0-4F816E299B51}"/>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11.</a:t>
            </a:r>
            <a:endParaRPr lang="en-US" dirty="0"/>
          </a:p>
        </p:txBody>
      </p:sp>
      <p:pic>
        <p:nvPicPr>
          <p:cNvPr id="6" name="Obrázek 5">
            <a:extLst>
              <a:ext uri="{FF2B5EF4-FFF2-40B4-BE49-F238E27FC236}">
                <a16:creationId xmlns:a16="http://schemas.microsoft.com/office/drawing/2014/main" id="{558E562F-E09D-6194-9A4C-138242C445A2}"/>
              </a:ext>
            </a:extLst>
          </p:cNvPr>
          <p:cNvPicPr>
            <a:picLocks noChangeAspect="1"/>
          </p:cNvPicPr>
          <p:nvPr/>
        </p:nvPicPr>
        <p:blipFill>
          <a:blip r:embed="rId3"/>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021D92D5-67E1-2AEA-E167-2FEA3E917DC3}"/>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26</a:t>
            </a:fld>
            <a:endParaRPr lang="en-JM" dirty="0"/>
          </a:p>
        </p:txBody>
      </p:sp>
    </p:spTree>
    <p:extLst>
      <p:ext uri="{BB962C8B-B14F-4D97-AF65-F5344CB8AC3E}">
        <p14:creationId xmlns:p14="http://schemas.microsoft.com/office/powerpoint/2010/main" val="2321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2652" y="181"/>
            <a:ext cx="10058400" cy="1183015"/>
          </a:xfrm>
        </p:spPr>
        <p:txBody>
          <a:bodyPr>
            <a:noAutofit/>
          </a:bodyPr>
          <a:lstStyle/>
          <a:p>
            <a:r>
              <a:rPr lang="cs-CZ" sz="2902" dirty="0">
                <a:solidFill>
                  <a:srgbClr val="002060"/>
                </a:solidFill>
              </a:rPr>
              <a:t>Proč se máme zajímat o deriváty?</a:t>
            </a:r>
          </a:p>
        </p:txBody>
      </p:sp>
      <p:sp>
        <p:nvSpPr>
          <p:cNvPr id="24" name="Zástupný symbol pro obsah 23"/>
          <p:cNvSpPr>
            <a:spLocks noGrp="1"/>
          </p:cNvSpPr>
          <p:nvPr>
            <p:ph idx="1"/>
          </p:nvPr>
        </p:nvSpPr>
        <p:spPr>
          <a:xfrm>
            <a:off x="1077635" y="966421"/>
            <a:ext cx="10058400" cy="4595104"/>
          </a:xfrm>
        </p:spPr>
        <p:txBody>
          <a:bodyPr/>
          <a:lstStyle/>
          <a:p>
            <a:pPr lvl="1">
              <a:buFont typeface="Wingdings" pitchFamily="2" charset="2"/>
              <a:buChar char="§"/>
            </a:pPr>
            <a:r>
              <a:rPr lang="cs-CZ" sz="2177" dirty="0"/>
              <a:t>Jsou součástí podílových fondů	</a:t>
            </a:r>
          </a:p>
          <a:p>
            <a:pPr lvl="1">
              <a:buFont typeface="Wingdings" pitchFamily="2" charset="2"/>
              <a:buChar char="§"/>
            </a:pPr>
            <a:r>
              <a:rPr lang="cs-CZ" sz="2177" dirty="0"/>
              <a:t>Jejich názvy jsou obsaženy v dokumentech k fondům</a:t>
            </a:r>
          </a:p>
          <a:p>
            <a:pPr lvl="1">
              <a:buFont typeface="Wingdings" pitchFamily="2" charset="2"/>
              <a:buChar char="§"/>
            </a:pPr>
            <a:endParaRPr lang="en-GB"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27</a:t>
            </a:fld>
            <a:endParaRPr lang="cs-CZ"/>
          </a:p>
        </p:txBody>
      </p:sp>
      <p:pic>
        <p:nvPicPr>
          <p:cNvPr id="7" name="Obrázek 6">
            <a:extLst>
              <a:ext uri="{FF2B5EF4-FFF2-40B4-BE49-F238E27FC236}">
                <a16:creationId xmlns:a16="http://schemas.microsoft.com/office/drawing/2014/main" id="{824F43C4-B804-46DC-9007-E557EE092C22}"/>
              </a:ext>
            </a:extLst>
          </p:cNvPr>
          <p:cNvPicPr>
            <a:picLocks noChangeAspect="1"/>
          </p:cNvPicPr>
          <p:nvPr/>
        </p:nvPicPr>
        <p:blipFill>
          <a:blip r:embed="rId3"/>
          <a:stretch>
            <a:fillRect/>
          </a:stretch>
        </p:blipFill>
        <p:spPr>
          <a:xfrm>
            <a:off x="0" y="0"/>
            <a:ext cx="623392" cy="1238423"/>
          </a:xfrm>
          <a:prstGeom prst="rect">
            <a:avLst/>
          </a:prstGeom>
        </p:spPr>
      </p:pic>
      <p:sp>
        <p:nvSpPr>
          <p:cNvPr id="8" name="Slide Number Placeholder 12">
            <a:extLst>
              <a:ext uri="{FF2B5EF4-FFF2-40B4-BE49-F238E27FC236}">
                <a16:creationId xmlns:a16="http://schemas.microsoft.com/office/drawing/2014/main" id="{1902889F-3D97-405E-AE93-42C99E89FAEB}"/>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27</a:t>
            </a:fld>
            <a:endParaRPr lang="en-JM" b="1" dirty="0"/>
          </a:p>
        </p:txBody>
      </p:sp>
      <p:sp>
        <p:nvSpPr>
          <p:cNvPr id="9" name="Rectangle 30">
            <a:extLst>
              <a:ext uri="{FF2B5EF4-FFF2-40B4-BE49-F238E27FC236}">
                <a16:creationId xmlns:a16="http://schemas.microsoft.com/office/drawing/2014/main" id="{C626955E-7EED-4587-BDEE-E39B1C18DC43}"/>
              </a:ext>
            </a:extLst>
          </p:cNvPr>
          <p:cNvSpPr/>
          <p:nvPr/>
        </p:nvSpPr>
        <p:spPr>
          <a:xfrm>
            <a:off x="10835" y="5959634"/>
            <a:ext cx="12192000" cy="875067"/>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12.</a:t>
            </a:r>
            <a:endParaRPr lang="en-US" dirty="0"/>
          </a:p>
        </p:txBody>
      </p:sp>
      <p:pic>
        <p:nvPicPr>
          <p:cNvPr id="4" name="Obrázek 3">
            <a:extLst>
              <a:ext uri="{FF2B5EF4-FFF2-40B4-BE49-F238E27FC236}">
                <a16:creationId xmlns:a16="http://schemas.microsoft.com/office/drawing/2014/main" id="{D8FC3A5B-0001-4CF1-8096-6DB05ABF3A49}"/>
              </a:ext>
            </a:extLst>
          </p:cNvPr>
          <p:cNvPicPr>
            <a:picLocks noChangeAspect="1"/>
          </p:cNvPicPr>
          <p:nvPr/>
        </p:nvPicPr>
        <p:blipFill>
          <a:blip r:embed="rId4"/>
          <a:stretch>
            <a:fillRect/>
          </a:stretch>
        </p:blipFill>
        <p:spPr>
          <a:xfrm>
            <a:off x="911424" y="2348880"/>
            <a:ext cx="10441160" cy="648072"/>
          </a:xfrm>
          <a:prstGeom prst="rect">
            <a:avLst/>
          </a:prstGeom>
        </p:spPr>
      </p:pic>
      <p:sp>
        <p:nvSpPr>
          <p:cNvPr id="6" name="Obdélník 5">
            <a:extLst>
              <a:ext uri="{FF2B5EF4-FFF2-40B4-BE49-F238E27FC236}">
                <a16:creationId xmlns:a16="http://schemas.microsoft.com/office/drawing/2014/main" id="{ACF448AC-264F-4B23-8C1C-0EFA222918B4}"/>
              </a:ext>
            </a:extLst>
          </p:cNvPr>
          <p:cNvSpPr/>
          <p:nvPr/>
        </p:nvSpPr>
        <p:spPr>
          <a:xfrm>
            <a:off x="2406990" y="3578533"/>
            <a:ext cx="2223943" cy="923330"/>
          </a:xfrm>
          <a:prstGeom prst="rect">
            <a:avLst/>
          </a:prstGeom>
          <a:solidFill>
            <a:srgbClr val="C21C1D"/>
          </a:solidFill>
        </p:spPr>
        <p:txBody>
          <a:bodyPr wrap="none" lIns="91440" tIns="45720" rIns="91440" bIns="45720">
            <a:spAutoFit/>
          </a:bodyPr>
          <a:lstStyle/>
          <a:p>
            <a:pPr algn="ctr"/>
            <a:r>
              <a:rPr lang="cs-CZ"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SWAP</a:t>
            </a:r>
          </a:p>
        </p:txBody>
      </p:sp>
      <p:sp>
        <p:nvSpPr>
          <p:cNvPr id="13" name="Obdélník 12">
            <a:extLst>
              <a:ext uri="{FF2B5EF4-FFF2-40B4-BE49-F238E27FC236}">
                <a16:creationId xmlns:a16="http://schemas.microsoft.com/office/drawing/2014/main" id="{5A4493A7-62E9-4242-A66D-CC838559BDF6}"/>
              </a:ext>
            </a:extLst>
          </p:cNvPr>
          <p:cNvSpPr/>
          <p:nvPr/>
        </p:nvSpPr>
        <p:spPr>
          <a:xfrm>
            <a:off x="7064439" y="3589257"/>
            <a:ext cx="3750322" cy="923330"/>
          </a:xfrm>
          <a:prstGeom prst="rect">
            <a:avLst/>
          </a:prstGeom>
          <a:solidFill>
            <a:srgbClr val="C21C1D"/>
          </a:solidFill>
        </p:spPr>
        <p:txBody>
          <a:bodyPr wrap="none" lIns="91440" tIns="45720" rIns="91440" bIns="45720">
            <a:spAutoFit/>
          </a:bodyPr>
          <a:lstStyle/>
          <a:p>
            <a:pPr algn="ctr"/>
            <a:r>
              <a:rPr lang="cs-CZ"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FORWARD</a:t>
            </a:r>
          </a:p>
        </p:txBody>
      </p:sp>
    </p:spTree>
    <p:extLst>
      <p:ext uri="{BB962C8B-B14F-4D97-AF65-F5344CB8AC3E}">
        <p14:creationId xmlns:p14="http://schemas.microsoft.com/office/powerpoint/2010/main" val="34729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6"/>
                                        </p:tgtEl>
                                      </p:cBhvr>
                                      <p:by x="150000" y="150000"/>
                                    </p:animScale>
                                  </p:childTnLst>
                                </p:cTn>
                              </p:par>
                              <p:par>
                                <p:cTn id="26" presetID="6" presetClass="emph" presetSubtype="0" fill="hold" grpId="0" nodeType="withEffect">
                                  <p:stCondLst>
                                    <p:cond delay="0"/>
                                  </p:stCondLst>
                                  <p:childTnLst>
                                    <p:animScale>
                                      <p:cBhvr>
                                        <p:cTn id="27"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6"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2652" y="181"/>
            <a:ext cx="10058400" cy="1183015"/>
          </a:xfrm>
        </p:spPr>
        <p:txBody>
          <a:bodyPr>
            <a:noAutofit/>
          </a:bodyPr>
          <a:lstStyle/>
          <a:p>
            <a:r>
              <a:rPr lang="cs-CZ" sz="2902" dirty="0">
                <a:solidFill>
                  <a:srgbClr val="002060"/>
                </a:solidFill>
              </a:rPr>
              <a:t>Spotový kontra individuální termínovaný kontrakt</a:t>
            </a:r>
          </a:p>
        </p:txBody>
      </p:sp>
      <p:sp>
        <p:nvSpPr>
          <p:cNvPr id="24" name="Zástupný symbol pro obsah 23"/>
          <p:cNvSpPr>
            <a:spLocks noGrp="1"/>
          </p:cNvSpPr>
          <p:nvPr>
            <p:ph idx="1"/>
          </p:nvPr>
        </p:nvSpPr>
        <p:spPr>
          <a:xfrm>
            <a:off x="1077635" y="1183196"/>
            <a:ext cx="10058400" cy="4604548"/>
          </a:xfrm>
        </p:spPr>
        <p:txBody>
          <a:bodyPr>
            <a:noAutofit/>
          </a:bodyPr>
          <a:lstStyle/>
          <a:p>
            <a:pPr>
              <a:buFont typeface="Wingdings" pitchFamily="2" charset="2"/>
              <a:buChar char="§"/>
            </a:pPr>
            <a:r>
              <a:rPr lang="cs-CZ" sz="2800" dirty="0"/>
              <a:t>Termínový obchod se od spotového (promptního) obchodu liší tím, že stanovený termín </a:t>
            </a:r>
            <a:r>
              <a:rPr lang="cs-CZ" sz="2800" b="1" dirty="0"/>
              <a:t>vypořádání</a:t>
            </a:r>
            <a:r>
              <a:rPr lang="cs-CZ" sz="2800" dirty="0"/>
              <a:t> je zpravidla nejméně 3 dny po datu uzavření obchodu. </a:t>
            </a:r>
          </a:p>
          <a:p>
            <a:pPr>
              <a:buFont typeface="Wingdings" pitchFamily="2" charset="2"/>
              <a:buChar char="§"/>
            </a:pPr>
            <a:r>
              <a:rPr lang="cs-CZ" sz="2800" dirty="0"/>
              <a:t>V závislosti na měnovém páru jsou obvyklé devizové termínové obchody se splatností až do 24 měsíců. </a:t>
            </a:r>
          </a:p>
          <a:p>
            <a:pPr>
              <a:buFont typeface="Wingdings" pitchFamily="2" charset="2"/>
              <a:buChar char="§"/>
            </a:pPr>
            <a:r>
              <a:rPr lang="cs-CZ" sz="2800" dirty="0"/>
              <a:t>Forwardový kurz závisí na rozdílu mezibankovních úrokových sazeb směňovaných měn (dle rozdílu se jedná o kladné nebo záporné forwardové body). </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28</a:t>
            </a:fld>
            <a:endParaRPr lang="cs-CZ"/>
          </a:p>
        </p:txBody>
      </p:sp>
      <p:pic>
        <p:nvPicPr>
          <p:cNvPr id="7" name="Obrázek 6">
            <a:extLst>
              <a:ext uri="{FF2B5EF4-FFF2-40B4-BE49-F238E27FC236}">
                <a16:creationId xmlns:a16="http://schemas.microsoft.com/office/drawing/2014/main" id="{824F43C4-B804-46DC-9007-E557EE092C22}"/>
              </a:ext>
            </a:extLst>
          </p:cNvPr>
          <p:cNvPicPr>
            <a:picLocks noChangeAspect="1"/>
          </p:cNvPicPr>
          <p:nvPr/>
        </p:nvPicPr>
        <p:blipFill>
          <a:blip r:embed="rId3"/>
          <a:stretch>
            <a:fillRect/>
          </a:stretch>
        </p:blipFill>
        <p:spPr>
          <a:xfrm>
            <a:off x="0" y="0"/>
            <a:ext cx="623392" cy="1238423"/>
          </a:xfrm>
          <a:prstGeom prst="rect">
            <a:avLst/>
          </a:prstGeom>
        </p:spPr>
      </p:pic>
      <p:sp>
        <p:nvSpPr>
          <p:cNvPr id="8" name="Slide Number Placeholder 12">
            <a:extLst>
              <a:ext uri="{FF2B5EF4-FFF2-40B4-BE49-F238E27FC236}">
                <a16:creationId xmlns:a16="http://schemas.microsoft.com/office/drawing/2014/main" id="{1902889F-3D97-405E-AE93-42C99E89FAEB}"/>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28</a:t>
            </a:fld>
            <a:endParaRPr lang="en-JM" b="1" dirty="0"/>
          </a:p>
        </p:txBody>
      </p:sp>
      <p:sp>
        <p:nvSpPr>
          <p:cNvPr id="9" name="Rectangle 30">
            <a:extLst>
              <a:ext uri="{FF2B5EF4-FFF2-40B4-BE49-F238E27FC236}">
                <a16:creationId xmlns:a16="http://schemas.microsoft.com/office/drawing/2014/main" id="{C626955E-7EED-4587-BDEE-E39B1C18DC43}"/>
              </a:ext>
            </a:extLst>
          </p:cNvPr>
          <p:cNvSpPr/>
          <p:nvPr/>
        </p:nvSpPr>
        <p:spPr>
          <a:xfrm>
            <a:off x="10835" y="5959634"/>
            <a:ext cx="12192000" cy="875067"/>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2038" y="228947"/>
            <a:ext cx="10058400" cy="1077760"/>
          </a:xfrm>
        </p:spPr>
        <p:txBody>
          <a:bodyPr>
            <a:normAutofit/>
          </a:bodyPr>
          <a:lstStyle/>
          <a:p>
            <a:r>
              <a:rPr lang="cs-CZ" sz="3628" dirty="0">
                <a:solidFill>
                  <a:srgbClr val="002060"/>
                </a:solidFill>
              </a:rPr>
              <a:t>Dělení finančních derivátů</a:t>
            </a:r>
          </a:p>
        </p:txBody>
      </p:sp>
      <p:graphicFrame>
        <p:nvGraphicFramePr>
          <p:cNvPr id="13" name="Diagram 12"/>
          <p:cNvGraphicFramePr/>
          <p:nvPr>
            <p:extLst>
              <p:ext uri="{D42A27DB-BD31-4B8C-83A1-F6EECF244321}">
                <p14:modId xmlns:p14="http://schemas.microsoft.com/office/powerpoint/2010/main" val="967555128"/>
              </p:ext>
            </p:extLst>
          </p:nvPr>
        </p:nvGraphicFramePr>
        <p:xfrm>
          <a:off x="1451085" y="1062071"/>
          <a:ext cx="8128000" cy="473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ázek 3">
            <a:extLst>
              <a:ext uri="{FF2B5EF4-FFF2-40B4-BE49-F238E27FC236}">
                <a16:creationId xmlns:a16="http://schemas.microsoft.com/office/drawing/2014/main" id="{387DD7C2-FB9B-4C45-8857-85F2B22880D6}"/>
              </a:ext>
            </a:extLst>
          </p:cNvPr>
          <p:cNvPicPr>
            <a:picLocks noChangeAspect="1"/>
          </p:cNvPicPr>
          <p:nvPr/>
        </p:nvPicPr>
        <p:blipFill>
          <a:blip r:embed="rId8"/>
          <a:stretch>
            <a:fillRect/>
          </a:stretch>
        </p:blipFill>
        <p:spPr>
          <a:xfrm>
            <a:off x="0" y="0"/>
            <a:ext cx="623392" cy="1238423"/>
          </a:xfrm>
          <a:prstGeom prst="rect">
            <a:avLst/>
          </a:prstGeom>
        </p:spPr>
      </p:pic>
      <p:sp>
        <p:nvSpPr>
          <p:cNvPr id="5" name="Rectangle 30">
            <a:extLst>
              <a:ext uri="{FF2B5EF4-FFF2-40B4-BE49-F238E27FC236}">
                <a16:creationId xmlns:a16="http://schemas.microsoft.com/office/drawing/2014/main" id="{0FFD7F38-2EE5-40C4-863B-FA8002751502}"/>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2F7CAF9F-731D-4771-B8AB-01647F0BDF8B}"/>
              </a:ext>
            </a:extLst>
          </p:cNvPr>
          <p:cNvSpPr txBox="1"/>
          <p:nvPr/>
        </p:nvSpPr>
        <p:spPr>
          <a:xfrm>
            <a:off x="2147251" y="6228942"/>
            <a:ext cx="8882215" cy="400110"/>
          </a:xfrm>
          <a:prstGeom prst="rect">
            <a:avLst/>
          </a:prstGeom>
          <a:noFill/>
        </p:spPr>
        <p:txBody>
          <a:bodyPr wrap="square">
            <a:spAutoFit/>
          </a:bodyPr>
          <a:lstStyle/>
          <a:p>
            <a:pPr algn="l"/>
            <a:r>
              <a:rPr lang="cs-CZ" sz="2000" b="1" i="0" dirty="0">
                <a:solidFill>
                  <a:schemeClr val="bg1"/>
                </a:solidFill>
                <a:effectLst/>
                <a:latin typeface="Cabin-semi-bold"/>
              </a:rPr>
              <a:t>London International Financial Futures and Options Exchange (LIFFE)</a:t>
            </a:r>
          </a:p>
        </p:txBody>
      </p:sp>
      <p:pic>
        <p:nvPicPr>
          <p:cNvPr id="8" name="Obrázek 7">
            <a:extLst>
              <a:ext uri="{FF2B5EF4-FFF2-40B4-BE49-F238E27FC236}">
                <a16:creationId xmlns:a16="http://schemas.microsoft.com/office/drawing/2014/main" id="{8F32E680-994A-4CE5-80DF-3643CFAB19ED}"/>
              </a:ext>
            </a:extLst>
          </p:cNvPr>
          <p:cNvPicPr>
            <a:picLocks noChangeAspect="1"/>
          </p:cNvPicPr>
          <p:nvPr/>
        </p:nvPicPr>
        <p:blipFill>
          <a:blip r:embed="rId9"/>
          <a:stretch>
            <a:fillRect/>
          </a:stretch>
        </p:blipFill>
        <p:spPr>
          <a:xfrm>
            <a:off x="9768408" y="404664"/>
            <a:ext cx="2086266" cy="4629796"/>
          </a:xfrm>
          <a:prstGeom prst="rect">
            <a:avLst/>
          </a:prstGeom>
        </p:spPr>
      </p:pic>
      <p:sp>
        <p:nvSpPr>
          <p:cNvPr id="9" name="Slide Number Placeholder 12">
            <a:extLst>
              <a:ext uri="{FF2B5EF4-FFF2-40B4-BE49-F238E27FC236}">
                <a16:creationId xmlns:a16="http://schemas.microsoft.com/office/drawing/2014/main" id="{46BEE98F-6FF1-468B-B0FB-CD9CFA5186AD}"/>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29</a:t>
            </a:fld>
            <a:endParaRPr lang="en-JM" b="1" dirty="0"/>
          </a:p>
        </p:txBody>
      </p:sp>
    </p:spTree>
    <p:extLst>
      <p:ext uri="{BB962C8B-B14F-4D97-AF65-F5344CB8AC3E}">
        <p14:creationId xmlns:p14="http://schemas.microsoft.com/office/powerpoint/2010/main" val="25490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graphicEl>
                                              <a:dgm id="{9AF5835C-77DA-4204-9D42-2331ADAD2CED}"/>
                                            </p:graphicEl>
                                          </p:spTgt>
                                        </p:tgtEl>
                                        <p:attrNameLst>
                                          <p:attrName>style.visibility</p:attrName>
                                        </p:attrNameLst>
                                      </p:cBhvr>
                                      <p:to>
                                        <p:strVal val="visible"/>
                                      </p:to>
                                    </p:set>
                                    <p:animEffect transition="in" filter="barn(inVertical)">
                                      <p:cBhvr>
                                        <p:cTn id="7" dur="500"/>
                                        <p:tgtEl>
                                          <p:spTgt spid="13">
                                            <p:graphicEl>
                                              <a:dgm id="{9AF5835C-77DA-4204-9D42-2331ADAD2CED}"/>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graphicEl>
                                              <a:dgm id="{48CD9A98-5BFA-44C1-A0B8-9FEA97FB995D}"/>
                                            </p:graphicEl>
                                          </p:spTgt>
                                        </p:tgtEl>
                                        <p:attrNameLst>
                                          <p:attrName>style.visibility</p:attrName>
                                        </p:attrNameLst>
                                      </p:cBhvr>
                                      <p:to>
                                        <p:strVal val="visible"/>
                                      </p:to>
                                    </p:set>
                                    <p:animEffect transition="in" filter="barn(inVertical)">
                                      <p:cBhvr>
                                        <p:cTn id="10" dur="500"/>
                                        <p:tgtEl>
                                          <p:spTgt spid="13">
                                            <p:graphicEl>
                                              <a:dgm id="{48CD9A98-5BFA-44C1-A0B8-9FEA97FB995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graphicEl>
                                              <a:dgm id="{1EA59292-58DB-4887-A7B0-26D39E05B645}"/>
                                            </p:graphicEl>
                                          </p:spTgt>
                                        </p:tgtEl>
                                        <p:attrNameLst>
                                          <p:attrName>style.visibility</p:attrName>
                                        </p:attrNameLst>
                                      </p:cBhvr>
                                      <p:to>
                                        <p:strVal val="visible"/>
                                      </p:to>
                                    </p:set>
                                    <p:animEffect transition="in" filter="barn(inVertical)">
                                      <p:cBhvr>
                                        <p:cTn id="15" dur="500"/>
                                        <p:tgtEl>
                                          <p:spTgt spid="13">
                                            <p:graphicEl>
                                              <a:dgm id="{1EA59292-58DB-4887-A7B0-26D39E05B645}"/>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graphicEl>
                                              <a:dgm id="{168018C5-4999-4038-A1FA-7D62B8EBBEDA}"/>
                                            </p:graphicEl>
                                          </p:spTgt>
                                        </p:tgtEl>
                                        <p:attrNameLst>
                                          <p:attrName>style.visibility</p:attrName>
                                        </p:attrNameLst>
                                      </p:cBhvr>
                                      <p:to>
                                        <p:strVal val="visible"/>
                                      </p:to>
                                    </p:set>
                                    <p:animEffect transition="in" filter="barn(inVertical)">
                                      <p:cBhvr>
                                        <p:cTn id="18" dur="500"/>
                                        <p:tgtEl>
                                          <p:spTgt spid="13">
                                            <p:graphicEl>
                                              <a:dgm id="{168018C5-4999-4038-A1FA-7D62B8EBBEDA}"/>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graphicEl>
                                              <a:dgm id="{6F1F76D5-D697-492E-A25E-2F8C14725DE7}"/>
                                            </p:graphicEl>
                                          </p:spTgt>
                                        </p:tgtEl>
                                        <p:attrNameLst>
                                          <p:attrName>style.visibility</p:attrName>
                                        </p:attrNameLst>
                                      </p:cBhvr>
                                      <p:to>
                                        <p:strVal val="visible"/>
                                      </p:to>
                                    </p:set>
                                    <p:animEffect transition="in" filter="barn(inVertical)">
                                      <p:cBhvr>
                                        <p:cTn id="21" dur="500"/>
                                        <p:tgtEl>
                                          <p:spTgt spid="13">
                                            <p:graphicEl>
                                              <a:dgm id="{6F1F76D5-D697-492E-A25E-2F8C14725DE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graphicEl>
                                              <a:dgm id="{EEB333C4-B2F4-4991-A556-1CD4FF888A71}"/>
                                            </p:graphicEl>
                                          </p:spTgt>
                                        </p:tgtEl>
                                        <p:attrNameLst>
                                          <p:attrName>style.visibility</p:attrName>
                                        </p:attrNameLst>
                                      </p:cBhvr>
                                      <p:to>
                                        <p:strVal val="visible"/>
                                      </p:to>
                                    </p:set>
                                    <p:animEffect transition="in" filter="barn(inVertical)">
                                      <p:cBhvr>
                                        <p:cTn id="26" dur="500"/>
                                        <p:tgtEl>
                                          <p:spTgt spid="13">
                                            <p:graphicEl>
                                              <a:dgm id="{EEB333C4-B2F4-4991-A556-1CD4FF888A71}"/>
                                            </p:graphic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graphicEl>
                                              <a:dgm id="{1F1646BF-28E3-4A8D-A3A7-0FB6F56AC39C}"/>
                                            </p:graphicEl>
                                          </p:spTgt>
                                        </p:tgtEl>
                                        <p:attrNameLst>
                                          <p:attrName>style.visibility</p:attrName>
                                        </p:attrNameLst>
                                      </p:cBhvr>
                                      <p:to>
                                        <p:strVal val="visible"/>
                                      </p:to>
                                    </p:set>
                                    <p:animEffect transition="in" filter="barn(inVertical)">
                                      <p:cBhvr>
                                        <p:cTn id="29" dur="500"/>
                                        <p:tgtEl>
                                          <p:spTgt spid="13">
                                            <p:graphicEl>
                                              <a:dgm id="{1F1646BF-28E3-4A8D-A3A7-0FB6F56AC39C}"/>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graphicEl>
                                              <a:dgm id="{D0855F55-2A23-4B96-9D55-A0C0BA9FE291}"/>
                                            </p:graphicEl>
                                          </p:spTgt>
                                        </p:tgtEl>
                                        <p:attrNameLst>
                                          <p:attrName>style.visibility</p:attrName>
                                        </p:attrNameLst>
                                      </p:cBhvr>
                                      <p:to>
                                        <p:strVal val="visible"/>
                                      </p:to>
                                    </p:set>
                                    <p:animEffect transition="in" filter="barn(inVertical)">
                                      <p:cBhvr>
                                        <p:cTn id="32" dur="500"/>
                                        <p:tgtEl>
                                          <p:spTgt spid="13">
                                            <p:graphicEl>
                                              <a:dgm id="{D0855F55-2A23-4B96-9D55-A0C0BA9FE2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graphicEl>
                                              <a:dgm id="{AD55551B-2C62-44A9-BF8C-7664146ACE96}"/>
                                            </p:graphicEl>
                                          </p:spTgt>
                                        </p:tgtEl>
                                        <p:attrNameLst>
                                          <p:attrName>style.visibility</p:attrName>
                                        </p:attrNameLst>
                                      </p:cBhvr>
                                      <p:to>
                                        <p:strVal val="visible"/>
                                      </p:to>
                                    </p:set>
                                    <p:animEffect transition="in" filter="barn(inVertical)">
                                      <p:cBhvr>
                                        <p:cTn id="37" dur="500"/>
                                        <p:tgtEl>
                                          <p:spTgt spid="13">
                                            <p:graphicEl>
                                              <a:dgm id="{AD55551B-2C62-44A9-BF8C-7664146ACE96}"/>
                                            </p:graphic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graphicEl>
                                              <a:dgm id="{EA57D9C7-1398-43CC-98A5-D741E0F0D7EE}"/>
                                            </p:graphicEl>
                                          </p:spTgt>
                                        </p:tgtEl>
                                        <p:attrNameLst>
                                          <p:attrName>style.visibility</p:attrName>
                                        </p:attrNameLst>
                                      </p:cBhvr>
                                      <p:to>
                                        <p:strVal val="visible"/>
                                      </p:to>
                                    </p:set>
                                    <p:animEffect transition="in" filter="barn(inVertical)">
                                      <p:cBhvr>
                                        <p:cTn id="40" dur="500"/>
                                        <p:tgtEl>
                                          <p:spTgt spid="13">
                                            <p:graphicEl>
                                              <a:dgm id="{EA57D9C7-1398-43CC-98A5-D741E0F0D7EE}"/>
                                            </p:graphic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graphicEl>
                                              <a:dgm id="{244EE116-5EA2-401C-93B0-82DC49547C33}"/>
                                            </p:graphicEl>
                                          </p:spTgt>
                                        </p:tgtEl>
                                        <p:attrNameLst>
                                          <p:attrName>style.visibility</p:attrName>
                                        </p:attrNameLst>
                                      </p:cBhvr>
                                      <p:to>
                                        <p:strVal val="visible"/>
                                      </p:to>
                                    </p:set>
                                    <p:animEffect transition="in" filter="barn(inVertical)">
                                      <p:cBhvr>
                                        <p:cTn id="43" dur="500"/>
                                        <p:tgtEl>
                                          <p:spTgt spid="13">
                                            <p:graphicEl>
                                              <a:dgm id="{244EE116-5EA2-401C-93B0-82DC49547C3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graphicEl>
                                              <a:dgm id="{3C0A86BA-0EDD-4308-84C0-010F6D90F89A}"/>
                                            </p:graphicEl>
                                          </p:spTgt>
                                        </p:tgtEl>
                                        <p:attrNameLst>
                                          <p:attrName>style.visibility</p:attrName>
                                        </p:attrNameLst>
                                      </p:cBhvr>
                                      <p:to>
                                        <p:strVal val="visible"/>
                                      </p:to>
                                    </p:set>
                                    <p:animEffect transition="in" filter="barn(inVertical)">
                                      <p:cBhvr>
                                        <p:cTn id="48" dur="500"/>
                                        <p:tgtEl>
                                          <p:spTgt spid="13">
                                            <p:graphicEl>
                                              <a:dgm id="{3C0A86BA-0EDD-4308-84C0-010F6D90F89A}"/>
                                            </p:graphicEl>
                                          </p:spTgt>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graphicEl>
                                              <a:dgm id="{167BABA4-556F-488A-86B6-8A10ADF6076B}"/>
                                            </p:graphicEl>
                                          </p:spTgt>
                                        </p:tgtEl>
                                        <p:attrNameLst>
                                          <p:attrName>style.visibility</p:attrName>
                                        </p:attrNameLst>
                                      </p:cBhvr>
                                      <p:to>
                                        <p:strVal val="visible"/>
                                      </p:to>
                                    </p:set>
                                    <p:animEffect transition="in" filter="barn(inVertical)">
                                      <p:cBhvr>
                                        <p:cTn id="51" dur="500"/>
                                        <p:tgtEl>
                                          <p:spTgt spid="13">
                                            <p:graphicEl>
                                              <a:dgm id="{167BABA4-556F-488A-86B6-8A10ADF6076B}"/>
                                            </p:graphic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3">
                                            <p:graphicEl>
                                              <a:dgm id="{27745626-A2CA-47B3-AFCF-3250E042E8A3}"/>
                                            </p:graphicEl>
                                          </p:spTgt>
                                        </p:tgtEl>
                                        <p:attrNameLst>
                                          <p:attrName>style.visibility</p:attrName>
                                        </p:attrNameLst>
                                      </p:cBhvr>
                                      <p:to>
                                        <p:strVal val="visible"/>
                                      </p:to>
                                    </p:set>
                                    <p:animEffect transition="in" filter="barn(inVertical)">
                                      <p:cBhvr>
                                        <p:cTn id="54" dur="500"/>
                                        <p:tgtEl>
                                          <p:spTgt spid="13">
                                            <p:graphicEl>
                                              <a:dgm id="{27745626-A2CA-47B3-AFCF-3250E042E8A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0" nodeType="clickEffect">
                                  <p:stCondLst>
                                    <p:cond delay="0"/>
                                  </p:stCondLst>
                                  <p:childTnLst>
                                    <p:animScale>
                                      <p:cBhvr>
                                        <p:cTn id="5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NÍZE V USA - JAK SE V TOM VYZNAT? | Cestování po USA">
            <a:extLst>
              <a:ext uri="{FF2B5EF4-FFF2-40B4-BE49-F238E27FC236}">
                <a16:creationId xmlns:a16="http://schemas.microsoft.com/office/drawing/2014/main" id="{8BE1BBF0-C00D-49AF-AAEE-9B8E7B7A8D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539" y="2219763"/>
            <a:ext cx="3838565" cy="189391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3529DF8-4E3C-4DF2-A763-B3BB6FB1BC4C}"/>
              </a:ext>
            </a:extLst>
          </p:cNvPr>
          <p:cNvSpPr>
            <a:spLocks noGrp="1"/>
          </p:cNvSpPr>
          <p:nvPr>
            <p:ph type="title"/>
          </p:nvPr>
        </p:nvSpPr>
        <p:spPr>
          <a:xfrm>
            <a:off x="1483611" y="150713"/>
            <a:ext cx="9631184" cy="725864"/>
          </a:xfrm>
        </p:spPr>
        <p:txBody>
          <a:bodyPr>
            <a:normAutofit/>
          </a:bodyPr>
          <a:lstStyle/>
          <a:p>
            <a:r>
              <a:rPr lang="cs-CZ" sz="3628" dirty="0">
                <a:solidFill>
                  <a:srgbClr val="002060"/>
                </a:solidFill>
              </a:rPr>
              <a:t>Podílový</a:t>
            </a:r>
            <a:r>
              <a:rPr lang="cs-CZ" sz="3628" dirty="0"/>
              <a:t> </a:t>
            </a:r>
            <a:r>
              <a:rPr lang="cs-CZ" sz="3628" dirty="0">
                <a:solidFill>
                  <a:srgbClr val="002060"/>
                </a:solidFill>
              </a:rPr>
              <a:t>fond?</a:t>
            </a:r>
          </a:p>
        </p:txBody>
      </p:sp>
      <p:sp>
        <p:nvSpPr>
          <p:cNvPr id="4" name="Zástupný symbol pro číslo snímku 3">
            <a:extLst>
              <a:ext uri="{FF2B5EF4-FFF2-40B4-BE49-F238E27FC236}">
                <a16:creationId xmlns:a16="http://schemas.microsoft.com/office/drawing/2014/main" id="{87C1BC6E-3114-4D63-B967-2DA205A954EC}"/>
              </a:ext>
            </a:extLst>
          </p:cNvPr>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3</a:t>
            </a:fld>
            <a:endParaRPr lang="cs-CZ" dirty="0"/>
          </a:p>
        </p:txBody>
      </p:sp>
      <p:sp>
        <p:nvSpPr>
          <p:cNvPr id="6" name="Šipka: zahnutá doleva 5">
            <a:extLst>
              <a:ext uri="{FF2B5EF4-FFF2-40B4-BE49-F238E27FC236}">
                <a16:creationId xmlns:a16="http://schemas.microsoft.com/office/drawing/2014/main" id="{53F0AE57-1FF5-472D-ACE6-813277E2EC59}"/>
              </a:ext>
            </a:extLst>
          </p:cNvPr>
          <p:cNvSpPr/>
          <p:nvPr/>
        </p:nvSpPr>
        <p:spPr>
          <a:xfrm>
            <a:off x="7402144" y="1732030"/>
            <a:ext cx="1371451" cy="14367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Šipka: zahnutá doprava 6">
            <a:extLst>
              <a:ext uri="{FF2B5EF4-FFF2-40B4-BE49-F238E27FC236}">
                <a16:creationId xmlns:a16="http://schemas.microsoft.com/office/drawing/2014/main" id="{B32F399B-FC1B-480C-88FB-AA3BA9C45DA0}"/>
              </a:ext>
            </a:extLst>
          </p:cNvPr>
          <p:cNvSpPr/>
          <p:nvPr/>
        </p:nvSpPr>
        <p:spPr>
          <a:xfrm>
            <a:off x="2065532" y="1725570"/>
            <a:ext cx="1371451" cy="14367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TextovéPole 7">
            <a:extLst>
              <a:ext uri="{FF2B5EF4-FFF2-40B4-BE49-F238E27FC236}">
                <a16:creationId xmlns:a16="http://schemas.microsoft.com/office/drawing/2014/main" id="{D3A29D93-DF5D-4AF8-A1D7-8C1CE5744FF0}"/>
              </a:ext>
            </a:extLst>
          </p:cNvPr>
          <p:cNvSpPr txBox="1"/>
          <p:nvPr/>
        </p:nvSpPr>
        <p:spPr>
          <a:xfrm>
            <a:off x="3578013" y="1400257"/>
            <a:ext cx="4251521" cy="650627"/>
          </a:xfrm>
          <a:prstGeom prst="rect">
            <a:avLst/>
          </a:prstGeom>
          <a:noFill/>
        </p:spPr>
        <p:txBody>
          <a:bodyPr wrap="square" rtlCol="0">
            <a:spAutoFit/>
          </a:bodyPr>
          <a:lstStyle/>
          <a:p>
            <a:r>
              <a:rPr lang="cs-CZ" sz="3628" b="1" spc="-50" dirty="0">
                <a:solidFill>
                  <a:srgbClr val="002060"/>
                </a:solidFill>
                <a:latin typeface="+mj-lt"/>
                <a:ea typeface="+mj-ea"/>
                <a:cs typeface="+mj-cs"/>
              </a:rPr>
              <a:t>Investoři</a:t>
            </a:r>
            <a:r>
              <a:rPr lang="cs-CZ" dirty="0"/>
              <a:t> - </a:t>
            </a:r>
            <a:r>
              <a:rPr lang="cs-CZ" sz="3628" b="1" spc="-50" dirty="0">
                <a:solidFill>
                  <a:srgbClr val="002060"/>
                </a:solidFill>
                <a:latin typeface="+mj-lt"/>
                <a:ea typeface="+mj-ea"/>
                <a:cs typeface="+mj-cs"/>
              </a:rPr>
              <a:t>podílníci</a:t>
            </a:r>
          </a:p>
        </p:txBody>
      </p:sp>
      <p:sp>
        <p:nvSpPr>
          <p:cNvPr id="10" name="TextovéPole 9">
            <a:extLst>
              <a:ext uri="{FF2B5EF4-FFF2-40B4-BE49-F238E27FC236}">
                <a16:creationId xmlns:a16="http://schemas.microsoft.com/office/drawing/2014/main" id="{A82FA78F-6523-400D-AC66-DE817417EB80}"/>
              </a:ext>
            </a:extLst>
          </p:cNvPr>
          <p:cNvSpPr txBox="1"/>
          <p:nvPr/>
        </p:nvSpPr>
        <p:spPr>
          <a:xfrm>
            <a:off x="4223792" y="2630949"/>
            <a:ext cx="2481437" cy="1015663"/>
          </a:xfrm>
          <a:prstGeom prst="rect">
            <a:avLst/>
          </a:prstGeom>
          <a:noFill/>
        </p:spPr>
        <p:txBody>
          <a:bodyPr wrap="square" rtlCol="0">
            <a:spAutoFit/>
          </a:bodyPr>
          <a:lstStyle/>
          <a:p>
            <a:r>
              <a:rPr lang="cs-CZ" sz="6000" b="1" dirty="0">
                <a:solidFill>
                  <a:srgbClr val="C00000"/>
                </a:solidFill>
              </a:rPr>
              <a:t>FOND</a:t>
            </a:r>
          </a:p>
        </p:txBody>
      </p:sp>
      <p:sp>
        <p:nvSpPr>
          <p:cNvPr id="11" name="Šipka: doleva 10">
            <a:extLst>
              <a:ext uri="{FF2B5EF4-FFF2-40B4-BE49-F238E27FC236}">
                <a16:creationId xmlns:a16="http://schemas.microsoft.com/office/drawing/2014/main" id="{ADA5D600-951D-4620-A329-4A3C888F1F4D}"/>
              </a:ext>
            </a:extLst>
          </p:cNvPr>
          <p:cNvSpPr/>
          <p:nvPr/>
        </p:nvSpPr>
        <p:spPr>
          <a:xfrm>
            <a:off x="7402144" y="3559615"/>
            <a:ext cx="2677596" cy="5877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F2FC442D-558C-4DA9-A328-B9FF4DD96B40}"/>
              </a:ext>
            </a:extLst>
          </p:cNvPr>
          <p:cNvSpPr txBox="1"/>
          <p:nvPr/>
        </p:nvSpPr>
        <p:spPr>
          <a:xfrm>
            <a:off x="7745164" y="3012047"/>
            <a:ext cx="3978733" cy="650627"/>
          </a:xfrm>
          <a:prstGeom prst="rect">
            <a:avLst/>
          </a:prstGeom>
          <a:noFill/>
        </p:spPr>
        <p:txBody>
          <a:bodyPr wrap="square" rtlCol="0">
            <a:spAutoFit/>
          </a:bodyPr>
          <a:lstStyle/>
          <a:p>
            <a:r>
              <a:rPr lang="cs-CZ" sz="3628" b="1" spc="-50" dirty="0">
                <a:solidFill>
                  <a:srgbClr val="002060"/>
                </a:solidFill>
                <a:latin typeface="+mj-lt"/>
                <a:ea typeface="+mj-ea"/>
                <a:cs typeface="+mj-cs"/>
              </a:rPr>
              <a:t>Portfolio manager</a:t>
            </a:r>
          </a:p>
        </p:txBody>
      </p:sp>
      <p:sp>
        <p:nvSpPr>
          <p:cNvPr id="14" name="TextovéPole 13">
            <a:extLst>
              <a:ext uri="{FF2B5EF4-FFF2-40B4-BE49-F238E27FC236}">
                <a16:creationId xmlns:a16="http://schemas.microsoft.com/office/drawing/2014/main" id="{5898C886-52E8-4355-BE3B-1DE1B4849DF4}"/>
              </a:ext>
            </a:extLst>
          </p:cNvPr>
          <p:cNvSpPr txBox="1"/>
          <p:nvPr/>
        </p:nvSpPr>
        <p:spPr>
          <a:xfrm>
            <a:off x="7745165" y="4168170"/>
            <a:ext cx="3657204" cy="650627"/>
          </a:xfrm>
          <a:prstGeom prst="rect">
            <a:avLst/>
          </a:prstGeom>
          <a:noFill/>
        </p:spPr>
        <p:txBody>
          <a:bodyPr wrap="square" rtlCol="0">
            <a:spAutoFit/>
          </a:bodyPr>
          <a:lstStyle/>
          <a:p>
            <a:r>
              <a:rPr lang="cs-CZ" sz="3628" b="1" spc="-50" dirty="0">
                <a:solidFill>
                  <a:srgbClr val="002060"/>
                </a:solidFill>
                <a:latin typeface="+mj-lt"/>
                <a:ea typeface="+mj-ea"/>
                <a:cs typeface="+mj-cs"/>
              </a:rPr>
              <a:t>Tým analytiků</a:t>
            </a:r>
          </a:p>
        </p:txBody>
      </p:sp>
      <p:sp>
        <p:nvSpPr>
          <p:cNvPr id="12" name="Šipka: dolů 11">
            <a:extLst>
              <a:ext uri="{FF2B5EF4-FFF2-40B4-BE49-F238E27FC236}">
                <a16:creationId xmlns:a16="http://schemas.microsoft.com/office/drawing/2014/main" id="{C0107AA2-F589-49C5-91ED-E175D1425C8B}"/>
              </a:ext>
            </a:extLst>
          </p:cNvPr>
          <p:cNvSpPr/>
          <p:nvPr/>
        </p:nvSpPr>
        <p:spPr>
          <a:xfrm flipH="1">
            <a:off x="4096458" y="4467964"/>
            <a:ext cx="350379" cy="83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lů 15">
            <a:extLst>
              <a:ext uri="{FF2B5EF4-FFF2-40B4-BE49-F238E27FC236}">
                <a16:creationId xmlns:a16="http://schemas.microsoft.com/office/drawing/2014/main" id="{7D63CC2B-5E76-4CB5-B00B-16BA790AB18A}"/>
              </a:ext>
            </a:extLst>
          </p:cNvPr>
          <p:cNvSpPr/>
          <p:nvPr/>
        </p:nvSpPr>
        <p:spPr>
          <a:xfrm flipH="1">
            <a:off x="4916517" y="4489176"/>
            <a:ext cx="350379" cy="83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lů 16">
            <a:extLst>
              <a:ext uri="{FF2B5EF4-FFF2-40B4-BE49-F238E27FC236}">
                <a16:creationId xmlns:a16="http://schemas.microsoft.com/office/drawing/2014/main" id="{CEC32B74-F82A-4BB7-9A66-0330E74FB579}"/>
              </a:ext>
            </a:extLst>
          </p:cNvPr>
          <p:cNvSpPr/>
          <p:nvPr/>
        </p:nvSpPr>
        <p:spPr>
          <a:xfrm flipH="1">
            <a:off x="5750628" y="4489176"/>
            <a:ext cx="350379" cy="83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lů 17">
            <a:extLst>
              <a:ext uri="{FF2B5EF4-FFF2-40B4-BE49-F238E27FC236}">
                <a16:creationId xmlns:a16="http://schemas.microsoft.com/office/drawing/2014/main" id="{B4DE38EF-7127-426D-93FE-0CA82C349AD9}"/>
              </a:ext>
            </a:extLst>
          </p:cNvPr>
          <p:cNvSpPr/>
          <p:nvPr/>
        </p:nvSpPr>
        <p:spPr>
          <a:xfrm flipH="1">
            <a:off x="6458499" y="4489176"/>
            <a:ext cx="350379" cy="83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a:extLst>
              <a:ext uri="{FF2B5EF4-FFF2-40B4-BE49-F238E27FC236}">
                <a16:creationId xmlns:a16="http://schemas.microsoft.com/office/drawing/2014/main" id="{C8DD9A34-EE0D-4597-A24A-466BA691F967}"/>
              </a:ext>
            </a:extLst>
          </p:cNvPr>
          <p:cNvSpPr txBox="1"/>
          <p:nvPr/>
        </p:nvSpPr>
        <p:spPr>
          <a:xfrm>
            <a:off x="3671734" y="5301697"/>
            <a:ext cx="3924634" cy="650627"/>
          </a:xfrm>
          <a:prstGeom prst="rect">
            <a:avLst/>
          </a:prstGeom>
          <a:noFill/>
        </p:spPr>
        <p:txBody>
          <a:bodyPr wrap="square" rtlCol="0">
            <a:spAutoFit/>
          </a:bodyPr>
          <a:lstStyle/>
          <a:p>
            <a:pPr algn="ctr"/>
            <a:r>
              <a:rPr lang="cs-CZ" sz="3628" b="1" spc="-50" dirty="0">
                <a:solidFill>
                  <a:srgbClr val="002060"/>
                </a:solidFill>
                <a:latin typeface="+mj-lt"/>
                <a:ea typeface="+mj-ea"/>
                <a:cs typeface="+mj-cs"/>
              </a:rPr>
              <a:t>Podkladová aktiva</a:t>
            </a:r>
          </a:p>
        </p:txBody>
      </p:sp>
      <p:pic>
        <p:nvPicPr>
          <p:cNvPr id="20" name="Obrázek 19">
            <a:extLst>
              <a:ext uri="{FF2B5EF4-FFF2-40B4-BE49-F238E27FC236}">
                <a16:creationId xmlns:a16="http://schemas.microsoft.com/office/drawing/2014/main" id="{8F977369-7799-4C25-7509-F68FBC54F64D}"/>
              </a:ext>
            </a:extLst>
          </p:cNvPr>
          <p:cNvPicPr>
            <a:picLocks noChangeAspect="1"/>
          </p:cNvPicPr>
          <p:nvPr/>
        </p:nvPicPr>
        <p:blipFill>
          <a:blip r:embed="rId4"/>
          <a:stretch>
            <a:fillRect/>
          </a:stretch>
        </p:blipFill>
        <p:spPr>
          <a:xfrm>
            <a:off x="0" y="0"/>
            <a:ext cx="623392" cy="1238423"/>
          </a:xfrm>
          <a:prstGeom prst="rect">
            <a:avLst/>
          </a:prstGeom>
        </p:spPr>
      </p:pic>
      <p:sp>
        <p:nvSpPr>
          <p:cNvPr id="21" name="Rectangle 30">
            <a:extLst>
              <a:ext uri="{FF2B5EF4-FFF2-40B4-BE49-F238E27FC236}">
                <a16:creationId xmlns:a16="http://schemas.microsoft.com/office/drawing/2014/main" id="{8C48B970-EDFC-543B-9CF1-076872F78D03}"/>
              </a:ext>
            </a:extLst>
          </p:cNvPr>
          <p:cNvSpPr/>
          <p:nvPr/>
        </p:nvSpPr>
        <p:spPr>
          <a:xfrm>
            <a:off x="8072" y="6046891"/>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a:t>
            </a:r>
            <a:endParaRPr lang="en-US" dirty="0"/>
          </a:p>
        </p:txBody>
      </p:sp>
      <p:sp>
        <p:nvSpPr>
          <p:cNvPr id="22" name="Slide Number Placeholder 12">
            <a:extLst>
              <a:ext uri="{FF2B5EF4-FFF2-40B4-BE49-F238E27FC236}">
                <a16:creationId xmlns:a16="http://schemas.microsoft.com/office/drawing/2014/main" id="{52D0022B-62AE-A963-A719-D359C369C0AF}"/>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3</a:t>
            </a:fld>
            <a:endParaRPr lang="en-JM" dirty="0"/>
          </a:p>
        </p:txBody>
      </p:sp>
      <p:sp>
        <p:nvSpPr>
          <p:cNvPr id="3" name="TextovéPole 2">
            <a:extLst>
              <a:ext uri="{FF2B5EF4-FFF2-40B4-BE49-F238E27FC236}">
                <a16:creationId xmlns:a16="http://schemas.microsoft.com/office/drawing/2014/main" id="{647D6C42-ACB3-53D0-B549-E1EA1295CCB3}"/>
              </a:ext>
            </a:extLst>
          </p:cNvPr>
          <p:cNvSpPr txBox="1"/>
          <p:nvPr/>
        </p:nvSpPr>
        <p:spPr>
          <a:xfrm>
            <a:off x="8773595" y="908721"/>
            <a:ext cx="914400" cy="914400"/>
          </a:xfrm>
          <a:prstGeom prst="rect">
            <a:avLst/>
          </a:prstGeom>
        </p:spPr>
        <p:txBody>
          <a:bodyPr wrap="none" lIns="121891" tIns="60945" rIns="121891" bIns="60945" rtlCol="0">
            <a:noAutofit/>
          </a:bodyPr>
          <a:lstStyle/>
          <a:p>
            <a:pPr marL="0" indent="0">
              <a:spcBef>
                <a:spcPts val="0"/>
              </a:spcBef>
              <a:buNone/>
            </a:pPr>
            <a:r>
              <a:rPr lang="cs-CZ" sz="3628" b="1" spc="-50" dirty="0">
                <a:solidFill>
                  <a:srgbClr val="C21C1D"/>
                </a:solidFill>
                <a:latin typeface="+mj-lt"/>
                <a:ea typeface="+mj-ea"/>
                <a:cs typeface="+mj-cs"/>
              </a:rPr>
              <a:t>Statut</a:t>
            </a:r>
          </a:p>
        </p:txBody>
      </p:sp>
      <p:sp>
        <p:nvSpPr>
          <p:cNvPr id="23" name="TextovéPole 22">
            <a:extLst>
              <a:ext uri="{FF2B5EF4-FFF2-40B4-BE49-F238E27FC236}">
                <a16:creationId xmlns:a16="http://schemas.microsoft.com/office/drawing/2014/main" id="{C664BAAA-A42F-CB33-7AEB-E9C9E1E5A48B}"/>
              </a:ext>
            </a:extLst>
          </p:cNvPr>
          <p:cNvSpPr txBox="1"/>
          <p:nvPr/>
        </p:nvSpPr>
        <p:spPr>
          <a:xfrm>
            <a:off x="9635747" y="1640871"/>
            <a:ext cx="914400" cy="914400"/>
          </a:xfrm>
          <a:prstGeom prst="rect">
            <a:avLst/>
          </a:prstGeom>
        </p:spPr>
        <p:txBody>
          <a:bodyPr wrap="none" lIns="121891" tIns="60945" rIns="121891" bIns="60945" rtlCol="0">
            <a:noAutofit/>
          </a:bodyPr>
          <a:lstStyle/>
          <a:p>
            <a:pPr marL="0" indent="0">
              <a:spcBef>
                <a:spcPts val="0"/>
              </a:spcBef>
              <a:buNone/>
            </a:pPr>
            <a:r>
              <a:rPr lang="cs-CZ" sz="3628" b="1" spc="-50" dirty="0">
                <a:solidFill>
                  <a:srgbClr val="C21C1D"/>
                </a:solidFill>
                <a:latin typeface="+mj-lt"/>
                <a:ea typeface="+mj-ea"/>
                <a:cs typeface="+mj-cs"/>
              </a:rPr>
              <a:t>KIID</a:t>
            </a:r>
          </a:p>
        </p:txBody>
      </p:sp>
    </p:spTree>
    <p:extLst>
      <p:ext uri="{BB962C8B-B14F-4D97-AF65-F5344CB8AC3E}">
        <p14:creationId xmlns:p14="http://schemas.microsoft.com/office/powerpoint/2010/main" val="5210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26750"/>
            <a:ext cx="6588507" cy="1280890"/>
          </a:xfrm>
        </p:spPr>
        <p:txBody>
          <a:bodyPr>
            <a:normAutofit/>
          </a:bodyPr>
          <a:lstStyle/>
          <a:p>
            <a:r>
              <a:rPr lang="cs-CZ" sz="3628" dirty="0">
                <a:solidFill>
                  <a:srgbClr val="002060"/>
                </a:solidFill>
              </a:rPr>
              <a:t>Forward - příklad</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30</a:t>
            </a:fld>
            <a:endParaRPr lang="cs-CZ"/>
          </a:p>
        </p:txBody>
      </p:sp>
      <p:sp>
        <p:nvSpPr>
          <p:cNvPr id="10" name="Zástupný symbol pro obsah 2">
            <a:extLst>
              <a:ext uri="{FF2B5EF4-FFF2-40B4-BE49-F238E27FC236}">
                <a16:creationId xmlns:a16="http://schemas.microsoft.com/office/drawing/2014/main" id="{97F8241C-033C-D84A-A1B5-D72E5E8CDBF0}"/>
              </a:ext>
            </a:extLst>
          </p:cNvPr>
          <p:cNvSpPr>
            <a:spLocks noGrp="1"/>
          </p:cNvSpPr>
          <p:nvPr/>
        </p:nvSpPr>
        <p:spPr>
          <a:xfrm>
            <a:off x="1343472" y="980728"/>
            <a:ext cx="8801788" cy="4710377"/>
          </a:xfrm>
          <a:prstGeom prst="rect">
            <a:avLst/>
          </a:prstGeom>
        </p:spPr>
        <p:txBody>
          <a:bodyPr vert="horz" lIns="82935" tIns="41468" rIns="82935" bIns="414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a:t>Klient má uzavřený obchod se zahraničním partnerem, který má za 3 měsíce zaplatit za odebrané zboží 100.000 EUR. </a:t>
            </a:r>
            <a:r>
              <a:rPr lang="cs-CZ" sz="2000" b="1" dirty="0"/>
              <a:t>Aktuální spotový kurz EUR/ CZK je 27,70 a forwardový kurz na tři měsíce je 27,68.</a:t>
            </a:r>
          </a:p>
        </p:txBody>
      </p:sp>
      <p:pic>
        <p:nvPicPr>
          <p:cNvPr id="8" name="Obrázek 7">
            <a:extLst>
              <a:ext uri="{FF2B5EF4-FFF2-40B4-BE49-F238E27FC236}">
                <a16:creationId xmlns:a16="http://schemas.microsoft.com/office/drawing/2014/main" id="{A556FBCE-8FFD-496E-A650-A513A64D62E2}"/>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30">
            <a:extLst>
              <a:ext uri="{FF2B5EF4-FFF2-40B4-BE49-F238E27FC236}">
                <a16:creationId xmlns:a16="http://schemas.microsoft.com/office/drawing/2014/main" id="{C31BB6F0-3E13-43D7-9F7F-D6219F949EAC}"/>
              </a:ext>
            </a:extLst>
          </p:cNvPr>
          <p:cNvSpPr/>
          <p:nvPr/>
        </p:nvSpPr>
        <p:spPr>
          <a:xfrm>
            <a:off x="15953" y="6042631"/>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12">
            <a:extLst>
              <a:ext uri="{FF2B5EF4-FFF2-40B4-BE49-F238E27FC236}">
                <a16:creationId xmlns:a16="http://schemas.microsoft.com/office/drawing/2014/main" id="{045FB5F9-1947-4DD6-9422-0EA2C5A2800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30</a:t>
            </a:fld>
            <a:endParaRPr lang="en-JM" b="1" dirty="0"/>
          </a:p>
        </p:txBody>
      </p:sp>
      <p:graphicFrame>
        <p:nvGraphicFramePr>
          <p:cNvPr id="3" name="Tabulka 2">
            <a:extLst>
              <a:ext uri="{FF2B5EF4-FFF2-40B4-BE49-F238E27FC236}">
                <a16:creationId xmlns:a16="http://schemas.microsoft.com/office/drawing/2014/main" id="{30789DF9-FD0C-43C1-BC52-25F6DDCD23D1}"/>
              </a:ext>
            </a:extLst>
          </p:cNvPr>
          <p:cNvGraphicFramePr>
            <a:graphicFrameLocks noGrp="1"/>
          </p:cNvGraphicFramePr>
          <p:nvPr>
            <p:extLst>
              <p:ext uri="{D42A27DB-BD31-4B8C-83A1-F6EECF244321}">
                <p14:modId xmlns:p14="http://schemas.microsoft.com/office/powerpoint/2010/main" val="4047201093"/>
              </p:ext>
            </p:extLst>
          </p:nvPr>
        </p:nvGraphicFramePr>
        <p:xfrm>
          <a:off x="611992" y="2053590"/>
          <a:ext cx="11244648" cy="3641757"/>
        </p:xfrm>
        <a:graphic>
          <a:graphicData uri="http://schemas.openxmlformats.org/drawingml/2006/table">
            <a:tbl>
              <a:tblPr/>
              <a:tblGrid>
                <a:gridCol w="2811162">
                  <a:extLst>
                    <a:ext uri="{9D8B030D-6E8A-4147-A177-3AD203B41FA5}">
                      <a16:colId xmlns:a16="http://schemas.microsoft.com/office/drawing/2014/main" val="1517608240"/>
                    </a:ext>
                  </a:extLst>
                </a:gridCol>
                <a:gridCol w="2811162">
                  <a:extLst>
                    <a:ext uri="{9D8B030D-6E8A-4147-A177-3AD203B41FA5}">
                      <a16:colId xmlns:a16="http://schemas.microsoft.com/office/drawing/2014/main" val="2890210646"/>
                    </a:ext>
                  </a:extLst>
                </a:gridCol>
                <a:gridCol w="2811162">
                  <a:extLst>
                    <a:ext uri="{9D8B030D-6E8A-4147-A177-3AD203B41FA5}">
                      <a16:colId xmlns:a16="http://schemas.microsoft.com/office/drawing/2014/main" val="2113519997"/>
                    </a:ext>
                  </a:extLst>
                </a:gridCol>
                <a:gridCol w="2811162">
                  <a:extLst>
                    <a:ext uri="{9D8B030D-6E8A-4147-A177-3AD203B41FA5}">
                      <a16:colId xmlns:a16="http://schemas.microsoft.com/office/drawing/2014/main" val="2232258127"/>
                    </a:ext>
                  </a:extLst>
                </a:gridCol>
              </a:tblGrid>
              <a:tr h="1660557">
                <a:tc>
                  <a:txBody>
                    <a:bodyPr/>
                    <a:lstStyle/>
                    <a:p>
                      <a:pPr algn="ctr"/>
                      <a:r>
                        <a:rPr lang="cs-CZ" sz="2000" b="1" cap="all" dirty="0">
                          <a:solidFill>
                            <a:srgbClr val="FFFFFF"/>
                          </a:solidFill>
                          <a:effectLst/>
                        </a:rPr>
                        <a:t>EUR/CZK KURZ V DEN SPLATNOSTI</a:t>
                      </a:r>
                    </a:p>
                  </a:txBody>
                  <a:tcPr anchor="ctr">
                    <a:lnL>
                      <a:noFill/>
                    </a:lnL>
                    <a:lnR w="57150" cap="flat" cmpd="sng" algn="ctr">
                      <a:solidFill>
                        <a:srgbClr val="FFFFFF"/>
                      </a:solidFill>
                      <a:prstDash val="solid"/>
                      <a:round/>
                      <a:headEnd type="none" w="med" len="med"/>
                      <a:tailEnd type="none" w="med" len="med"/>
                    </a:lnR>
                    <a:lnT>
                      <a:noFill/>
                    </a:lnT>
                    <a:lnB>
                      <a:noFill/>
                    </a:lnB>
                    <a:solidFill>
                      <a:srgbClr val="C00000"/>
                    </a:solidFill>
                  </a:tcPr>
                </a:tc>
                <a:tc>
                  <a:txBody>
                    <a:bodyPr/>
                    <a:lstStyle/>
                    <a:p>
                      <a:pPr algn="ctr"/>
                      <a:r>
                        <a:rPr lang="cs-CZ" sz="2000" b="1" cap="all" dirty="0">
                          <a:solidFill>
                            <a:srgbClr val="FFFFFF"/>
                          </a:solidFill>
                          <a:effectLst/>
                        </a:rPr>
                        <a:t> CZK HODNOTA BEZ FORWARDU</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C00000"/>
                    </a:solidFill>
                  </a:tcPr>
                </a:tc>
                <a:tc>
                  <a:txBody>
                    <a:bodyPr/>
                    <a:lstStyle/>
                    <a:p>
                      <a:pPr algn="ctr"/>
                      <a:r>
                        <a:rPr lang="cs-CZ" sz="2000" b="1" cap="all" dirty="0">
                          <a:solidFill>
                            <a:srgbClr val="FFFFFF"/>
                          </a:solidFill>
                          <a:effectLst/>
                        </a:rPr>
                        <a:t>  CZK HODNOTA S FORWARDEM</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C00000"/>
                    </a:solidFill>
                  </a:tcPr>
                </a:tc>
                <a:tc>
                  <a:txBody>
                    <a:bodyPr/>
                    <a:lstStyle/>
                    <a:p>
                      <a:pPr algn="ctr"/>
                      <a:r>
                        <a:rPr lang="cs-CZ" sz="2000" b="1" cap="all" dirty="0">
                          <a:solidFill>
                            <a:srgbClr val="FFFFFF"/>
                          </a:solidFill>
                          <a:effectLst/>
                        </a:rPr>
                        <a:t>POTENCIÁLNÍ ZISK / ZTRÁTA VS</a:t>
                      </a:r>
                      <a:br>
                        <a:rPr lang="cs-CZ" sz="2000" b="1" cap="all" dirty="0">
                          <a:solidFill>
                            <a:srgbClr val="FFFFFF"/>
                          </a:solidFill>
                          <a:effectLst/>
                        </a:rPr>
                      </a:br>
                      <a:r>
                        <a:rPr lang="cs-CZ" sz="2000" b="1" cap="all" dirty="0">
                          <a:solidFill>
                            <a:srgbClr val="FFFFFF"/>
                          </a:solidFill>
                          <a:effectLst/>
                        </a:rPr>
                        <a:t>SPOTOVÝ KURZ (V CZK)</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C00000"/>
                    </a:solidFill>
                  </a:tcPr>
                </a:tc>
                <a:extLst>
                  <a:ext uri="{0D108BD9-81ED-4DB2-BD59-A6C34878D82A}">
                    <a16:rowId xmlns:a16="http://schemas.microsoft.com/office/drawing/2014/main" val="2290827314"/>
                  </a:ext>
                </a:extLst>
              </a:tr>
              <a:tr h="395392">
                <a:tc>
                  <a:txBody>
                    <a:bodyPr/>
                    <a:lstStyle/>
                    <a:p>
                      <a:pPr algn="ctr"/>
                      <a:r>
                        <a:rPr lang="cs-CZ" sz="2000">
                          <a:solidFill>
                            <a:srgbClr val="141920"/>
                          </a:solidFill>
                          <a:effectLst/>
                        </a:rPr>
                        <a:t>27,48</a:t>
                      </a:r>
                    </a:p>
                  </a:txBody>
                  <a:tcPr anchor="ctr">
                    <a:lnL>
                      <a:noFill/>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2 748 000</a:t>
                      </a:r>
                      <a:endParaRPr lang="cs-CZ" sz="2000" dirty="0">
                        <a:solidFill>
                          <a:srgbClr val="141920"/>
                        </a:solidFill>
                        <a:effectLst/>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 2 768 000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20 000</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1477749526"/>
                  </a:ext>
                </a:extLst>
              </a:tr>
              <a:tr h="395392">
                <a:tc>
                  <a:txBody>
                    <a:bodyPr/>
                    <a:lstStyle/>
                    <a:p>
                      <a:pPr algn="ctr"/>
                      <a:r>
                        <a:rPr lang="cs-CZ" sz="2000">
                          <a:solidFill>
                            <a:srgbClr val="141920"/>
                          </a:solidFill>
                          <a:effectLst/>
                        </a:rPr>
                        <a:t>27,58</a:t>
                      </a:r>
                    </a:p>
                  </a:txBody>
                  <a:tcPr anchor="ctr">
                    <a:lnL>
                      <a:noFill/>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2 758 000 </a:t>
                      </a:r>
                      <a:endParaRPr lang="cs-CZ" sz="2000" dirty="0">
                        <a:solidFill>
                          <a:srgbClr val="141920"/>
                        </a:solidFill>
                        <a:effectLst/>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 2 768 000 </a:t>
                      </a:r>
                      <a:endParaRPr lang="cs-CZ" sz="2000" dirty="0">
                        <a:solidFill>
                          <a:srgbClr val="141920"/>
                        </a:solidFill>
                        <a:effectLst/>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10 000</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extLst>
                  <a:ext uri="{0D108BD9-81ED-4DB2-BD59-A6C34878D82A}">
                    <a16:rowId xmlns:a16="http://schemas.microsoft.com/office/drawing/2014/main" val="1884721119"/>
                  </a:ext>
                </a:extLst>
              </a:tr>
              <a:tr h="395392">
                <a:tc>
                  <a:txBody>
                    <a:bodyPr/>
                    <a:lstStyle/>
                    <a:p>
                      <a:pPr algn="ctr"/>
                      <a:r>
                        <a:rPr lang="cs-CZ" sz="2000">
                          <a:solidFill>
                            <a:srgbClr val="141920"/>
                          </a:solidFill>
                          <a:effectLst/>
                        </a:rPr>
                        <a:t>27,68</a:t>
                      </a:r>
                    </a:p>
                  </a:txBody>
                  <a:tcPr anchor="ctr">
                    <a:lnL>
                      <a:noFill/>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2 768 000 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 2 768 000 </a:t>
                      </a:r>
                      <a:endParaRPr lang="cs-CZ" sz="2000" dirty="0">
                        <a:solidFill>
                          <a:srgbClr val="141920"/>
                        </a:solidFill>
                        <a:effectLst/>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dirty="0">
                          <a:solidFill>
                            <a:srgbClr val="141920"/>
                          </a:solidFill>
                          <a:effectLst/>
                        </a:rPr>
                        <a:t> 0</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1261996143"/>
                  </a:ext>
                </a:extLst>
              </a:tr>
              <a:tr h="395392">
                <a:tc>
                  <a:txBody>
                    <a:bodyPr/>
                    <a:lstStyle/>
                    <a:p>
                      <a:pPr algn="ctr"/>
                      <a:r>
                        <a:rPr lang="cs-CZ" sz="2000">
                          <a:solidFill>
                            <a:srgbClr val="141920"/>
                          </a:solidFill>
                          <a:effectLst/>
                        </a:rPr>
                        <a:t>27,78</a:t>
                      </a:r>
                    </a:p>
                  </a:txBody>
                  <a:tcPr anchor="ctr">
                    <a:lnL>
                      <a:noFill/>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2 778 000 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 2 768 000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tc>
                  <a:txBody>
                    <a:bodyPr/>
                    <a:lstStyle/>
                    <a:p>
                      <a:pPr algn="ctr"/>
                      <a:r>
                        <a:rPr lang="cs-CZ" sz="2000">
                          <a:solidFill>
                            <a:srgbClr val="141920"/>
                          </a:solidFill>
                          <a:effectLst/>
                        </a:rPr>
                        <a:t>- 10 000 </a:t>
                      </a:r>
                      <a:endParaRPr lang="cs-CZ" sz="2000" dirty="0">
                        <a:solidFill>
                          <a:srgbClr val="141920"/>
                        </a:solidFill>
                        <a:effectLst/>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solidFill>
                      <a:srgbClr val="F0F7FB"/>
                    </a:solidFill>
                  </a:tcPr>
                </a:tc>
                <a:extLst>
                  <a:ext uri="{0D108BD9-81ED-4DB2-BD59-A6C34878D82A}">
                    <a16:rowId xmlns:a16="http://schemas.microsoft.com/office/drawing/2014/main" val="1157608046"/>
                  </a:ext>
                </a:extLst>
              </a:tr>
              <a:tr h="395392">
                <a:tc>
                  <a:txBody>
                    <a:bodyPr/>
                    <a:lstStyle/>
                    <a:p>
                      <a:pPr algn="ctr"/>
                      <a:r>
                        <a:rPr lang="cs-CZ" sz="2000">
                          <a:solidFill>
                            <a:srgbClr val="141920"/>
                          </a:solidFill>
                          <a:effectLst/>
                        </a:rPr>
                        <a:t>27,88</a:t>
                      </a:r>
                    </a:p>
                  </a:txBody>
                  <a:tcPr anchor="ctr">
                    <a:lnL>
                      <a:noFill/>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2 788 000 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a:solidFill>
                            <a:srgbClr val="141920"/>
                          </a:solidFill>
                          <a:effectLst/>
                        </a:rPr>
                        <a:t> 2 768 000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tc>
                  <a:txBody>
                    <a:bodyPr/>
                    <a:lstStyle/>
                    <a:p>
                      <a:pPr algn="ctr"/>
                      <a:r>
                        <a:rPr lang="cs-CZ" sz="2000" dirty="0">
                          <a:solidFill>
                            <a:srgbClr val="141920"/>
                          </a:solidFill>
                          <a:effectLst/>
                        </a:rPr>
                        <a:t>- 20 000 </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480022782"/>
                  </a:ext>
                </a:extLst>
              </a:tr>
            </a:tbl>
          </a:graphicData>
        </a:graphic>
      </p:graphicFrame>
    </p:spTree>
    <p:extLst>
      <p:ext uri="{BB962C8B-B14F-4D97-AF65-F5344CB8AC3E}">
        <p14:creationId xmlns:p14="http://schemas.microsoft.com/office/powerpoint/2010/main" val="29889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26750"/>
            <a:ext cx="6588507" cy="1280890"/>
          </a:xfrm>
        </p:spPr>
        <p:txBody>
          <a:bodyPr>
            <a:normAutofit/>
          </a:bodyPr>
          <a:lstStyle/>
          <a:p>
            <a:r>
              <a:rPr lang="cs-CZ" sz="3628" dirty="0">
                <a:solidFill>
                  <a:srgbClr val="002060"/>
                </a:solidFill>
              </a:rPr>
              <a:t>Měnový swap - příklad</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31</a:t>
            </a:fld>
            <a:endParaRPr lang="cs-CZ"/>
          </a:p>
        </p:txBody>
      </p:sp>
      <p:pic>
        <p:nvPicPr>
          <p:cNvPr id="13314" name="Picture 2" descr="VÃ½sledek obrÃ¡zku pro vÃ½mÄ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0361" y="90599"/>
            <a:ext cx="1817989" cy="1281380"/>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a:extLst>
              <a:ext uri="{FF2B5EF4-FFF2-40B4-BE49-F238E27FC236}">
                <a16:creationId xmlns:a16="http://schemas.microsoft.com/office/drawing/2014/main" id="{97F8241C-033C-D84A-A1B5-D72E5E8CDBF0}"/>
              </a:ext>
            </a:extLst>
          </p:cNvPr>
          <p:cNvSpPr>
            <a:spLocks noGrp="1"/>
          </p:cNvSpPr>
          <p:nvPr/>
        </p:nvSpPr>
        <p:spPr>
          <a:xfrm>
            <a:off x="839416" y="908722"/>
            <a:ext cx="9433048" cy="4782384"/>
          </a:xfrm>
          <a:prstGeom prst="rect">
            <a:avLst/>
          </a:prstGeom>
        </p:spPr>
        <p:txBody>
          <a:bodyPr vert="horz" lIns="82935" tIns="41468" rIns="82935" bIns="414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200" dirty="0"/>
              <a:t>Na měnový swap lze nahlížet jako na úložku jedné měny a výpůjčku druhé měny. </a:t>
            </a:r>
          </a:p>
          <a:p>
            <a:pPr algn="just"/>
            <a:r>
              <a:rPr lang="cs-CZ" sz="2200" dirty="0"/>
              <a:t>Standardně se swap využívá k překonání přechodného nedostatku likvidity v jedné měně při současném přebytku likvidity v měně jiné.</a:t>
            </a:r>
          </a:p>
          <a:p>
            <a:pPr algn="just"/>
            <a:r>
              <a:rPr lang="cs-CZ" sz="2200" dirty="0"/>
              <a:t>Jedná se o spotový obchod (počáteční konverze) a současné sjednání forwardového obchodu v předem domluveném budoucím termínu a za předem domluvený kurz (konečná konverze). </a:t>
            </a:r>
          </a:p>
          <a:p>
            <a:pPr algn="just"/>
            <a:r>
              <a:rPr lang="cs-CZ" sz="2200" dirty="0"/>
              <a:t>Společnost se rozhodla dne 29.11.2021 uzavřít s bankou měnový swap na částku 500.000 USD s datem vypořádání spotového prodeje 1.12.2021. K tomuto datu došlo k prodeji 500.000 USD bance za </a:t>
            </a:r>
            <a:r>
              <a:rPr lang="cs-CZ" sz="2200" b="1" dirty="0"/>
              <a:t>spotový kurz 19,70 Kč/USD</a:t>
            </a:r>
            <a:r>
              <a:rPr lang="cs-CZ" sz="2200" dirty="0"/>
              <a:t>. </a:t>
            </a:r>
          </a:p>
          <a:p>
            <a:pPr algn="just"/>
            <a:r>
              <a:rPr lang="cs-CZ" sz="2200" dirty="0"/>
              <a:t>Datum vypořádání forwardové části transakce (tj. společnost koupila od banky zpět 500.000 USD) byla 15.1.2022 a </a:t>
            </a:r>
            <a:r>
              <a:rPr lang="cs-CZ" sz="2200" b="1" dirty="0"/>
              <a:t>předem stanovený (forwardový) kurz byl 19,80 Kč/USD.</a:t>
            </a:r>
          </a:p>
        </p:txBody>
      </p:sp>
      <p:pic>
        <p:nvPicPr>
          <p:cNvPr id="8" name="Obrázek 7">
            <a:extLst>
              <a:ext uri="{FF2B5EF4-FFF2-40B4-BE49-F238E27FC236}">
                <a16:creationId xmlns:a16="http://schemas.microsoft.com/office/drawing/2014/main" id="{A556FBCE-8FFD-496E-A650-A513A64D62E2}"/>
              </a:ext>
            </a:extLst>
          </p:cNvPr>
          <p:cNvPicPr>
            <a:picLocks noChangeAspect="1"/>
          </p:cNvPicPr>
          <p:nvPr/>
        </p:nvPicPr>
        <p:blipFill>
          <a:blip r:embed="rId4"/>
          <a:stretch>
            <a:fillRect/>
          </a:stretch>
        </p:blipFill>
        <p:spPr>
          <a:xfrm>
            <a:off x="0" y="0"/>
            <a:ext cx="623392" cy="1238423"/>
          </a:xfrm>
          <a:prstGeom prst="rect">
            <a:avLst/>
          </a:prstGeom>
        </p:spPr>
      </p:pic>
      <p:sp>
        <p:nvSpPr>
          <p:cNvPr id="9" name="Rectangle 30">
            <a:extLst>
              <a:ext uri="{FF2B5EF4-FFF2-40B4-BE49-F238E27FC236}">
                <a16:creationId xmlns:a16="http://schemas.microsoft.com/office/drawing/2014/main" id="{C31BB6F0-3E13-43D7-9F7F-D6219F949EAC}"/>
              </a:ext>
            </a:extLst>
          </p:cNvPr>
          <p:cNvSpPr/>
          <p:nvPr/>
        </p:nvSpPr>
        <p:spPr>
          <a:xfrm>
            <a:off x="15953" y="6042631"/>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12">
            <a:extLst>
              <a:ext uri="{FF2B5EF4-FFF2-40B4-BE49-F238E27FC236}">
                <a16:creationId xmlns:a16="http://schemas.microsoft.com/office/drawing/2014/main" id="{045FB5F9-1947-4DD6-9422-0EA2C5A2800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31</a:t>
            </a:fld>
            <a:endParaRPr lang="en-JM" b="1" dirty="0"/>
          </a:p>
        </p:txBody>
      </p:sp>
    </p:spTree>
    <p:extLst>
      <p:ext uri="{BB962C8B-B14F-4D97-AF65-F5344CB8AC3E}">
        <p14:creationId xmlns:p14="http://schemas.microsoft.com/office/powerpoint/2010/main" val="22690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26750"/>
            <a:ext cx="6588507" cy="1280890"/>
          </a:xfrm>
        </p:spPr>
        <p:txBody>
          <a:bodyPr>
            <a:normAutofit/>
          </a:bodyPr>
          <a:lstStyle/>
          <a:p>
            <a:r>
              <a:rPr lang="cs-CZ" sz="3628" dirty="0" err="1">
                <a:solidFill>
                  <a:srgbClr val="002060"/>
                </a:solidFill>
              </a:rPr>
              <a:t>Repo</a:t>
            </a:r>
            <a:r>
              <a:rPr lang="cs-CZ" sz="3628" dirty="0">
                <a:solidFill>
                  <a:srgbClr val="002060"/>
                </a:solidFill>
              </a:rPr>
              <a:t> obchody/operace</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32</a:t>
            </a:fld>
            <a:endParaRPr lang="cs-CZ"/>
          </a:p>
        </p:txBody>
      </p:sp>
      <p:sp>
        <p:nvSpPr>
          <p:cNvPr id="10" name="Zástupný symbol pro obsah 2">
            <a:extLst>
              <a:ext uri="{FF2B5EF4-FFF2-40B4-BE49-F238E27FC236}">
                <a16:creationId xmlns:a16="http://schemas.microsoft.com/office/drawing/2014/main" id="{97F8241C-033C-D84A-A1B5-D72E5E8CDBF0}"/>
              </a:ext>
            </a:extLst>
          </p:cNvPr>
          <p:cNvSpPr>
            <a:spLocks noGrp="1"/>
          </p:cNvSpPr>
          <p:nvPr/>
        </p:nvSpPr>
        <p:spPr>
          <a:xfrm>
            <a:off x="767408" y="1772816"/>
            <a:ext cx="9289032" cy="4554934"/>
          </a:xfrm>
          <a:prstGeom prst="rect">
            <a:avLst/>
          </a:prstGeom>
        </p:spPr>
        <p:txBody>
          <a:bodyPr vert="horz" lIns="82935" tIns="41468" rIns="82935" bIns="414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200" dirty="0"/>
              <a:t>V ČR nejznámějším případem </a:t>
            </a:r>
            <a:r>
              <a:rPr lang="cs-CZ" sz="2200" dirty="0" err="1"/>
              <a:t>repo</a:t>
            </a:r>
            <a:r>
              <a:rPr lang="cs-CZ" sz="2200" dirty="0"/>
              <a:t> operací jsou </a:t>
            </a:r>
            <a:r>
              <a:rPr lang="cs-CZ" sz="2200" dirty="0" err="1"/>
              <a:t>repo</a:t>
            </a:r>
            <a:r>
              <a:rPr lang="cs-CZ" sz="2200" dirty="0"/>
              <a:t> operace České národní banky (ČNB). </a:t>
            </a:r>
          </a:p>
          <a:p>
            <a:pPr algn="just"/>
            <a:r>
              <a:rPr lang="cs-CZ" sz="2200" dirty="0"/>
              <a:t>Zápůjčky (</a:t>
            </a:r>
            <a:r>
              <a:rPr lang="cs-CZ" sz="2200" dirty="0" err="1"/>
              <a:t>evt</a:t>
            </a:r>
            <a:r>
              <a:rPr lang="cs-CZ" sz="2200" dirty="0"/>
              <a:t>. úložky) zajištěné převodem cenných papírů, přičemž cenné papíry nemění vlastníka, pouze je u nich v registru CP vyznačeno, že jsou předmětem REPO operace. </a:t>
            </a:r>
          </a:p>
          <a:p>
            <a:pPr algn="just"/>
            <a:r>
              <a:rPr lang="cs-CZ" sz="2200" dirty="0"/>
              <a:t>Předmětem těchto operací mohou být např: pokladniční poukázky, státní dluhopisy, akcie,.. </a:t>
            </a:r>
          </a:p>
          <a:p>
            <a:pPr algn="just"/>
            <a:r>
              <a:rPr lang="cs-CZ" sz="2200" dirty="0"/>
              <a:t>V případě, že se jedná o cenný papír s výrazným kolísáním ceny (typicky akcie) není úvěr poskytován na celý objem (aktuální tržní cena * počet akcií), ale pouze na určitou část např 80% - tento podíl se nazývá poměr finančního zajištění (tzv. </a:t>
            </a:r>
            <a:r>
              <a:rPr lang="cs-CZ" sz="2200" dirty="0" err="1"/>
              <a:t>haircut</a:t>
            </a:r>
            <a:r>
              <a:rPr lang="cs-CZ" sz="2200" dirty="0"/>
              <a:t>).</a:t>
            </a:r>
          </a:p>
        </p:txBody>
      </p:sp>
      <p:pic>
        <p:nvPicPr>
          <p:cNvPr id="8" name="Obrázek 7">
            <a:extLst>
              <a:ext uri="{FF2B5EF4-FFF2-40B4-BE49-F238E27FC236}">
                <a16:creationId xmlns:a16="http://schemas.microsoft.com/office/drawing/2014/main" id="{A556FBCE-8FFD-496E-A650-A513A64D62E2}"/>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30">
            <a:extLst>
              <a:ext uri="{FF2B5EF4-FFF2-40B4-BE49-F238E27FC236}">
                <a16:creationId xmlns:a16="http://schemas.microsoft.com/office/drawing/2014/main" id="{C31BB6F0-3E13-43D7-9F7F-D6219F949EAC}"/>
              </a:ext>
            </a:extLst>
          </p:cNvPr>
          <p:cNvSpPr/>
          <p:nvPr/>
        </p:nvSpPr>
        <p:spPr>
          <a:xfrm>
            <a:off x="15953" y="6042631"/>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13.</a:t>
            </a:r>
            <a:endParaRPr lang="en-US" dirty="0"/>
          </a:p>
        </p:txBody>
      </p:sp>
      <p:sp>
        <p:nvSpPr>
          <p:cNvPr id="11" name="Slide Number Placeholder 12">
            <a:extLst>
              <a:ext uri="{FF2B5EF4-FFF2-40B4-BE49-F238E27FC236}">
                <a16:creationId xmlns:a16="http://schemas.microsoft.com/office/drawing/2014/main" id="{045FB5F9-1947-4DD6-9422-0EA2C5A2800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32</a:t>
            </a:fld>
            <a:endParaRPr lang="en-JM" b="1" dirty="0"/>
          </a:p>
        </p:txBody>
      </p:sp>
      <p:pic>
        <p:nvPicPr>
          <p:cNvPr id="12" name="Obrázek 11">
            <a:extLst>
              <a:ext uri="{FF2B5EF4-FFF2-40B4-BE49-F238E27FC236}">
                <a16:creationId xmlns:a16="http://schemas.microsoft.com/office/drawing/2014/main" id="{556F6B75-7938-47CA-8781-EDDE997871A0}"/>
              </a:ext>
            </a:extLst>
          </p:cNvPr>
          <p:cNvPicPr>
            <a:picLocks noChangeAspect="1"/>
          </p:cNvPicPr>
          <p:nvPr/>
        </p:nvPicPr>
        <p:blipFill>
          <a:blip r:embed="rId4"/>
          <a:stretch>
            <a:fillRect/>
          </a:stretch>
        </p:blipFill>
        <p:spPr>
          <a:xfrm>
            <a:off x="9192344" y="26750"/>
            <a:ext cx="2879673" cy="1704297"/>
          </a:xfrm>
          <a:prstGeom prst="rect">
            <a:avLst/>
          </a:prstGeom>
        </p:spPr>
      </p:pic>
    </p:spTree>
    <p:extLst>
      <p:ext uri="{BB962C8B-B14F-4D97-AF65-F5344CB8AC3E}">
        <p14:creationId xmlns:p14="http://schemas.microsoft.com/office/powerpoint/2010/main" val="8989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7488" y="26750"/>
            <a:ext cx="6588507" cy="1280890"/>
          </a:xfrm>
        </p:spPr>
        <p:txBody>
          <a:bodyPr>
            <a:normAutofit/>
          </a:bodyPr>
          <a:lstStyle/>
          <a:p>
            <a:r>
              <a:rPr lang="cs-CZ" sz="3628" dirty="0">
                <a:solidFill>
                  <a:srgbClr val="002060"/>
                </a:solidFill>
              </a:rPr>
              <a:t>Volatilita</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33</a:t>
            </a:fld>
            <a:endParaRPr lang="cs-CZ"/>
          </a:p>
        </p:txBody>
      </p:sp>
      <p:sp>
        <p:nvSpPr>
          <p:cNvPr id="10" name="Zástupný symbol pro obsah 2">
            <a:extLst>
              <a:ext uri="{FF2B5EF4-FFF2-40B4-BE49-F238E27FC236}">
                <a16:creationId xmlns:a16="http://schemas.microsoft.com/office/drawing/2014/main" id="{97F8241C-033C-D84A-A1B5-D72E5E8CDBF0}"/>
              </a:ext>
            </a:extLst>
          </p:cNvPr>
          <p:cNvSpPr>
            <a:spLocks noGrp="1"/>
          </p:cNvSpPr>
          <p:nvPr/>
        </p:nvSpPr>
        <p:spPr>
          <a:xfrm>
            <a:off x="767408" y="1623455"/>
            <a:ext cx="9289032" cy="4704295"/>
          </a:xfrm>
          <a:prstGeom prst="rect">
            <a:avLst/>
          </a:prstGeom>
        </p:spPr>
        <p:txBody>
          <a:bodyPr vert="horz" lIns="82935" tIns="41468" rIns="82935" bIns="414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200" dirty="0"/>
              <a:t>Volatilita = kolísavost</a:t>
            </a:r>
          </a:p>
          <a:p>
            <a:pPr algn="just"/>
            <a:r>
              <a:rPr lang="cs-CZ" sz="2200" dirty="0"/>
              <a:t>Měřítko rizikovosti fondu</a:t>
            </a:r>
          </a:p>
          <a:p>
            <a:pPr algn="just"/>
            <a:r>
              <a:rPr lang="cs-CZ" sz="2200" dirty="0"/>
              <a:t>Čím větší volatilita, tím větší riziko spojené s fondem</a:t>
            </a:r>
          </a:p>
          <a:p>
            <a:pPr algn="just"/>
            <a:r>
              <a:rPr lang="cs-CZ" sz="2200" dirty="0"/>
              <a:t>Směrodatná odchylka/ukazatel SRRI</a:t>
            </a:r>
          </a:p>
          <a:p>
            <a:pPr algn="just"/>
            <a:endParaRPr lang="cs-CZ" sz="2200" dirty="0"/>
          </a:p>
        </p:txBody>
      </p:sp>
      <p:pic>
        <p:nvPicPr>
          <p:cNvPr id="8" name="Obrázek 7">
            <a:extLst>
              <a:ext uri="{FF2B5EF4-FFF2-40B4-BE49-F238E27FC236}">
                <a16:creationId xmlns:a16="http://schemas.microsoft.com/office/drawing/2014/main" id="{A556FBCE-8FFD-496E-A650-A513A64D62E2}"/>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30">
            <a:extLst>
              <a:ext uri="{FF2B5EF4-FFF2-40B4-BE49-F238E27FC236}">
                <a16:creationId xmlns:a16="http://schemas.microsoft.com/office/drawing/2014/main" id="{C31BB6F0-3E13-43D7-9F7F-D6219F949EAC}"/>
              </a:ext>
            </a:extLst>
          </p:cNvPr>
          <p:cNvSpPr/>
          <p:nvPr/>
        </p:nvSpPr>
        <p:spPr>
          <a:xfrm>
            <a:off x="15953" y="6042631"/>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14.</a:t>
            </a:r>
            <a:endParaRPr lang="en-US" dirty="0"/>
          </a:p>
        </p:txBody>
      </p:sp>
      <p:sp>
        <p:nvSpPr>
          <p:cNvPr id="11" name="Slide Number Placeholder 12">
            <a:extLst>
              <a:ext uri="{FF2B5EF4-FFF2-40B4-BE49-F238E27FC236}">
                <a16:creationId xmlns:a16="http://schemas.microsoft.com/office/drawing/2014/main" id="{045FB5F9-1947-4DD6-9422-0EA2C5A2800C}"/>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33</a:t>
            </a:fld>
            <a:endParaRPr lang="en-JM" b="1" dirty="0"/>
          </a:p>
        </p:txBody>
      </p:sp>
      <p:grpSp>
        <p:nvGrpSpPr>
          <p:cNvPr id="13" name="Skupina 12">
            <a:extLst>
              <a:ext uri="{FF2B5EF4-FFF2-40B4-BE49-F238E27FC236}">
                <a16:creationId xmlns:a16="http://schemas.microsoft.com/office/drawing/2014/main" id="{2E8D75C5-FC27-48EC-8A87-49E37D9AD68B}"/>
              </a:ext>
            </a:extLst>
          </p:cNvPr>
          <p:cNvGrpSpPr/>
          <p:nvPr/>
        </p:nvGrpSpPr>
        <p:grpSpPr>
          <a:xfrm>
            <a:off x="5591944" y="342565"/>
            <a:ext cx="6193601" cy="1791715"/>
            <a:chOff x="1485900" y="2900362"/>
            <a:chExt cx="6182444" cy="1960811"/>
          </a:xfrm>
        </p:grpSpPr>
        <p:pic>
          <p:nvPicPr>
            <p:cNvPr id="14" name="Obrázek 13">
              <a:extLst>
                <a:ext uri="{FF2B5EF4-FFF2-40B4-BE49-F238E27FC236}">
                  <a16:creationId xmlns:a16="http://schemas.microsoft.com/office/drawing/2014/main" id="{32259148-FFA2-4FCA-850A-733E6246AA09}"/>
                </a:ext>
              </a:extLst>
            </p:cNvPr>
            <p:cNvPicPr>
              <a:picLocks noChangeAspect="1"/>
            </p:cNvPicPr>
            <p:nvPr/>
          </p:nvPicPr>
          <p:blipFill>
            <a:blip r:embed="rId4" cstate="print"/>
            <a:stretch>
              <a:fillRect/>
            </a:stretch>
          </p:blipFill>
          <p:spPr>
            <a:xfrm>
              <a:off x="1485900" y="2900362"/>
              <a:ext cx="6172200" cy="1057275"/>
            </a:xfrm>
            <a:prstGeom prst="rect">
              <a:avLst/>
            </a:prstGeom>
          </p:spPr>
        </p:pic>
        <p:pic>
          <p:nvPicPr>
            <p:cNvPr id="15" name="Obrázek 14">
              <a:extLst>
                <a:ext uri="{FF2B5EF4-FFF2-40B4-BE49-F238E27FC236}">
                  <a16:creationId xmlns:a16="http://schemas.microsoft.com/office/drawing/2014/main" id="{783E1B8D-746E-4D31-A5FD-5C5EB89EB2B1}"/>
                </a:ext>
              </a:extLst>
            </p:cNvPr>
            <p:cNvPicPr>
              <a:picLocks noChangeAspect="1"/>
            </p:cNvPicPr>
            <p:nvPr/>
          </p:nvPicPr>
          <p:blipFill>
            <a:blip r:embed="rId5" cstate="print"/>
            <a:stretch>
              <a:fillRect/>
            </a:stretch>
          </p:blipFill>
          <p:spPr>
            <a:xfrm>
              <a:off x="1486619" y="3861048"/>
              <a:ext cx="6181725" cy="1000125"/>
            </a:xfrm>
            <a:prstGeom prst="rect">
              <a:avLst/>
            </a:prstGeom>
          </p:spPr>
        </p:pic>
      </p:grpSp>
      <p:pic>
        <p:nvPicPr>
          <p:cNvPr id="17" name="Obrázek 16">
            <a:extLst>
              <a:ext uri="{FF2B5EF4-FFF2-40B4-BE49-F238E27FC236}">
                <a16:creationId xmlns:a16="http://schemas.microsoft.com/office/drawing/2014/main" id="{9F80B0A7-E981-4A1C-9DA7-F5EEF6938256}"/>
              </a:ext>
            </a:extLst>
          </p:cNvPr>
          <p:cNvPicPr>
            <a:picLocks noChangeAspect="1"/>
          </p:cNvPicPr>
          <p:nvPr/>
        </p:nvPicPr>
        <p:blipFill>
          <a:blip r:embed="rId6" cstate="print"/>
          <a:stretch>
            <a:fillRect/>
          </a:stretch>
        </p:blipFill>
        <p:spPr>
          <a:xfrm>
            <a:off x="3980392" y="3674866"/>
            <a:ext cx="7727909" cy="3082249"/>
          </a:xfrm>
          <a:prstGeom prst="rect">
            <a:avLst/>
          </a:prstGeom>
        </p:spPr>
      </p:pic>
    </p:spTree>
    <p:extLst>
      <p:ext uri="{BB962C8B-B14F-4D97-AF65-F5344CB8AC3E}">
        <p14:creationId xmlns:p14="http://schemas.microsoft.com/office/powerpoint/2010/main" val="38604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770"/>
            <a:ext cx="10058400" cy="842136"/>
          </a:xfrm>
        </p:spPr>
        <p:txBody>
          <a:bodyPr>
            <a:normAutofit/>
          </a:bodyPr>
          <a:lstStyle/>
          <a:p>
            <a:r>
              <a:rPr lang="cs-CZ" sz="3265" dirty="0">
                <a:solidFill>
                  <a:srgbClr val="002060"/>
                </a:solidFill>
              </a:rPr>
              <a:t>Ratingové stupnice</a:t>
            </a: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34</a:t>
            </a:fld>
            <a:endParaRPr lang="cs-CZ"/>
          </a:p>
        </p:txBody>
      </p:sp>
      <p:graphicFrame>
        <p:nvGraphicFramePr>
          <p:cNvPr id="7" name="Tabulka 6"/>
          <p:cNvGraphicFramePr>
            <a:graphicFrameLocks noGrp="1"/>
          </p:cNvGraphicFramePr>
          <p:nvPr/>
        </p:nvGraphicFramePr>
        <p:xfrm>
          <a:off x="2830640" y="1665705"/>
          <a:ext cx="7510329" cy="4263592"/>
        </p:xfrm>
        <a:graphic>
          <a:graphicData uri="http://schemas.openxmlformats.org/drawingml/2006/table">
            <a:tbl>
              <a:tblPr firstRow="1" bandRow="1"/>
              <a:tblGrid>
                <a:gridCol w="2024523">
                  <a:extLst>
                    <a:ext uri="{9D8B030D-6E8A-4147-A177-3AD203B41FA5}">
                      <a16:colId xmlns:a16="http://schemas.microsoft.com/office/drawing/2014/main" val="20000"/>
                    </a:ext>
                  </a:extLst>
                </a:gridCol>
                <a:gridCol w="1828602">
                  <a:extLst>
                    <a:ext uri="{9D8B030D-6E8A-4147-A177-3AD203B41FA5}">
                      <a16:colId xmlns:a16="http://schemas.microsoft.com/office/drawing/2014/main" val="20001"/>
                    </a:ext>
                  </a:extLst>
                </a:gridCol>
                <a:gridCol w="1828602">
                  <a:extLst>
                    <a:ext uri="{9D8B030D-6E8A-4147-A177-3AD203B41FA5}">
                      <a16:colId xmlns:a16="http://schemas.microsoft.com/office/drawing/2014/main" val="20002"/>
                    </a:ext>
                  </a:extLst>
                </a:gridCol>
                <a:gridCol w="1828602">
                  <a:extLst>
                    <a:ext uri="{9D8B030D-6E8A-4147-A177-3AD203B41FA5}">
                      <a16:colId xmlns:a16="http://schemas.microsoft.com/office/drawing/2014/main" val="20003"/>
                    </a:ext>
                  </a:extLst>
                </a:gridCol>
              </a:tblGrid>
              <a:tr h="387011">
                <a:tc>
                  <a:txBody>
                    <a:bodyPr/>
                    <a:lstStyle>
                      <a:lvl1pPr marL="0" algn="l" defTabSz="1008035" rtl="0" eaLnBrk="1" latinLnBrk="0" hangingPunct="1">
                        <a:defRPr sz="2000" b="1" kern="1200">
                          <a:solidFill>
                            <a:schemeClr val="lt1"/>
                          </a:solidFill>
                          <a:latin typeface="Arial"/>
                          <a:ea typeface="MS Gothic"/>
                        </a:defRPr>
                      </a:lvl1pPr>
                      <a:lvl2pPr marL="504017" algn="l" defTabSz="1008035" rtl="0" eaLnBrk="1" latinLnBrk="0" hangingPunct="1">
                        <a:defRPr sz="2000" b="1" kern="1200">
                          <a:solidFill>
                            <a:schemeClr val="lt1"/>
                          </a:solidFill>
                          <a:latin typeface="Arial"/>
                          <a:ea typeface="MS Gothic"/>
                        </a:defRPr>
                      </a:lvl2pPr>
                      <a:lvl3pPr marL="1008035" algn="l" defTabSz="1008035" rtl="0" eaLnBrk="1" latinLnBrk="0" hangingPunct="1">
                        <a:defRPr sz="2000" b="1" kern="1200">
                          <a:solidFill>
                            <a:schemeClr val="lt1"/>
                          </a:solidFill>
                          <a:latin typeface="Arial"/>
                          <a:ea typeface="MS Gothic"/>
                        </a:defRPr>
                      </a:lvl3pPr>
                      <a:lvl4pPr marL="1512052" algn="l" defTabSz="1008035" rtl="0" eaLnBrk="1" latinLnBrk="0" hangingPunct="1">
                        <a:defRPr sz="2000" b="1" kern="1200">
                          <a:solidFill>
                            <a:schemeClr val="lt1"/>
                          </a:solidFill>
                          <a:latin typeface="Arial"/>
                          <a:ea typeface="MS Gothic"/>
                        </a:defRPr>
                      </a:lvl4pPr>
                      <a:lvl5pPr marL="2016069" algn="l" defTabSz="1008035" rtl="0" eaLnBrk="1" latinLnBrk="0" hangingPunct="1">
                        <a:defRPr sz="2000" b="1" kern="1200">
                          <a:solidFill>
                            <a:schemeClr val="lt1"/>
                          </a:solidFill>
                          <a:latin typeface="Arial"/>
                          <a:ea typeface="MS Gothic"/>
                        </a:defRPr>
                      </a:lvl5pPr>
                      <a:lvl6pPr marL="2520086" algn="l" defTabSz="1008035" rtl="0" eaLnBrk="1" latinLnBrk="0" hangingPunct="1">
                        <a:defRPr sz="2000" b="1" kern="1200">
                          <a:solidFill>
                            <a:schemeClr val="lt1"/>
                          </a:solidFill>
                          <a:latin typeface="Arial"/>
                          <a:ea typeface="MS Gothic"/>
                        </a:defRPr>
                      </a:lvl6pPr>
                      <a:lvl7pPr marL="3024104" algn="l" defTabSz="1008035" rtl="0" eaLnBrk="1" latinLnBrk="0" hangingPunct="1">
                        <a:defRPr sz="2000" b="1" kern="1200">
                          <a:solidFill>
                            <a:schemeClr val="lt1"/>
                          </a:solidFill>
                          <a:latin typeface="Arial"/>
                          <a:ea typeface="MS Gothic"/>
                        </a:defRPr>
                      </a:lvl7pPr>
                      <a:lvl8pPr marL="3528121" algn="l" defTabSz="1008035" rtl="0" eaLnBrk="1" latinLnBrk="0" hangingPunct="1">
                        <a:defRPr sz="2000" b="1" kern="1200">
                          <a:solidFill>
                            <a:schemeClr val="lt1"/>
                          </a:solidFill>
                          <a:latin typeface="Arial"/>
                          <a:ea typeface="MS Gothic"/>
                        </a:defRPr>
                      </a:lvl8pPr>
                      <a:lvl9pPr marL="4032138" algn="l" defTabSz="1008035" rtl="0" eaLnBrk="1" latinLnBrk="0" hangingPunct="1">
                        <a:defRPr sz="2000" b="1" kern="1200">
                          <a:solidFill>
                            <a:schemeClr val="lt1"/>
                          </a:solidFill>
                          <a:latin typeface="Arial"/>
                          <a:ea typeface="MS Gothic"/>
                        </a:defRPr>
                      </a:lvl9pPr>
                    </a:lstStyle>
                    <a:p>
                      <a:pPr algn="ctr"/>
                      <a:r>
                        <a:rPr lang="cs-CZ" sz="1600" i="1">
                          <a:solidFill>
                            <a:schemeClr val="bg1"/>
                          </a:solidFill>
                        </a:rPr>
                        <a:t>Agentura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L="0" algn="l" defTabSz="1008035" rtl="0" eaLnBrk="1" latinLnBrk="0" hangingPunct="1">
                        <a:defRPr sz="2000" b="1" kern="1200">
                          <a:solidFill>
                            <a:schemeClr val="lt1"/>
                          </a:solidFill>
                          <a:latin typeface="Arial"/>
                          <a:ea typeface="MS Gothic"/>
                        </a:defRPr>
                      </a:lvl1pPr>
                      <a:lvl2pPr marL="504017" algn="l" defTabSz="1008035" rtl="0" eaLnBrk="1" latinLnBrk="0" hangingPunct="1">
                        <a:defRPr sz="2000" b="1" kern="1200">
                          <a:solidFill>
                            <a:schemeClr val="lt1"/>
                          </a:solidFill>
                          <a:latin typeface="Arial"/>
                          <a:ea typeface="MS Gothic"/>
                        </a:defRPr>
                      </a:lvl2pPr>
                      <a:lvl3pPr marL="1008035" algn="l" defTabSz="1008035" rtl="0" eaLnBrk="1" latinLnBrk="0" hangingPunct="1">
                        <a:defRPr sz="2000" b="1" kern="1200">
                          <a:solidFill>
                            <a:schemeClr val="lt1"/>
                          </a:solidFill>
                          <a:latin typeface="Arial"/>
                          <a:ea typeface="MS Gothic"/>
                        </a:defRPr>
                      </a:lvl3pPr>
                      <a:lvl4pPr marL="1512052" algn="l" defTabSz="1008035" rtl="0" eaLnBrk="1" latinLnBrk="0" hangingPunct="1">
                        <a:defRPr sz="2000" b="1" kern="1200">
                          <a:solidFill>
                            <a:schemeClr val="lt1"/>
                          </a:solidFill>
                          <a:latin typeface="Arial"/>
                          <a:ea typeface="MS Gothic"/>
                        </a:defRPr>
                      </a:lvl4pPr>
                      <a:lvl5pPr marL="2016069" algn="l" defTabSz="1008035" rtl="0" eaLnBrk="1" latinLnBrk="0" hangingPunct="1">
                        <a:defRPr sz="2000" b="1" kern="1200">
                          <a:solidFill>
                            <a:schemeClr val="lt1"/>
                          </a:solidFill>
                          <a:latin typeface="Arial"/>
                          <a:ea typeface="MS Gothic"/>
                        </a:defRPr>
                      </a:lvl5pPr>
                      <a:lvl6pPr marL="2520086" algn="l" defTabSz="1008035" rtl="0" eaLnBrk="1" latinLnBrk="0" hangingPunct="1">
                        <a:defRPr sz="2000" b="1" kern="1200">
                          <a:solidFill>
                            <a:schemeClr val="lt1"/>
                          </a:solidFill>
                          <a:latin typeface="Arial"/>
                          <a:ea typeface="MS Gothic"/>
                        </a:defRPr>
                      </a:lvl6pPr>
                      <a:lvl7pPr marL="3024104" algn="l" defTabSz="1008035" rtl="0" eaLnBrk="1" latinLnBrk="0" hangingPunct="1">
                        <a:defRPr sz="2000" b="1" kern="1200">
                          <a:solidFill>
                            <a:schemeClr val="lt1"/>
                          </a:solidFill>
                          <a:latin typeface="Arial"/>
                          <a:ea typeface="MS Gothic"/>
                        </a:defRPr>
                      </a:lvl7pPr>
                      <a:lvl8pPr marL="3528121" algn="l" defTabSz="1008035" rtl="0" eaLnBrk="1" latinLnBrk="0" hangingPunct="1">
                        <a:defRPr sz="2000" b="1" kern="1200">
                          <a:solidFill>
                            <a:schemeClr val="lt1"/>
                          </a:solidFill>
                          <a:latin typeface="Arial"/>
                          <a:ea typeface="MS Gothic"/>
                        </a:defRPr>
                      </a:lvl8pPr>
                      <a:lvl9pPr marL="4032138" algn="l" defTabSz="1008035" rtl="0" eaLnBrk="1" latinLnBrk="0" hangingPunct="1">
                        <a:defRPr sz="2000" b="1" kern="1200">
                          <a:solidFill>
                            <a:schemeClr val="lt1"/>
                          </a:solidFill>
                          <a:latin typeface="Arial"/>
                          <a:ea typeface="MS Gothic"/>
                        </a:defRPr>
                      </a:lvl9pPr>
                    </a:lstStyle>
                    <a:p>
                      <a:pPr algn="ctr"/>
                      <a:r>
                        <a:rPr lang="cs-CZ" sz="1600" err="1">
                          <a:solidFill>
                            <a:schemeClr val="bg1"/>
                          </a:solidFill>
                        </a:rPr>
                        <a:t>Standard&amp;Poors</a:t>
                      </a:r>
                      <a:endParaRPr lang="cs-CZ" sz="1600">
                        <a:solidFill>
                          <a:schemeClr val="bg1"/>
                        </a:solidFill>
                      </a:endParaRP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L="0" algn="l" defTabSz="1008035" rtl="0" eaLnBrk="1" latinLnBrk="0" hangingPunct="1">
                        <a:defRPr sz="2000" b="1" kern="1200">
                          <a:solidFill>
                            <a:schemeClr val="lt1"/>
                          </a:solidFill>
                          <a:latin typeface="Arial"/>
                          <a:ea typeface="MS Gothic"/>
                        </a:defRPr>
                      </a:lvl1pPr>
                      <a:lvl2pPr marL="504017" algn="l" defTabSz="1008035" rtl="0" eaLnBrk="1" latinLnBrk="0" hangingPunct="1">
                        <a:defRPr sz="2000" b="1" kern="1200">
                          <a:solidFill>
                            <a:schemeClr val="lt1"/>
                          </a:solidFill>
                          <a:latin typeface="Arial"/>
                          <a:ea typeface="MS Gothic"/>
                        </a:defRPr>
                      </a:lvl2pPr>
                      <a:lvl3pPr marL="1008035" algn="l" defTabSz="1008035" rtl="0" eaLnBrk="1" latinLnBrk="0" hangingPunct="1">
                        <a:defRPr sz="2000" b="1" kern="1200">
                          <a:solidFill>
                            <a:schemeClr val="lt1"/>
                          </a:solidFill>
                          <a:latin typeface="Arial"/>
                          <a:ea typeface="MS Gothic"/>
                        </a:defRPr>
                      </a:lvl3pPr>
                      <a:lvl4pPr marL="1512052" algn="l" defTabSz="1008035" rtl="0" eaLnBrk="1" latinLnBrk="0" hangingPunct="1">
                        <a:defRPr sz="2000" b="1" kern="1200">
                          <a:solidFill>
                            <a:schemeClr val="lt1"/>
                          </a:solidFill>
                          <a:latin typeface="Arial"/>
                          <a:ea typeface="MS Gothic"/>
                        </a:defRPr>
                      </a:lvl4pPr>
                      <a:lvl5pPr marL="2016069" algn="l" defTabSz="1008035" rtl="0" eaLnBrk="1" latinLnBrk="0" hangingPunct="1">
                        <a:defRPr sz="2000" b="1" kern="1200">
                          <a:solidFill>
                            <a:schemeClr val="lt1"/>
                          </a:solidFill>
                          <a:latin typeface="Arial"/>
                          <a:ea typeface="MS Gothic"/>
                        </a:defRPr>
                      </a:lvl5pPr>
                      <a:lvl6pPr marL="2520086" algn="l" defTabSz="1008035" rtl="0" eaLnBrk="1" latinLnBrk="0" hangingPunct="1">
                        <a:defRPr sz="2000" b="1" kern="1200">
                          <a:solidFill>
                            <a:schemeClr val="lt1"/>
                          </a:solidFill>
                          <a:latin typeface="Arial"/>
                          <a:ea typeface="MS Gothic"/>
                        </a:defRPr>
                      </a:lvl6pPr>
                      <a:lvl7pPr marL="3024104" algn="l" defTabSz="1008035" rtl="0" eaLnBrk="1" latinLnBrk="0" hangingPunct="1">
                        <a:defRPr sz="2000" b="1" kern="1200">
                          <a:solidFill>
                            <a:schemeClr val="lt1"/>
                          </a:solidFill>
                          <a:latin typeface="Arial"/>
                          <a:ea typeface="MS Gothic"/>
                        </a:defRPr>
                      </a:lvl7pPr>
                      <a:lvl8pPr marL="3528121" algn="l" defTabSz="1008035" rtl="0" eaLnBrk="1" latinLnBrk="0" hangingPunct="1">
                        <a:defRPr sz="2000" b="1" kern="1200">
                          <a:solidFill>
                            <a:schemeClr val="lt1"/>
                          </a:solidFill>
                          <a:latin typeface="Arial"/>
                          <a:ea typeface="MS Gothic"/>
                        </a:defRPr>
                      </a:lvl8pPr>
                      <a:lvl9pPr marL="4032138" algn="l" defTabSz="1008035" rtl="0" eaLnBrk="1" latinLnBrk="0" hangingPunct="1">
                        <a:defRPr sz="2000" b="1" kern="1200">
                          <a:solidFill>
                            <a:schemeClr val="lt1"/>
                          </a:solidFill>
                          <a:latin typeface="Arial"/>
                          <a:ea typeface="MS Gothic"/>
                        </a:defRPr>
                      </a:lvl9pPr>
                    </a:lstStyle>
                    <a:p>
                      <a:pPr algn="ctr"/>
                      <a:r>
                        <a:rPr lang="cs-CZ" sz="1600" err="1">
                          <a:solidFill>
                            <a:schemeClr val="bg1"/>
                          </a:solidFill>
                        </a:rPr>
                        <a:t>Moody´s</a:t>
                      </a:r>
                      <a:endParaRPr lang="cs-CZ" sz="1600">
                        <a:solidFill>
                          <a:schemeClr val="bg1"/>
                        </a:solidFill>
                      </a:endParaRP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L="0" algn="l" defTabSz="1008035" rtl="0" eaLnBrk="1" latinLnBrk="0" hangingPunct="1">
                        <a:defRPr sz="2000" b="1" kern="1200">
                          <a:solidFill>
                            <a:schemeClr val="lt1"/>
                          </a:solidFill>
                          <a:latin typeface="Arial"/>
                          <a:ea typeface="MS Gothic"/>
                        </a:defRPr>
                      </a:lvl1pPr>
                      <a:lvl2pPr marL="504017" algn="l" defTabSz="1008035" rtl="0" eaLnBrk="1" latinLnBrk="0" hangingPunct="1">
                        <a:defRPr sz="2000" b="1" kern="1200">
                          <a:solidFill>
                            <a:schemeClr val="lt1"/>
                          </a:solidFill>
                          <a:latin typeface="Arial"/>
                          <a:ea typeface="MS Gothic"/>
                        </a:defRPr>
                      </a:lvl2pPr>
                      <a:lvl3pPr marL="1008035" algn="l" defTabSz="1008035" rtl="0" eaLnBrk="1" latinLnBrk="0" hangingPunct="1">
                        <a:defRPr sz="2000" b="1" kern="1200">
                          <a:solidFill>
                            <a:schemeClr val="lt1"/>
                          </a:solidFill>
                          <a:latin typeface="Arial"/>
                          <a:ea typeface="MS Gothic"/>
                        </a:defRPr>
                      </a:lvl3pPr>
                      <a:lvl4pPr marL="1512052" algn="l" defTabSz="1008035" rtl="0" eaLnBrk="1" latinLnBrk="0" hangingPunct="1">
                        <a:defRPr sz="2000" b="1" kern="1200">
                          <a:solidFill>
                            <a:schemeClr val="lt1"/>
                          </a:solidFill>
                          <a:latin typeface="Arial"/>
                          <a:ea typeface="MS Gothic"/>
                        </a:defRPr>
                      </a:lvl4pPr>
                      <a:lvl5pPr marL="2016069" algn="l" defTabSz="1008035" rtl="0" eaLnBrk="1" latinLnBrk="0" hangingPunct="1">
                        <a:defRPr sz="2000" b="1" kern="1200">
                          <a:solidFill>
                            <a:schemeClr val="lt1"/>
                          </a:solidFill>
                          <a:latin typeface="Arial"/>
                          <a:ea typeface="MS Gothic"/>
                        </a:defRPr>
                      </a:lvl5pPr>
                      <a:lvl6pPr marL="2520086" algn="l" defTabSz="1008035" rtl="0" eaLnBrk="1" latinLnBrk="0" hangingPunct="1">
                        <a:defRPr sz="2000" b="1" kern="1200">
                          <a:solidFill>
                            <a:schemeClr val="lt1"/>
                          </a:solidFill>
                          <a:latin typeface="Arial"/>
                          <a:ea typeface="MS Gothic"/>
                        </a:defRPr>
                      </a:lvl6pPr>
                      <a:lvl7pPr marL="3024104" algn="l" defTabSz="1008035" rtl="0" eaLnBrk="1" latinLnBrk="0" hangingPunct="1">
                        <a:defRPr sz="2000" b="1" kern="1200">
                          <a:solidFill>
                            <a:schemeClr val="lt1"/>
                          </a:solidFill>
                          <a:latin typeface="Arial"/>
                          <a:ea typeface="MS Gothic"/>
                        </a:defRPr>
                      </a:lvl7pPr>
                      <a:lvl8pPr marL="3528121" algn="l" defTabSz="1008035" rtl="0" eaLnBrk="1" latinLnBrk="0" hangingPunct="1">
                        <a:defRPr sz="2000" b="1" kern="1200">
                          <a:solidFill>
                            <a:schemeClr val="lt1"/>
                          </a:solidFill>
                          <a:latin typeface="Arial"/>
                          <a:ea typeface="MS Gothic"/>
                        </a:defRPr>
                      </a:lvl8pPr>
                      <a:lvl9pPr marL="4032138" algn="l" defTabSz="1008035" rtl="0" eaLnBrk="1" latinLnBrk="0" hangingPunct="1">
                        <a:defRPr sz="2000" b="1" kern="1200">
                          <a:solidFill>
                            <a:schemeClr val="lt1"/>
                          </a:solidFill>
                          <a:latin typeface="Arial"/>
                          <a:ea typeface="MS Gothic"/>
                        </a:defRPr>
                      </a:lvl9pPr>
                    </a:lstStyle>
                    <a:p>
                      <a:pPr algn="ctr"/>
                      <a:r>
                        <a:rPr lang="cs-CZ" sz="1600" err="1">
                          <a:solidFill>
                            <a:schemeClr val="bg1"/>
                          </a:solidFill>
                        </a:rPr>
                        <a:t>Fitch</a:t>
                      </a:r>
                      <a:endParaRPr lang="cs-CZ" sz="1600">
                        <a:solidFill>
                          <a:schemeClr val="bg1"/>
                        </a:solidFill>
                      </a:endParaRP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10000"/>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Výjimečně silná schopnost</a:t>
                      </a:r>
                      <a:r>
                        <a:rPr lang="cs-CZ" sz="1000" baseline="0"/>
                        <a:t> splácení závazků</a:t>
                      </a:r>
                      <a:endParaRPr lang="cs-CZ" sz="1000"/>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err="1"/>
                        <a:t>Aaa</a:t>
                      </a:r>
                      <a:endParaRPr lang="cs-CZ" sz="1500" b="1"/>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Velmi</a:t>
                      </a:r>
                      <a:r>
                        <a:rPr lang="cs-CZ" sz="1000" baseline="0"/>
                        <a:t> silná </a:t>
                      </a:r>
                      <a:r>
                        <a:rPr lang="cs-CZ" sz="1000"/>
                        <a:t>schopnost</a:t>
                      </a:r>
                      <a:r>
                        <a:rPr lang="cs-CZ" sz="1000" baseline="0"/>
                        <a:t> splácení závazků</a:t>
                      </a:r>
                      <a:endParaRPr lang="cs-CZ" sz="1000"/>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err="1"/>
                        <a:t>Aa</a:t>
                      </a:r>
                      <a:endParaRPr lang="cs-CZ" sz="1500" b="1"/>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Silná schopnost</a:t>
                      </a:r>
                      <a:r>
                        <a:rPr lang="cs-CZ" sz="1000" baseline="0"/>
                        <a:t> splácení závazků</a:t>
                      </a:r>
                      <a:r>
                        <a:rPr lang="cs-CZ" sz="1000"/>
                        <a:t> </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Dobrá schopnost</a:t>
                      </a:r>
                      <a:r>
                        <a:rPr lang="cs-CZ" sz="1000" baseline="0"/>
                        <a:t> splácení závazků</a:t>
                      </a:r>
                      <a:endParaRPr lang="cs-CZ" sz="1000"/>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BBB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err="1"/>
                        <a:t>Baa</a:t>
                      </a:r>
                      <a:endParaRPr lang="cs-CZ" sz="1500" b="1"/>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BBB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a:t>Splácí své závazky, ale citlivé na  ekonomické změny</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a:t>Splácí své závazky, ale velmi citlivé na  ekonomické změny</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B</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Ohrožená schopnost splácení závazků</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CCC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Caa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CCC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Pochybná schopnost splácení závazků</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Ca</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Velmi pochybná schopnost splácení  závazků</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C</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387011">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r>
                        <a:rPr lang="cs-CZ" sz="1000"/>
                        <a:t>Již</a:t>
                      </a:r>
                      <a:r>
                        <a:rPr lang="cs-CZ" sz="1000" baseline="0"/>
                        <a:t> nesplácí své závazky</a:t>
                      </a:r>
                      <a:endParaRPr lang="cs-CZ" sz="1000"/>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D</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a:t>D</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1008035" rtl="0" eaLnBrk="1" latinLnBrk="0" hangingPunct="1">
                        <a:defRPr sz="2000" kern="1200">
                          <a:solidFill>
                            <a:schemeClr val="dk1"/>
                          </a:solidFill>
                          <a:latin typeface="Arial"/>
                          <a:ea typeface="MS Gothic"/>
                        </a:defRPr>
                      </a:lvl1pPr>
                      <a:lvl2pPr marL="504017" algn="l" defTabSz="1008035" rtl="0" eaLnBrk="1" latinLnBrk="0" hangingPunct="1">
                        <a:defRPr sz="2000" kern="1200">
                          <a:solidFill>
                            <a:schemeClr val="dk1"/>
                          </a:solidFill>
                          <a:latin typeface="Arial"/>
                          <a:ea typeface="MS Gothic"/>
                        </a:defRPr>
                      </a:lvl2pPr>
                      <a:lvl3pPr marL="1008035" algn="l" defTabSz="1008035" rtl="0" eaLnBrk="1" latinLnBrk="0" hangingPunct="1">
                        <a:defRPr sz="2000" kern="1200">
                          <a:solidFill>
                            <a:schemeClr val="dk1"/>
                          </a:solidFill>
                          <a:latin typeface="Arial"/>
                          <a:ea typeface="MS Gothic"/>
                        </a:defRPr>
                      </a:lvl3pPr>
                      <a:lvl4pPr marL="1512052" algn="l" defTabSz="1008035" rtl="0" eaLnBrk="1" latinLnBrk="0" hangingPunct="1">
                        <a:defRPr sz="2000" kern="1200">
                          <a:solidFill>
                            <a:schemeClr val="dk1"/>
                          </a:solidFill>
                          <a:latin typeface="Arial"/>
                          <a:ea typeface="MS Gothic"/>
                        </a:defRPr>
                      </a:lvl4pPr>
                      <a:lvl5pPr marL="2016069" algn="l" defTabSz="1008035" rtl="0" eaLnBrk="1" latinLnBrk="0" hangingPunct="1">
                        <a:defRPr sz="2000" kern="1200">
                          <a:solidFill>
                            <a:schemeClr val="dk1"/>
                          </a:solidFill>
                          <a:latin typeface="Arial"/>
                          <a:ea typeface="MS Gothic"/>
                        </a:defRPr>
                      </a:lvl5pPr>
                      <a:lvl6pPr marL="2520086" algn="l" defTabSz="1008035" rtl="0" eaLnBrk="1" latinLnBrk="0" hangingPunct="1">
                        <a:defRPr sz="2000" kern="1200">
                          <a:solidFill>
                            <a:schemeClr val="dk1"/>
                          </a:solidFill>
                          <a:latin typeface="Arial"/>
                          <a:ea typeface="MS Gothic"/>
                        </a:defRPr>
                      </a:lvl6pPr>
                      <a:lvl7pPr marL="3024104" algn="l" defTabSz="1008035" rtl="0" eaLnBrk="1" latinLnBrk="0" hangingPunct="1">
                        <a:defRPr sz="2000" kern="1200">
                          <a:solidFill>
                            <a:schemeClr val="dk1"/>
                          </a:solidFill>
                          <a:latin typeface="Arial"/>
                          <a:ea typeface="MS Gothic"/>
                        </a:defRPr>
                      </a:lvl7pPr>
                      <a:lvl8pPr marL="3528121" algn="l" defTabSz="1008035" rtl="0" eaLnBrk="1" latinLnBrk="0" hangingPunct="1">
                        <a:defRPr sz="2000" kern="1200">
                          <a:solidFill>
                            <a:schemeClr val="dk1"/>
                          </a:solidFill>
                          <a:latin typeface="Arial"/>
                          <a:ea typeface="MS Gothic"/>
                        </a:defRPr>
                      </a:lvl8pPr>
                      <a:lvl9pPr marL="4032138" algn="l" defTabSz="1008035" rtl="0" eaLnBrk="1" latinLnBrk="0" hangingPunct="1">
                        <a:defRPr sz="2000" kern="1200">
                          <a:solidFill>
                            <a:schemeClr val="dk1"/>
                          </a:solidFill>
                          <a:latin typeface="Arial"/>
                          <a:ea typeface="MS Gothic"/>
                        </a:defRPr>
                      </a:lvl9pPr>
                    </a:lstStyle>
                    <a:p>
                      <a:pPr algn="ctr"/>
                      <a:r>
                        <a:rPr lang="cs-CZ" sz="1500" b="1" dirty="0"/>
                        <a:t>D</a:t>
                      </a:r>
                    </a:p>
                  </a:txBody>
                  <a:tcPr marL="82931" marR="82931" marT="41465" marB="414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3" name="Šipka nahoru 2"/>
          <p:cNvSpPr/>
          <p:nvPr/>
        </p:nvSpPr>
        <p:spPr>
          <a:xfrm>
            <a:off x="1785724" y="2122856"/>
            <a:ext cx="941183" cy="1436759"/>
          </a:xfrm>
          <a:prstGeom prst="upArrow">
            <a:avLst>
              <a:gd name="adj1" fmla="val 42987"/>
              <a:gd name="adj2" fmla="val 418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1270" b="1">
                <a:solidFill>
                  <a:schemeClr val="tx1"/>
                </a:solidFill>
                <a:latin typeface="Arial" panose="020B0604020202020204" pitchFamily="34" charset="0"/>
                <a:cs typeface="Arial" panose="020B0604020202020204" pitchFamily="34" charset="0"/>
              </a:rPr>
              <a:t>Investiční stupeň</a:t>
            </a:r>
          </a:p>
        </p:txBody>
      </p:sp>
      <p:sp>
        <p:nvSpPr>
          <p:cNvPr id="4" name="Šipka dolů 3"/>
          <p:cNvSpPr/>
          <p:nvPr/>
        </p:nvSpPr>
        <p:spPr>
          <a:xfrm>
            <a:off x="1851032" y="3624922"/>
            <a:ext cx="810568" cy="2351059"/>
          </a:xfrm>
          <a:prstGeom prst="down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1270" b="1">
                <a:solidFill>
                  <a:schemeClr val="tx1"/>
                </a:solidFill>
                <a:latin typeface="Arial" panose="020B0604020202020204" pitchFamily="34" charset="0"/>
                <a:cs typeface="Arial" panose="020B0604020202020204" pitchFamily="34" charset="0"/>
              </a:rPr>
              <a:t>Spekulativní stupeň</a:t>
            </a:r>
          </a:p>
        </p:txBody>
      </p:sp>
      <p:pic>
        <p:nvPicPr>
          <p:cNvPr id="8" name="Obrázek 7">
            <a:extLst>
              <a:ext uri="{FF2B5EF4-FFF2-40B4-BE49-F238E27FC236}">
                <a16:creationId xmlns:a16="http://schemas.microsoft.com/office/drawing/2014/main" id="{C8912812-A8E6-47F1-9CD0-8D54A9CC5016}"/>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9">
            <a:extLst>
              <a:ext uri="{FF2B5EF4-FFF2-40B4-BE49-F238E27FC236}">
                <a16:creationId xmlns:a16="http://schemas.microsoft.com/office/drawing/2014/main" id="{014F901F-23EF-47FC-95F6-F8CD7F3784E6}"/>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34</a:t>
            </a:fld>
            <a:endParaRPr lang="en-US" sz="2100" b="1" dirty="0">
              <a:latin typeface="Titillium Web" panose="00000500000000000000" pitchFamily="2" charset="0"/>
              <a:cs typeface="Titillium WebRegular"/>
            </a:endParaRPr>
          </a:p>
        </p:txBody>
      </p:sp>
      <p:sp>
        <p:nvSpPr>
          <p:cNvPr id="10" name="Rectangle 30">
            <a:extLst>
              <a:ext uri="{FF2B5EF4-FFF2-40B4-BE49-F238E27FC236}">
                <a16:creationId xmlns:a16="http://schemas.microsoft.com/office/drawing/2014/main" id="{4FD1ED94-E18C-4AB3-B39B-E072400C44F0}"/>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15.</a:t>
            </a:r>
            <a:endParaRPr lang="en-US" dirty="0"/>
          </a:p>
        </p:txBody>
      </p:sp>
    </p:spTree>
    <p:extLst>
      <p:ext uri="{BB962C8B-B14F-4D97-AF65-F5344CB8AC3E}">
        <p14:creationId xmlns:p14="http://schemas.microsoft.com/office/powerpoint/2010/main" val="566160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4184" y="0"/>
            <a:ext cx="10058400" cy="1450681"/>
          </a:xfrm>
        </p:spPr>
        <p:txBody>
          <a:bodyPr>
            <a:normAutofit/>
          </a:bodyPr>
          <a:lstStyle/>
          <a:p>
            <a:r>
              <a:rPr lang="cs-CZ" sz="3265" dirty="0">
                <a:solidFill>
                  <a:srgbClr val="002060"/>
                </a:solidFill>
              </a:rPr>
              <a:t>Výnos do splatnosti (YTM - </a:t>
            </a:r>
            <a:r>
              <a:rPr lang="cs-CZ" sz="3265" dirty="0" err="1">
                <a:solidFill>
                  <a:srgbClr val="002060"/>
                </a:solidFill>
              </a:rPr>
              <a:t>Yield</a:t>
            </a:r>
            <a:r>
              <a:rPr lang="cs-CZ" sz="3265" dirty="0">
                <a:solidFill>
                  <a:srgbClr val="002060"/>
                </a:solidFill>
              </a:rPr>
              <a:t> to Maturity)</a:t>
            </a:r>
          </a:p>
        </p:txBody>
      </p:sp>
      <p:sp>
        <p:nvSpPr>
          <p:cNvPr id="5" name="Zástupný symbol pro číslo snímku 4"/>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35</a:t>
            </a:fld>
            <a:endParaRPr lang="cs-CZ"/>
          </a:p>
        </p:txBody>
      </p:sp>
      <p:graphicFrame>
        <p:nvGraphicFramePr>
          <p:cNvPr id="4" name="Tabulka 3"/>
          <p:cNvGraphicFramePr>
            <a:graphicFrameLocks noGrp="1"/>
          </p:cNvGraphicFramePr>
          <p:nvPr>
            <p:extLst>
              <p:ext uri="{D42A27DB-BD31-4B8C-83A1-F6EECF244321}">
                <p14:modId xmlns:p14="http://schemas.microsoft.com/office/powerpoint/2010/main" val="3047539359"/>
              </p:ext>
            </p:extLst>
          </p:nvPr>
        </p:nvGraphicFramePr>
        <p:xfrm>
          <a:off x="983529" y="2992352"/>
          <a:ext cx="10369055" cy="1549123"/>
        </p:xfrm>
        <a:graphic>
          <a:graphicData uri="http://schemas.openxmlformats.org/drawingml/2006/table">
            <a:tbl>
              <a:tblPr firstRow="1" bandRow="1">
                <a:tableStyleId>{2D5ABB26-0587-4C30-8999-92F81FD0307C}</a:tableStyleId>
              </a:tblPr>
              <a:tblGrid>
                <a:gridCol w="1419360">
                  <a:extLst>
                    <a:ext uri="{9D8B030D-6E8A-4147-A177-3AD203B41FA5}">
                      <a16:colId xmlns:a16="http://schemas.microsoft.com/office/drawing/2014/main" val="20000"/>
                    </a:ext>
                  </a:extLst>
                </a:gridCol>
                <a:gridCol w="1264832">
                  <a:extLst>
                    <a:ext uri="{9D8B030D-6E8A-4147-A177-3AD203B41FA5}">
                      <a16:colId xmlns:a16="http://schemas.microsoft.com/office/drawing/2014/main" val="20001"/>
                    </a:ext>
                  </a:extLst>
                </a:gridCol>
                <a:gridCol w="1150832">
                  <a:extLst>
                    <a:ext uri="{9D8B030D-6E8A-4147-A177-3AD203B41FA5}">
                      <a16:colId xmlns:a16="http://schemas.microsoft.com/office/drawing/2014/main" val="20002"/>
                    </a:ext>
                  </a:extLst>
                </a:gridCol>
                <a:gridCol w="1563326">
                  <a:extLst>
                    <a:ext uri="{9D8B030D-6E8A-4147-A177-3AD203B41FA5}">
                      <a16:colId xmlns:a16="http://schemas.microsoft.com/office/drawing/2014/main" val="20003"/>
                    </a:ext>
                  </a:extLst>
                </a:gridCol>
                <a:gridCol w="1429920">
                  <a:extLst>
                    <a:ext uri="{9D8B030D-6E8A-4147-A177-3AD203B41FA5}">
                      <a16:colId xmlns:a16="http://schemas.microsoft.com/office/drawing/2014/main" val="20004"/>
                    </a:ext>
                  </a:extLst>
                </a:gridCol>
                <a:gridCol w="1419360">
                  <a:extLst>
                    <a:ext uri="{9D8B030D-6E8A-4147-A177-3AD203B41FA5}">
                      <a16:colId xmlns:a16="http://schemas.microsoft.com/office/drawing/2014/main" val="20005"/>
                    </a:ext>
                  </a:extLst>
                </a:gridCol>
                <a:gridCol w="2121425">
                  <a:extLst>
                    <a:ext uri="{9D8B030D-6E8A-4147-A177-3AD203B41FA5}">
                      <a16:colId xmlns:a16="http://schemas.microsoft.com/office/drawing/2014/main" val="20006"/>
                    </a:ext>
                  </a:extLst>
                </a:gridCol>
              </a:tblGrid>
              <a:tr h="525229">
                <a:tc>
                  <a:txBody>
                    <a:bodyPr/>
                    <a:lstStyle/>
                    <a:p>
                      <a:pPr algn="ctr"/>
                      <a:r>
                        <a:rPr lang="cs-CZ" sz="1500" b="1" dirty="0">
                          <a:solidFill>
                            <a:schemeClr val="bg1"/>
                          </a:solidFill>
                          <a:latin typeface="Arial" panose="020B0604020202020204" pitchFamily="34" charset="0"/>
                          <a:cs typeface="Arial" panose="020B0604020202020204" pitchFamily="34" charset="0"/>
                        </a:rPr>
                        <a:t>Datum vydání</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Datum splatnosti</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Kupón</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Nominální hodnota</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Datum obchodu</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Kurz</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500" b="1" dirty="0">
                          <a:solidFill>
                            <a:schemeClr val="bg1"/>
                          </a:solidFill>
                          <a:latin typeface="Arial" panose="020B0604020202020204" pitchFamily="34" charset="0"/>
                          <a:cs typeface="Arial" panose="020B0604020202020204" pitchFamily="34" charset="0"/>
                        </a:rPr>
                        <a:t>Výnos do splatnosti</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36331">
                <a:tc rowSpan="3">
                  <a:txBody>
                    <a:bodyPr/>
                    <a:lstStyle/>
                    <a:p>
                      <a:pPr algn="ctr"/>
                      <a:r>
                        <a:rPr lang="cs-CZ" sz="1500">
                          <a:latin typeface="Arial" panose="020B0604020202020204" pitchFamily="34" charset="0"/>
                          <a:cs typeface="Arial" panose="020B0604020202020204" pitchFamily="34" charset="0"/>
                        </a:rPr>
                        <a:t>1.1.2016</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500" dirty="0">
                          <a:latin typeface="Arial" panose="020B0604020202020204" pitchFamily="34" charset="0"/>
                          <a:cs typeface="Arial" panose="020B0604020202020204" pitchFamily="34" charset="0"/>
                        </a:rPr>
                        <a:t>1.1.2021</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500">
                          <a:latin typeface="Arial" panose="020B0604020202020204" pitchFamily="34" charset="0"/>
                          <a:cs typeface="Arial" panose="020B0604020202020204" pitchFamily="34" charset="0"/>
                        </a:rPr>
                        <a:t>4,00 ročně</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500">
                          <a:latin typeface="Arial" panose="020B0604020202020204" pitchFamily="34" charset="0"/>
                          <a:cs typeface="Arial" panose="020B0604020202020204" pitchFamily="34" charset="0"/>
                        </a:rPr>
                        <a:t>100 CZK</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500" dirty="0">
                          <a:latin typeface="Arial" panose="020B0604020202020204" pitchFamily="34" charset="0"/>
                          <a:cs typeface="Arial" panose="020B0604020202020204" pitchFamily="34" charset="0"/>
                        </a:rPr>
                        <a:t>1.1.2018</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500" b="1">
                          <a:latin typeface="Arial" panose="020B0604020202020204" pitchFamily="34" charset="0"/>
                          <a:cs typeface="Arial" panose="020B0604020202020204" pitchFamily="34" charset="0"/>
                        </a:rPr>
                        <a:t>85</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cs-CZ" sz="1500" b="1">
                        <a:latin typeface="Arial" panose="020B0604020202020204" pitchFamily="34" charset="0"/>
                        <a:cs typeface="Arial" panose="020B0604020202020204" pitchFamily="34" charset="0"/>
                      </a:endParaRP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36331">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a:p>
                  </a:txBody>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500" b="1">
                          <a:latin typeface="Arial" panose="020B0604020202020204" pitchFamily="34" charset="0"/>
                          <a:cs typeface="Arial" panose="020B0604020202020204" pitchFamily="34" charset="0"/>
                        </a:rPr>
                        <a:t>92</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cs-CZ" sz="1500" b="1" dirty="0">
                        <a:latin typeface="Arial" panose="020B0604020202020204" pitchFamily="34" charset="0"/>
                        <a:cs typeface="Arial" panose="020B0604020202020204" pitchFamily="34" charset="0"/>
                      </a:endParaRP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36331">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a:p>
                  </a:txBody>
                  <a:tcPr/>
                </a:tc>
                <a:tc vMerge="1">
                  <a:txBody>
                    <a:bodyPr/>
                    <a:lstStyle/>
                    <a:p>
                      <a:pPr algn="ctr"/>
                      <a:endParaRPr lang="cs-CZ"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500" b="1" dirty="0">
                          <a:latin typeface="Arial" panose="020B0604020202020204" pitchFamily="34" charset="0"/>
                          <a:cs typeface="Arial" panose="020B0604020202020204" pitchFamily="34" charset="0"/>
                        </a:rPr>
                        <a:t>105</a:t>
                      </a: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cs-CZ" sz="1500" b="1" dirty="0">
                        <a:latin typeface="Arial" panose="020B0604020202020204" pitchFamily="34" charset="0"/>
                        <a:cs typeface="Arial" panose="020B0604020202020204" pitchFamily="34" charset="0"/>
                      </a:endParaRPr>
                    </a:p>
                  </a:txBody>
                  <a:tcPr marL="110592" marR="110592" marT="41465" marB="41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10" name="Obdélník 9"/>
          <p:cNvSpPr/>
          <p:nvPr/>
        </p:nvSpPr>
        <p:spPr>
          <a:xfrm>
            <a:off x="1393881" y="1404477"/>
            <a:ext cx="3121367" cy="369332"/>
          </a:xfrm>
          <a:prstGeom prst="rect">
            <a:avLst/>
          </a:prstGeom>
        </p:spPr>
        <p:txBody>
          <a:bodyPr wrap="none">
            <a:spAutoFit/>
          </a:bodyPr>
          <a:lstStyle/>
          <a:p>
            <a:r>
              <a:rPr lang="cs-CZ" b="1" dirty="0">
                <a:solidFill>
                  <a:srgbClr val="002060"/>
                </a:solidFill>
                <a:latin typeface="Arial" panose="020B0604020202020204" pitchFamily="34" charset="0"/>
                <a:cs typeface="Arial" panose="020B0604020202020204" pitchFamily="34" charset="0"/>
              </a:rPr>
              <a:t>Co je výnos do splatnosti?</a:t>
            </a:r>
          </a:p>
        </p:txBody>
      </p:sp>
      <p:sp>
        <p:nvSpPr>
          <p:cNvPr id="11" name="TextovéPole 10">
            <a:extLst>
              <a:ext uri="{FF2B5EF4-FFF2-40B4-BE49-F238E27FC236}">
                <a16:creationId xmlns:a16="http://schemas.microsoft.com/office/drawing/2014/main" id="{FE812073-7E98-BB48-870A-3243BAFE703C}"/>
              </a:ext>
            </a:extLst>
          </p:cNvPr>
          <p:cNvSpPr txBox="1"/>
          <p:nvPr/>
        </p:nvSpPr>
        <p:spPr>
          <a:xfrm>
            <a:off x="9727412" y="3531338"/>
            <a:ext cx="1068521" cy="369332"/>
          </a:xfrm>
          <a:prstGeom prst="rect">
            <a:avLst/>
          </a:prstGeom>
          <a:noFill/>
        </p:spPr>
        <p:txBody>
          <a:bodyPr wrap="square" rtlCol="0">
            <a:spAutoFit/>
          </a:bodyPr>
          <a:lstStyle/>
          <a:p>
            <a:r>
              <a:rPr lang="cs-CZ" b="1" dirty="0"/>
              <a:t>9,72 %</a:t>
            </a:r>
            <a:endParaRPr lang="cs-CZ" dirty="0"/>
          </a:p>
        </p:txBody>
      </p:sp>
      <p:sp>
        <p:nvSpPr>
          <p:cNvPr id="13" name="TextovéPole 12">
            <a:extLst>
              <a:ext uri="{FF2B5EF4-FFF2-40B4-BE49-F238E27FC236}">
                <a16:creationId xmlns:a16="http://schemas.microsoft.com/office/drawing/2014/main" id="{538570E7-4622-FF4A-BF97-F6CF7C2AA0AD}"/>
              </a:ext>
            </a:extLst>
          </p:cNvPr>
          <p:cNvSpPr txBox="1"/>
          <p:nvPr/>
        </p:nvSpPr>
        <p:spPr>
          <a:xfrm>
            <a:off x="9727412" y="3854904"/>
            <a:ext cx="1238277" cy="369332"/>
          </a:xfrm>
          <a:prstGeom prst="rect">
            <a:avLst/>
          </a:prstGeom>
          <a:noFill/>
        </p:spPr>
        <p:txBody>
          <a:bodyPr wrap="square" rtlCol="0">
            <a:spAutoFit/>
          </a:bodyPr>
          <a:lstStyle/>
          <a:p>
            <a:r>
              <a:rPr lang="cs-CZ" b="1" dirty="0"/>
              <a:t>6,94 %</a:t>
            </a:r>
            <a:endParaRPr lang="cs-CZ" dirty="0"/>
          </a:p>
        </p:txBody>
      </p:sp>
      <p:sp>
        <p:nvSpPr>
          <p:cNvPr id="14" name="TextovéPole 13">
            <a:extLst>
              <a:ext uri="{FF2B5EF4-FFF2-40B4-BE49-F238E27FC236}">
                <a16:creationId xmlns:a16="http://schemas.microsoft.com/office/drawing/2014/main" id="{EE7F62B9-F29E-F141-A8C7-03FD27E96A2A}"/>
              </a:ext>
            </a:extLst>
          </p:cNvPr>
          <p:cNvSpPr txBox="1"/>
          <p:nvPr/>
        </p:nvSpPr>
        <p:spPr>
          <a:xfrm>
            <a:off x="9727412" y="4195471"/>
            <a:ext cx="1310285" cy="369332"/>
          </a:xfrm>
          <a:prstGeom prst="rect">
            <a:avLst/>
          </a:prstGeom>
          <a:noFill/>
        </p:spPr>
        <p:txBody>
          <a:bodyPr wrap="square" rtlCol="0">
            <a:spAutoFit/>
          </a:bodyPr>
          <a:lstStyle/>
          <a:p>
            <a:r>
              <a:rPr lang="cs-CZ" b="1" dirty="0"/>
              <a:t>2,92 %</a:t>
            </a:r>
            <a:endParaRPr lang="cs-CZ" dirty="0"/>
          </a:p>
        </p:txBody>
      </p:sp>
      <p:sp>
        <p:nvSpPr>
          <p:cNvPr id="16" name="Obdélník 15"/>
          <p:cNvSpPr/>
          <p:nvPr/>
        </p:nvSpPr>
        <p:spPr>
          <a:xfrm>
            <a:off x="1387457" y="1905278"/>
            <a:ext cx="3877985" cy="369332"/>
          </a:xfrm>
          <a:prstGeom prst="rect">
            <a:avLst/>
          </a:prstGeom>
        </p:spPr>
        <p:txBody>
          <a:bodyPr wrap="none">
            <a:spAutoFit/>
          </a:bodyPr>
          <a:lstStyle/>
          <a:p>
            <a:r>
              <a:rPr lang="cs-CZ" b="1" dirty="0">
                <a:solidFill>
                  <a:srgbClr val="002060"/>
                </a:solidFill>
                <a:latin typeface="Arial" panose="020B0604020202020204" pitchFamily="34" charset="0"/>
                <a:cs typeface="Arial" panose="020B0604020202020204" pitchFamily="34" charset="0"/>
              </a:rPr>
              <a:t>Jeho vztah k tržní ceně dluhopisu</a:t>
            </a:r>
          </a:p>
        </p:txBody>
      </p:sp>
      <p:pic>
        <p:nvPicPr>
          <p:cNvPr id="12" name="Obrázek 11">
            <a:extLst>
              <a:ext uri="{FF2B5EF4-FFF2-40B4-BE49-F238E27FC236}">
                <a16:creationId xmlns:a16="http://schemas.microsoft.com/office/drawing/2014/main" id="{E2564FA4-DEFE-42CB-830B-95127161CFAA}"/>
              </a:ext>
            </a:extLst>
          </p:cNvPr>
          <p:cNvPicPr>
            <a:picLocks noChangeAspect="1"/>
          </p:cNvPicPr>
          <p:nvPr/>
        </p:nvPicPr>
        <p:blipFill>
          <a:blip r:embed="rId3"/>
          <a:stretch>
            <a:fillRect/>
          </a:stretch>
        </p:blipFill>
        <p:spPr>
          <a:xfrm>
            <a:off x="0" y="0"/>
            <a:ext cx="623392" cy="1238423"/>
          </a:xfrm>
          <a:prstGeom prst="rect">
            <a:avLst/>
          </a:prstGeom>
        </p:spPr>
      </p:pic>
      <p:sp>
        <p:nvSpPr>
          <p:cNvPr id="15" name="Rectangle 9">
            <a:extLst>
              <a:ext uri="{FF2B5EF4-FFF2-40B4-BE49-F238E27FC236}">
                <a16:creationId xmlns:a16="http://schemas.microsoft.com/office/drawing/2014/main" id="{A419159C-91C5-4F76-BF66-26B7205E1FCF}"/>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35</a:t>
            </a:fld>
            <a:endParaRPr lang="en-US" sz="2100" b="1" dirty="0">
              <a:latin typeface="Titillium Web" panose="00000500000000000000" pitchFamily="2" charset="0"/>
              <a:cs typeface="Titillium WebRegular"/>
            </a:endParaRPr>
          </a:p>
        </p:txBody>
      </p:sp>
      <p:sp>
        <p:nvSpPr>
          <p:cNvPr id="17" name="Rectangle 30">
            <a:extLst>
              <a:ext uri="{FF2B5EF4-FFF2-40B4-BE49-F238E27FC236}">
                <a16:creationId xmlns:a16="http://schemas.microsoft.com/office/drawing/2014/main" id="{09E0DD35-002B-44FA-BF0D-0E096CEB3B56}"/>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16.</a:t>
            </a:r>
            <a:endParaRPr lang="en-US" dirty="0"/>
          </a:p>
        </p:txBody>
      </p:sp>
    </p:spTree>
    <p:extLst>
      <p:ext uri="{BB962C8B-B14F-4D97-AF65-F5344CB8AC3E}">
        <p14:creationId xmlns:p14="http://schemas.microsoft.com/office/powerpoint/2010/main" val="1800540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err="1">
                <a:solidFill>
                  <a:srgbClr val="002060"/>
                </a:solidFill>
              </a:rPr>
              <a:t>Macaulayova</a:t>
            </a:r>
            <a:r>
              <a:rPr lang="cs-CZ" sz="2902" dirty="0">
                <a:solidFill>
                  <a:srgbClr val="002060"/>
                </a:solidFill>
              </a:rPr>
              <a:t> durace </a:t>
            </a:r>
          </a:p>
        </p:txBody>
      </p:sp>
      <p:sp>
        <p:nvSpPr>
          <p:cNvPr id="24" name="Zástupný symbol pro obsah 23"/>
          <p:cNvSpPr>
            <a:spLocks noGrp="1"/>
          </p:cNvSpPr>
          <p:nvPr>
            <p:ph idx="1"/>
          </p:nvPr>
        </p:nvSpPr>
        <p:spPr>
          <a:xfrm>
            <a:off x="1097280" y="1238424"/>
            <a:ext cx="10058400" cy="4630544"/>
          </a:xfrm>
        </p:spPr>
        <p:txBody>
          <a:bodyPr>
            <a:normAutofit/>
          </a:bodyPr>
          <a:lstStyle/>
          <a:p>
            <a:pPr>
              <a:buClr>
                <a:srgbClr val="C00000"/>
              </a:buClr>
              <a:buFont typeface="Wingdings" panose="05000000000000000000" pitchFamily="2" charset="2"/>
              <a:buChar char="§"/>
            </a:pPr>
            <a:r>
              <a:rPr lang="cs-CZ" dirty="0">
                <a:latin typeface="Arial" panose="020B0604020202020204" pitchFamily="34" charset="0"/>
                <a:cs typeface="Arial" panose="020B0604020202020204" pitchFamily="34" charset="0"/>
              </a:rPr>
              <a:t>Měří průměrnou dobu, která je potřebná na splacení vstupní investice do dluhopisu.</a:t>
            </a:r>
          </a:p>
          <a:p>
            <a:pPr>
              <a:buClr>
                <a:srgbClr val="C00000"/>
              </a:buClr>
              <a:buFont typeface="Wingdings" panose="05000000000000000000" pitchFamily="2" charset="2"/>
              <a:buChar char="§"/>
            </a:pPr>
            <a:r>
              <a:rPr lang="cs-CZ" dirty="0">
                <a:latin typeface="Arial" panose="020B0604020202020204" pitchFamily="34" charset="0"/>
                <a:cs typeface="Arial" panose="020B0604020202020204" pitchFamily="34" charset="0"/>
              </a:rPr>
              <a:t>Ovlivňuje jí úroveň úrokových měr v ekonomice.</a:t>
            </a:r>
          </a:p>
          <a:p>
            <a:pPr>
              <a:buClr>
                <a:srgbClr val="C00000"/>
              </a:buClr>
              <a:buFont typeface="Wingdings" panose="05000000000000000000" pitchFamily="2" charset="2"/>
              <a:buChar char="§"/>
            </a:pPr>
            <a:r>
              <a:rPr lang="cs-CZ" dirty="0">
                <a:latin typeface="Arial" panose="020B0604020202020204" pitchFamily="34" charset="0"/>
                <a:cs typeface="Arial" panose="020B0604020202020204" pitchFamily="34" charset="0"/>
              </a:rPr>
              <a:t>Dá se velmi snadno splést se splatností, protože se obě veličiny vyjadřují v letech. </a:t>
            </a:r>
          </a:p>
          <a:p>
            <a:pPr>
              <a:buClr>
                <a:srgbClr val="C00000"/>
              </a:buClr>
              <a:buFont typeface="Wingdings" panose="05000000000000000000" pitchFamily="2" charset="2"/>
              <a:buChar char="§"/>
            </a:pPr>
            <a:r>
              <a:rPr lang="cs-CZ" dirty="0">
                <a:latin typeface="Arial" panose="020B0604020202020204" pitchFamily="34" charset="0"/>
                <a:cs typeface="Arial" panose="020B0604020202020204" pitchFamily="34" charset="0"/>
              </a:rPr>
              <a:t>Splatnost dluhopisu však říká, kolik času zbývá do konce jeho životnosti a úrokové míry ji neovlivňují.</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36</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17.</a:t>
            </a:r>
            <a:endParaRPr lang="en-US" dirty="0"/>
          </a:p>
        </p:txBody>
      </p:sp>
      <p:pic>
        <p:nvPicPr>
          <p:cNvPr id="8" name="Obrázek 7">
            <a:extLst>
              <a:ext uri="{FF2B5EF4-FFF2-40B4-BE49-F238E27FC236}">
                <a16:creationId xmlns:a16="http://schemas.microsoft.com/office/drawing/2014/main" id="{34182C64-BC22-4207-B808-B7C6A169554D}"/>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9">
            <a:extLst>
              <a:ext uri="{FF2B5EF4-FFF2-40B4-BE49-F238E27FC236}">
                <a16:creationId xmlns:a16="http://schemas.microsoft.com/office/drawing/2014/main" id="{1EA225DD-FA32-48E1-B09C-C79DF3772BD5}"/>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36</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6072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0">
            <a:extLst>
              <a:ext uri="{FF2B5EF4-FFF2-40B4-BE49-F238E27FC236}">
                <a16:creationId xmlns:a16="http://schemas.microsoft.com/office/drawing/2014/main" id="{640768A9-B287-4CB4-B0B4-EF391C16D056}"/>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cs-CZ" dirty="0"/>
              <a:t>Odkaz: 18.</a:t>
            </a:r>
            <a:endParaRPr lang="en-US" dirty="0"/>
          </a:p>
        </p:txBody>
      </p:sp>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err="1">
                <a:solidFill>
                  <a:srgbClr val="002060"/>
                </a:solidFill>
              </a:rPr>
              <a:t>Emerging</a:t>
            </a:r>
            <a:r>
              <a:rPr lang="cs-CZ" sz="2902" dirty="0">
                <a:solidFill>
                  <a:srgbClr val="002060"/>
                </a:solidFill>
              </a:rPr>
              <a:t> </a:t>
            </a:r>
            <a:r>
              <a:rPr lang="cs-CZ" sz="2902" dirty="0" err="1">
                <a:solidFill>
                  <a:srgbClr val="002060"/>
                </a:solidFill>
              </a:rPr>
              <a:t>markets</a:t>
            </a:r>
            <a:endParaRPr lang="cs-CZ" sz="2902" dirty="0">
              <a:solidFill>
                <a:srgbClr val="002060"/>
              </a:solidFill>
            </a:endParaRP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37</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7" name="Obrázek 6">
            <a:extLst>
              <a:ext uri="{FF2B5EF4-FFF2-40B4-BE49-F238E27FC236}">
                <a16:creationId xmlns:a16="http://schemas.microsoft.com/office/drawing/2014/main" id="{6BA21BD6-4464-43C8-B4CC-700D6519D80E}"/>
              </a:ext>
            </a:extLst>
          </p:cNvPr>
          <p:cNvPicPr>
            <a:picLocks noChangeAspect="1"/>
          </p:cNvPicPr>
          <p:nvPr/>
        </p:nvPicPr>
        <p:blipFill>
          <a:blip r:embed="rId3"/>
          <a:stretch>
            <a:fillRect/>
          </a:stretch>
        </p:blipFill>
        <p:spPr>
          <a:xfrm>
            <a:off x="874868" y="1023602"/>
            <a:ext cx="10459910" cy="4810796"/>
          </a:xfrm>
          <a:prstGeom prst="rect">
            <a:avLst/>
          </a:prstGeom>
        </p:spPr>
      </p:pic>
      <p:sp>
        <p:nvSpPr>
          <p:cNvPr id="16" name="TextovéPole 15">
            <a:extLst>
              <a:ext uri="{FF2B5EF4-FFF2-40B4-BE49-F238E27FC236}">
                <a16:creationId xmlns:a16="http://schemas.microsoft.com/office/drawing/2014/main" id="{BCDC381F-F336-416C-AD5F-0CB78BC74E95}"/>
              </a:ext>
            </a:extLst>
          </p:cNvPr>
          <p:cNvSpPr txBox="1"/>
          <p:nvPr/>
        </p:nvSpPr>
        <p:spPr>
          <a:xfrm>
            <a:off x="874868" y="6261744"/>
            <a:ext cx="7309364" cy="369332"/>
          </a:xfrm>
          <a:prstGeom prst="rect">
            <a:avLst/>
          </a:prstGeom>
          <a:noFill/>
        </p:spPr>
        <p:txBody>
          <a:bodyPr wrap="square">
            <a:spAutoFit/>
          </a:bodyPr>
          <a:lstStyle/>
          <a:p>
            <a:r>
              <a:rPr lang="cs-CZ" dirty="0">
                <a:solidFill>
                  <a:schemeClr val="bg1"/>
                </a:solidFill>
              </a:rPr>
              <a:t>Zdroj: https://www.msci.com/our-solutions/indexes/emerging-markets</a:t>
            </a:r>
          </a:p>
        </p:txBody>
      </p:sp>
      <p:pic>
        <p:nvPicPr>
          <p:cNvPr id="17" name="Obrázek 16">
            <a:extLst>
              <a:ext uri="{FF2B5EF4-FFF2-40B4-BE49-F238E27FC236}">
                <a16:creationId xmlns:a16="http://schemas.microsoft.com/office/drawing/2014/main" id="{BEB2C51E-DC20-45C9-810C-7A1362AB077E}"/>
              </a:ext>
            </a:extLst>
          </p:cNvPr>
          <p:cNvPicPr>
            <a:picLocks noChangeAspect="1"/>
          </p:cNvPicPr>
          <p:nvPr/>
        </p:nvPicPr>
        <p:blipFill>
          <a:blip r:embed="rId4"/>
          <a:stretch>
            <a:fillRect/>
          </a:stretch>
        </p:blipFill>
        <p:spPr>
          <a:xfrm>
            <a:off x="0" y="0"/>
            <a:ext cx="623392" cy="1238423"/>
          </a:xfrm>
          <a:prstGeom prst="rect">
            <a:avLst/>
          </a:prstGeom>
        </p:spPr>
      </p:pic>
      <p:sp>
        <p:nvSpPr>
          <p:cNvPr id="18" name="Rectangle 9">
            <a:extLst>
              <a:ext uri="{FF2B5EF4-FFF2-40B4-BE49-F238E27FC236}">
                <a16:creationId xmlns:a16="http://schemas.microsoft.com/office/drawing/2014/main" id="{B14E1831-D98A-4F90-B727-67609BB3B1B8}"/>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37</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41708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a:solidFill>
                  <a:srgbClr val="002060"/>
                </a:solidFill>
              </a:rPr>
              <a:t>Klasifikace fondu dle SFDR</a:t>
            </a:r>
          </a:p>
        </p:txBody>
      </p:sp>
      <p:sp>
        <p:nvSpPr>
          <p:cNvPr id="24" name="Zástupný symbol pro obsah 23"/>
          <p:cNvSpPr>
            <a:spLocks noGrp="1"/>
          </p:cNvSpPr>
          <p:nvPr>
            <p:ph idx="1"/>
          </p:nvPr>
        </p:nvSpPr>
        <p:spPr>
          <a:xfrm>
            <a:off x="1097280" y="989034"/>
            <a:ext cx="10058400" cy="4879934"/>
          </a:xfrm>
        </p:spPr>
        <p:txBody>
          <a:bodyPr>
            <a:normAutofit/>
          </a:bodyPr>
          <a:lstStyle/>
          <a:p>
            <a:pPr>
              <a:buClr>
                <a:srgbClr val="C00000"/>
              </a:buClr>
              <a:buFont typeface="Wingdings" panose="05000000000000000000" pitchFamily="2" charset="2"/>
              <a:buChar char="§"/>
            </a:pPr>
            <a:r>
              <a:rPr lang="cs-CZ" sz="2200" dirty="0">
                <a:solidFill>
                  <a:schemeClr val="tx1"/>
                </a:solidFill>
                <a:latin typeface="Arial" panose="020B0604020202020204" pitchFamily="34" charset="0"/>
                <a:cs typeface="Arial" panose="020B0604020202020204" pitchFamily="34" charset="0"/>
              </a:rPr>
              <a:t>V prosinci 2019 vstoupilo v platnost nařízení Evropského parlamentu a Rady (EU) 2019/2088 ze dne 27. listopadu 2019 o zveřejňování informací souvisejících s udržitelností v oblasti finančních služeb</a:t>
            </a:r>
            <a:r>
              <a:rPr lang="cs-CZ" sz="2200" b="1" dirty="0">
                <a:solidFill>
                  <a:schemeClr val="tx1"/>
                </a:solidFill>
                <a:latin typeface="Arial" panose="020B0604020202020204" pitchFamily="34" charset="0"/>
                <a:cs typeface="Arial" panose="020B0604020202020204" pitchFamily="34" charset="0"/>
              </a:rPr>
              <a:t> (</a:t>
            </a:r>
            <a:r>
              <a:rPr lang="cs-CZ" sz="2200" b="1" dirty="0" err="1">
                <a:solidFill>
                  <a:schemeClr val="tx1"/>
                </a:solidFill>
                <a:latin typeface="Arial" panose="020B0604020202020204" pitchFamily="34" charset="0"/>
                <a:cs typeface="Arial" panose="020B0604020202020204" pitchFamily="34" charset="0"/>
              </a:rPr>
              <a:t>Sustainable</a:t>
            </a:r>
            <a:r>
              <a:rPr lang="cs-CZ" sz="2200" b="1" dirty="0">
                <a:solidFill>
                  <a:schemeClr val="tx1"/>
                </a:solidFill>
                <a:latin typeface="Arial" panose="020B0604020202020204" pitchFamily="34" charset="0"/>
                <a:cs typeface="Arial" panose="020B0604020202020204" pitchFamily="34" charset="0"/>
              </a:rPr>
              <a:t> Finance </a:t>
            </a:r>
            <a:r>
              <a:rPr lang="cs-CZ" sz="2200" b="1" dirty="0" err="1">
                <a:solidFill>
                  <a:schemeClr val="tx1"/>
                </a:solidFill>
                <a:latin typeface="Arial" panose="020B0604020202020204" pitchFamily="34" charset="0"/>
                <a:cs typeface="Arial" panose="020B0604020202020204" pitchFamily="34" charset="0"/>
              </a:rPr>
              <a:t>Disclosure</a:t>
            </a:r>
            <a:r>
              <a:rPr lang="cs-CZ" sz="2200" b="1" dirty="0">
                <a:solidFill>
                  <a:schemeClr val="tx1"/>
                </a:solidFill>
                <a:latin typeface="Arial" panose="020B0604020202020204" pitchFamily="34" charset="0"/>
                <a:cs typeface="Arial" panose="020B0604020202020204" pitchFamily="34" charset="0"/>
              </a:rPr>
              <a:t> </a:t>
            </a:r>
            <a:r>
              <a:rPr lang="cs-CZ" sz="2200" b="1" dirty="0" err="1">
                <a:solidFill>
                  <a:schemeClr val="tx1"/>
                </a:solidFill>
                <a:latin typeface="Arial" panose="020B0604020202020204" pitchFamily="34" charset="0"/>
                <a:cs typeface="Arial" panose="020B0604020202020204" pitchFamily="34" charset="0"/>
              </a:rPr>
              <a:t>Regulation</a:t>
            </a:r>
            <a:r>
              <a:rPr lang="cs-CZ" sz="2200" b="1" dirty="0">
                <a:solidFill>
                  <a:schemeClr val="tx1"/>
                </a:solidFill>
                <a:latin typeface="Arial" panose="020B0604020202020204" pitchFamily="34" charset="0"/>
                <a:cs typeface="Arial" panose="020B0604020202020204" pitchFamily="34" charset="0"/>
              </a:rPr>
              <a:t> – „SFDR“)</a:t>
            </a:r>
            <a:r>
              <a:rPr lang="cs-CZ" sz="2200" dirty="0">
                <a:solidFill>
                  <a:schemeClr val="tx1"/>
                </a:solidFill>
                <a:latin typeface="Arial" panose="020B0604020202020204" pitchFamily="34" charset="0"/>
                <a:cs typeface="Arial" panose="020B0604020202020204" pitchFamily="34" charset="0"/>
              </a:rPr>
              <a:t>, které od letošního roku klade celou řadu informačních povinností na vybrané subjekty finančního trhu včetně bank, pojišťoven, správců investičních fondů, investičních zprostředkovatelů a finančních poradců.</a:t>
            </a:r>
          </a:p>
          <a:p>
            <a:pPr>
              <a:buClr>
                <a:srgbClr val="C00000"/>
              </a:buClr>
              <a:buFont typeface="Wingdings" panose="05000000000000000000" pitchFamily="2" charset="2"/>
              <a:buChar char="§"/>
            </a:pPr>
            <a:r>
              <a:rPr lang="cs-CZ" sz="2200" dirty="0">
                <a:solidFill>
                  <a:schemeClr val="tx1"/>
                </a:solidFill>
                <a:latin typeface="Arial" panose="020B0604020202020204" pitchFamily="34" charset="0"/>
                <a:cs typeface="Arial" panose="020B0604020202020204" pitchFamily="34" charset="0"/>
              </a:rPr>
              <a:t>Rizikem udržitelnosti se dle SFDR rozumí „událost nebo situace </a:t>
            </a:r>
            <a:r>
              <a:rPr lang="cs-CZ" sz="2200" b="1" dirty="0">
                <a:solidFill>
                  <a:schemeClr val="tx1"/>
                </a:solidFill>
                <a:latin typeface="Arial" panose="020B0604020202020204" pitchFamily="34" charset="0"/>
                <a:cs typeface="Arial" panose="020B0604020202020204" pitchFamily="34" charset="0"/>
              </a:rPr>
              <a:t>v environmentální </a:t>
            </a:r>
            <a:r>
              <a:rPr lang="cs-CZ" sz="2200" dirty="0">
                <a:solidFill>
                  <a:schemeClr val="tx1"/>
                </a:solidFill>
                <a:latin typeface="Arial" panose="020B0604020202020204" pitchFamily="34" charset="0"/>
                <a:cs typeface="Arial" panose="020B0604020202020204" pitchFamily="34" charset="0"/>
              </a:rPr>
              <a:t>nebo </a:t>
            </a:r>
            <a:r>
              <a:rPr lang="cs-CZ" sz="2200" b="1" dirty="0">
                <a:solidFill>
                  <a:schemeClr val="tx1"/>
                </a:solidFill>
                <a:latin typeface="Arial" panose="020B0604020202020204" pitchFamily="34" charset="0"/>
                <a:cs typeface="Arial" panose="020B0604020202020204" pitchFamily="34" charset="0"/>
              </a:rPr>
              <a:t>sociální </a:t>
            </a:r>
            <a:r>
              <a:rPr lang="cs-CZ" sz="2200" dirty="0">
                <a:solidFill>
                  <a:schemeClr val="tx1"/>
                </a:solidFill>
                <a:latin typeface="Arial" panose="020B0604020202020204" pitchFamily="34" charset="0"/>
                <a:cs typeface="Arial" panose="020B0604020202020204" pitchFamily="34" charset="0"/>
              </a:rPr>
              <a:t>oblasti nebo v oblasti </a:t>
            </a:r>
            <a:r>
              <a:rPr lang="cs-CZ" sz="2200" b="1" dirty="0">
                <a:solidFill>
                  <a:schemeClr val="tx1"/>
                </a:solidFill>
                <a:latin typeface="Arial" panose="020B0604020202020204" pitchFamily="34" charset="0"/>
                <a:cs typeface="Arial" panose="020B0604020202020204" pitchFamily="34" charset="0"/>
              </a:rPr>
              <a:t>správy řízení</a:t>
            </a:r>
            <a:r>
              <a:rPr lang="cs-CZ" sz="2200" dirty="0">
                <a:solidFill>
                  <a:schemeClr val="tx1"/>
                </a:solidFill>
                <a:latin typeface="Arial" panose="020B0604020202020204" pitchFamily="34" charset="0"/>
                <a:cs typeface="Arial" panose="020B0604020202020204" pitchFamily="34" charset="0"/>
              </a:rPr>
              <a:t>, která by mohla mít, pokud nastane, významný nepříznivý dopad na hodnotu investice“ </a:t>
            </a:r>
            <a:r>
              <a:rPr lang="cs-CZ" sz="2200" b="1" dirty="0">
                <a:solidFill>
                  <a:schemeClr val="tx1"/>
                </a:solidFill>
                <a:latin typeface="Arial" panose="020B0604020202020204" pitchFamily="34" charset="0"/>
                <a:cs typeface="Arial" panose="020B0604020202020204" pitchFamily="34" charset="0"/>
              </a:rPr>
              <a:t>(tzv. „ESG rizika“).</a:t>
            </a:r>
          </a:p>
          <a:p>
            <a:pPr>
              <a:buClr>
                <a:srgbClr val="C00000"/>
              </a:buClr>
              <a:buFont typeface="Wingdings" panose="05000000000000000000" pitchFamily="2" charset="2"/>
              <a:buChar char="§"/>
            </a:pPr>
            <a:r>
              <a:rPr lang="cs-CZ" sz="2200" dirty="0">
                <a:solidFill>
                  <a:schemeClr val="tx1"/>
                </a:solidFill>
                <a:latin typeface="Arial" panose="020B0604020202020204" pitchFamily="34" charset="0"/>
                <a:cs typeface="Arial" panose="020B0604020202020204" pitchFamily="34" charset="0"/>
              </a:rPr>
              <a:t>Fondy klasifikované </a:t>
            </a:r>
            <a:r>
              <a:rPr lang="cs-CZ" sz="2200" b="1" dirty="0">
                <a:solidFill>
                  <a:schemeClr val="tx1"/>
                </a:solidFill>
                <a:latin typeface="Arial" panose="020B0604020202020204" pitchFamily="34" charset="0"/>
                <a:cs typeface="Arial" panose="020B0604020202020204" pitchFamily="34" charset="0"/>
              </a:rPr>
              <a:t>dle článku 6 </a:t>
            </a:r>
            <a:r>
              <a:rPr lang="cs-CZ" sz="2200" dirty="0">
                <a:solidFill>
                  <a:schemeClr val="tx1"/>
                </a:solidFill>
                <a:latin typeface="Arial" panose="020B0604020202020204" pitchFamily="34" charset="0"/>
                <a:cs typeface="Arial" panose="020B0604020202020204" pitchFamily="34" charset="0"/>
              </a:rPr>
              <a:t>nesmějí ve svém názvu používat výrazy „ESG“ nebo „udržitelnost“ ani nesmí být propagovány jako udržitelné. </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38</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19.</a:t>
            </a:r>
            <a:endParaRPr lang="en-US" dirty="0"/>
          </a:p>
        </p:txBody>
      </p:sp>
      <p:pic>
        <p:nvPicPr>
          <p:cNvPr id="8" name="Obrázek 7">
            <a:extLst>
              <a:ext uri="{FF2B5EF4-FFF2-40B4-BE49-F238E27FC236}">
                <a16:creationId xmlns:a16="http://schemas.microsoft.com/office/drawing/2014/main" id="{C594F284-4C74-40CA-A3D8-332EF1264D7D}"/>
              </a:ext>
            </a:extLst>
          </p:cNvPr>
          <p:cNvPicPr>
            <a:picLocks noChangeAspect="1"/>
          </p:cNvPicPr>
          <p:nvPr/>
        </p:nvPicPr>
        <p:blipFill>
          <a:blip r:embed="rId3"/>
          <a:stretch>
            <a:fillRect/>
          </a:stretch>
        </p:blipFill>
        <p:spPr>
          <a:xfrm>
            <a:off x="0" y="0"/>
            <a:ext cx="623392" cy="1238423"/>
          </a:xfrm>
          <a:prstGeom prst="rect">
            <a:avLst/>
          </a:prstGeom>
        </p:spPr>
      </p:pic>
      <p:sp>
        <p:nvSpPr>
          <p:cNvPr id="9" name="Rectangle 9">
            <a:extLst>
              <a:ext uri="{FF2B5EF4-FFF2-40B4-BE49-F238E27FC236}">
                <a16:creationId xmlns:a16="http://schemas.microsoft.com/office/drawing/2014/main" id="{2C32E73E-7ACE-46AC-9067-5EB61A775497}"/>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38</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2364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a:solidFill>
                  <a:srgbClr val="002060"/>
                </a:solidFill>
              </a:rPr>
              <a:t>Co jsou to ETP?  </a:t>
            </a:r>
          </a:p>
        </p:txBody>
      </p:sp>
      <p:graphicFrame>
        <p:nvGraphicFramePr>
          <p:cNvPr id="3" name="Zástupný obsah 2">
            <a:extLst>
              <a:ext uri="{FF2B5EF4-FFF2-40B4-BE49-F238E27FC236}">
                <a16:creationId xmlns:a16="http://schemas.microsoft.com/office/drawing/2014/main" id="{5CBD0B55-860D-4B4A-AE3E-E485256E7F93}"/>
              </a:ext>
            </a:extLst>
          </p:cNvPr>
          <p:cNvGraphicFramePr>
            <a:graphicFrameLocks noGrp="1"/>
          </p:cNvGraphicFramePr>
          <p:nvPr>
            <p:ph idx="1"/>
            <p:extLst>
              <p:ext uri="{D42A27DB-BD31-4B8C-83A1-F6EECF244321}">
                <p14:modId xmlns:p14="http://schemas.microsoft.com/office/powerpoint/2010/main" val="3820991518"/>
              </p:ext>
            </p:extLst>
          </p:nvPr>
        </p:nvGraphicFramePr>
        <p:xfrm>
          <a:off x="790575" y="1819275"/>
          <a:ext cx="10412413"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39</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20.</a:t>
            </a:r>
            <a:endParaRPr lang="en-US" dirty="0"/>
          </a:p>
        </p:txBody>
      </p:sp>
      <p:pic>
        <p:nvPicPr>
          <p:cNvPr id="8" name="Obrázek 7">
            <a:extLst>
              <a:ext uri="{FF2B5EF4-FFF2-40B4-BE49-F238E27FC236}">
                <a16:creationId xmlns:a16="http://schemas.microsoft.com/office/drawing/2014/main" id="{00414C16-6DF3-4D3F-AFF4-0B89E903CC6A}"/>
              </a:ext>
            </a:extLst>
          </p:cNvPr>
          <p:cNvPicPr>
            <a:picLocks noChangeAspect="1"/>
          </p:cNvPicPr>
          <p:nvPr/>
        </p:nvPicPr>
        <p:blipFill>
          <a:blip r:embed="rId8"/>
          <a:stretch>
            <a:fillRect/>
          </a:stretch>
        </p:blipFill>
        <p:spPr>
          <a:xfrm>
            <a:off x="7630499" y="57141"/>
            <a:ext cx="4534591" cy="2651780"/>
          </a:xfrm>
          <a:prstGeom prst="rect">
            <a:avLst/>
          </a:prstGeom>
        </p:spPr>
      </p:pic>
      <p:pic>
        <p:nvPicPr>
          <p:cNvPr id="13" name="Obrázek 12">
            <a:extLst>
              <a:ext uri="{FF2B5EF4-FFF2-40B4-BE49-F238E27FC236}">
                <a16:creationId xmlns:a16="http://schemas.microsoft.com/office/drawing/2014/main" id="{04FBC21B-E70D-45B5-A3CA-2306691A9BFD}"/>
              </a:ext>
            </a:extLst>
          </p:cNvPr>
          <p:cNvPicPr>
            <a:picLocks noChangeAspect="1"/>
          </p:cNvPicPr>
          <p:nvPr/>
        </p:nvPicPr>
        <p:blipFill>
          <a:blip r:embed="rId9"/>
          <a:stretch>
            <a:fillRect/>
          </a:stretch>
        </p:blipFill>
        <p:spPr>
          <a:xfrm>
            <a:off x="0" y="0"/>
            <a:ext cx="623392" cy="1238423"/>
          </a:xfrm>
          <a:prstGeom prst="rect">
            <a:avLst/>
          </a:prstGeom>
        </p:spPr>
      </p:pic>
      <p:sp>
        <p:nvSpPr>
          <p:cNvPr id="14" name="Rectangle 9">
            <a:extLst>
              <a:ext uri="{FF2B5EF4-FFF2-40B4-BE49-F238E27FC236}">
                <a16:creationId xmlns:a16="http://schemas.microsoft.com/office/drawing/2014/main" id="{9F3158F5-485E-4384-BC7A-EF739611E2A8}"/>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39</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49477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C1BE4573-8D5E-4BD0-B63D-D133EE9D7873}"/>
                                            </p:graphicEl>
                                          </p:spTgt>
                                        </p:tgtEl>
                                        <p:attrNameLst>
                                          <p:attrName>style.visibility</p:attrName>
                                        </p:attrNameLst>
                                      </p:cBhvr>
                                      <p:to>
                                        <p:strVal val="visible"/>
                                      </p:to>
                                    </p:set>
                                    <p:animEffect transition="in" filter="fade">
                                      <p:cBhvr>
                                        <p:cTn id="7" dur="1000"/>
                                        <p:tgtEl>
                                          <p:spTgt spid="3">
                                            <p:graphicEl>
                                              <a:dgm id="{C1BE4573-8D5E-4BD0-B63D-D133EE9D7873}"/>
                                            </p:graphicEl>
                                          </p:spTgt>
                                        </p:tgtEl>
                                      </p:cBhvr>
                                    </p:animEffect>
                                    <p:anim calcmode="lin" valueType="num">
                                      <p:cBhvr>
                                        <p:cTn id="8" dur="1000" fill="hold"/>
                                        <p:tgtEl>
                                          <p:spTgt spid="3">
                                            <p:graphicEl>
                                              <a:dgm id="{C1BE4573-8D5E-4BD0-B63D-D133EE9D7873}"/>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C1BE4573-8D5E-4BD0-B63D-D133EE9D787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8283F845-3585-42F8-8BF5-66EA914D56DB}"/>
                                            </p:graphicEl>
                                          </p:spTgt>
                                        </p:tgtEl>
                                        <p:attrNameLst>
                                          <p:attrName>style.visibility</p:attrName>
                                        </p:attrNameLst>
                                      </p:cBhvr>
                                      <p:to>
                                        <p:strVal val="visible"/>
                                      </p:to>
                                    </p:set>
                                    <p:animEffect transition="in" filter="fade">
                                      <p:cBhvr>
                                        <p:cTn id="14" dur="1000"/>
                                        <p:tgtEl>
                                          <p:spTgt spid="3">
                                            <p:graphicEl>
                                              <a:dgm id="{8283F845-3585-42F8-8BF5-66EA914D56DB}"/>
                                            </p:graphicEl>
                                          </p:spTgt>
                                        </p:tgtEl>
                                      </p:cBhvr>
                                    </p:animEffect>
                                    <p:anim calcmode="lin" valueType="num">
                                      <p:cBhvr>
                                        <p:cTn id="15" dur="1000" fill="hold"/>
                                        <p:tgtEl>
                                          <p:spTgt spid="3">
                                            <p:graphicEl>
                                              <a:dgm id="{8283F845-3585-42F8-8BF5-66EA914D56DB}"/>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8283F845-3585-42F8-8BF5-66EA914D56D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03143BD4-854B-4783-87EA-D9DB3EB4DF56}"/>
                                            </p:graphicEl>
                                          </p:spTgt>
                                        </p:tgtEl>
                                        <p:attrNameLst>
                                          <p:attrName>style.visibility</p:attrName>
                                        </p:attrNameLst>
                                      </p:cBhvr>
                                      <p:to>
                                        <p:strVal val="visible"/>
                                      </p:to>
                                    </p:set>
                                    <p:animEffect transition="in" filter="fade">
                                      <p:cBhvr>
                                        <p:cTn id="19" dur="1000"/>
                                        <p:tgtEl>
                                          <p:spTgt spid="3">
                                            <p:graphicEl>
                                              <a:dgm id="{03143BD4-854B-4783-87EA-D9DB3EB4DF56}"/>
                                            </p:graphicEl>
                                          </p:spTgt>
                                        </p:tgtEl>
                                      </p:cBhvr>
                                    </p:animEffect>
                                    <p:anim calcmode="lin" valueType="num">
                                      <p:cBhvr>
                                        <p:cTn id="20" dur="1000" fill="hold"/>
                                        <p:tgtEl>
                                          <p:spTgt spid="3">
                                            <p:graphicEl>
                                              <a:dgm id="{03143BD4-854B-4783-87EA-D9DB3EB4DF56}"/>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03143BD4-854B-4783-87EA-D9DB3EB4DF5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B907F6BB-4BBC-495B-8B05-655B3EA4B947}"/>
                                            </p:graphicEl>
                                          </p:spTgt>
                                        </p:tgtEl>
                                        <p:attrNameLst>
                                          <p:attrName>style.visibility</p:attrName>
                                        </p:attrNameLst>
                                      </p:cBhvr>
                                      <p:to>
                                        <p:strVal val="visible"/>
                                      </p:to>
                                    </p:set>
                                    <p:animEffect transition="in" filter="fade">
                                      <p:cBhvr>
                                        <p:cTn id="26" dur="1000"/>
                                        <p:tgtEl>
                                          <p:spTgt spid="3">
                                            <p:graphicEl>
                                              <a:dgm id="{B907F6BB-4BBC-495B-8B05-655B3EA4B947}"/>
                                            </p:graphicEl>
                                          </p:spTgt>
                                        </p:tgtEl>
                                      </p:cBhvr>
                                    </p:animEffect>
                                    <p:anim calcmode="lin" valueType="num">
                                      <p:cBhvr>
                                        <p:cTn id="27" dur="1000" fill="hold"/>
                                        <p:tgtEl>
                                          <p:spTgt spid="3">
                                            <p:graphicEl>
                                              <a:dgm id="{B907F6BB-4BBC-495B-8B05-655B3EA4B947}"/>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B907F6BB-4BBC-495B-8B05-655B3EA4B947}"/>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18CF2B35-D6D4-4B2E-9693-180F146B8991}"/>
                                            </p:graphicEl>
                                          </p:spTgt>
                                        </p:tgtEl>
                                        <p:attrNameLst>
                                          <p:attrName>style.visibility</p:attrName>
                                        </p:attrNameLst>
                                      </p:cBhvr>
                                      <p:to>
                                        <p:strVal val="visible"/>
                                      </p:to>
                                    </p:set>
                                    <p:animEffect transition="in" filter="fade">
                                      <p:cBhvr>
                                        <p:cTn id="31" dur="1000"/>
                                        <p:tgtEl>
                                          <p:spTgt spid="3">
                                            <p:graphicEl>
                                              <a:dgm id="{18CF2B35-D6D4-4B2E-9693-180F146B8991}"/>
                                            </p:graphicEl>
                                          </p:spTgt>
                                        </p:tgtEl>
                                      </p:cBhvr>
                                    </p:animEffect>
                                    <p:anim calcmode="lin" valueType="num">
                                      <p:cBhvr>
                                        <p:cTn id="32" dur="1000" fill="hold"/>
                                        <p:tgtEl>
                                          <p:spTgt spid="3">
                                            <p:graphicEl>
                                              <a:dgm id="{18CF2B35-D6D4-4B2E-9693-180F146B8991}"/>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18CF2B35-D6D4-4B2E-9693-180F146B899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74882246-D228-43A9-BDFA-FA94188B1D68}"/>
                                            </p:graphicEl>
                                          </p:spTgt>
                                        </p:tgtEl>
                                        <p:attrNameLst>
                                          <p:attrName>style.visibility</p:attrName>
                                        </p:attrNameLst>
                                      </p:cBhvr>
                                      <p:to>
                                        <p:strVal val="visible"/>
                                      </p:to>
                                    </p:set>
                                    <p:animEffect transition="in" filter="fade">
                                      <p:cBhvr>
                                        <p:cTn id="38" dur="1000"/>
                                        <p:tgtEl>
                                          <p:spTgt spid="3">
                                            <p:graphicEl>
                                              <a:dgm id="{74882246-D228-43A9-BDFA-FA94188B1D68}"/>
                                            </p:graphicEl>
                                          </p:spTgt>
                                        </p:tgtEl>
                                      </p:cBhvr>
                                    </p:animEffect>
                                    <p:anim calcmode="lin" valueType="num">
                                      <p:cBhvr>
                                        <p:cTn id="39" dur="1000" fill="hold"/>
                                        <p:tgtEl>
                                          <p:spTgt spid="3">
                                            <p:graphicEl>
                                              <a:dgm id="{74882246-D228-43A9-BDFA-FA94188B1D68}"/>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74882246-D228-43A9-BDFA-FA94188B1D68}"/>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E03D4C2D-311F-4BE8-83F5-4914879EB702}"/>
                                            </p:graphicEl>
                                          </p:spTgt>
                                        </p:tgtEl>
                                        <p:attrNameLst>
                                          <p:attrName>style.visibility</p:attrName>
                                        </p:attrNameLst>
                                      </p:cBhvr>
                                      <p:to>
                                        <p:strVal val="visible"/>
                                      </p:to>
                                    </p:set>
                                    <p:animEffect transition="in" filter="fade">
                                      <p:cBhvr>
                                        <p:cTn id="43" dur="1000"/>
                                        <p:tgtEl>
                                          <p:spTgt spid="3">
                                            <p:graphicEl>
                                              <a:dgm id="{E03D4C2D-311F-4BE8-83F5-4914879EB702}"/>
                                            </p:graphicEl>
                                          </p:spTgt>
                                        </p:tgtEl>
                                      </p:cBhvr>
                                    </p:animEffect>
                                    <p:anim calcmode="lin" valueType="num">
                                      <p:cBhvr>
                                        <p:cTn id="44" dur="1000" fill="hold"/>
                                        <p:tgtEl>
                                          <p:spTgt spid="3">
                                            <p:graphicEl>
                                              <a:dgm id="{E03D4C2D-311F-4BE8-83F5-4914879EB702}"/>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E03D4C2D-311F-4BE8-83F5-4914879EB702}"/>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1884664" y="621130"/>
            <a:ext cx="3347240"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3265" b="1" spc="-50" dirty="0">
                <a:solidFill>
                  <a:srgbClr val="002060"/>
                </a:solidFill>
                <a:latin typeface="+mj-lt"/>
              </a:rPr>
              <a:t>Obhospodařovatel</a:t>
            </a:r>
          </a:p>
        </p:txBody>
      </p:sp>
      <p:sp>
        <p:nvSpPr>
          <p:cNvPr id="4" name="Segnaposto testo 13"/>
          <p:cNvSpPr txBox="1">
            <a:spLocks/>
          </p:cNvSpPr>
          <p:nvPr/>
        </p:nvSpPr>
        <p:spPr>
          <a:xfrm>
            <a:off x="1822470" y="1271319"/>
            <a:ext cx="4273530" cy="5048526"/>
          </a:xfrm>
          <a:prstGeom prst="rect">
            <a:avLst/>
          </a:prstGeom>
        </p:spPr>
        <p:txBody>
          <a:bodyPr vert="horz" wrap="square" lIns="0" tIns="0" rIns="0" bIns="0" rtlCol="0">
            <a:noAutofit/>
          </a:bodyPr>
          <a:lstStyle>
            <a:lvl1pPr marL="0" indent="0" algn="l" defTabSz="457200" rtl="0" eaLnBrk="1" latinLnBrk="0" hangingPunct="1">
              <a:lnSpc>
                <a:spcPts val="2200"/>
              </a:lnSpc>
              <a:spcBef>
                <a:spcPts val="0"/>
              </a:spcBef>
              <a:buClr>
                <a:schemeClr val="tx2"/>
              </a:buClr>
              <a:buFont typeface="Wingdings" charset="2"/>
              <a:buChar char="v"/>
              <a:defRPr sz="2000" b="1" i="0" kern="1200" baseline="0">
                <a:solidFill>
                  <a:schemeClr val="tx1"/>
                </a:solidFill>
                <a:latin typeface="+mn-lt"/>
                <a:ea typeface="+mn-ea"/>
                <a:cs typeface="+mn-cs"/>
              </a:defRPr>
            </a:lvl1pPr>
            <a:lvl2pPr marL="0" indent="-180000" algn="l" defTabSz="457200" rtl="0" eaLnBrk="1" latinLnBrk="0" hangingPunct="1">
              <a:lnSpc>
                <a:spcPts val="1600"/>
              </a:lnSpc>
              <a:spcBef>
                <a:spcPts val="0"/>
              </a:spcBef>
              <a:spcAft>
                <a:spcPts val="0"/>
              </a:spcAft>
              <a:buClr>
                <a:schemeClr val="tx1"/>
              </a:buClr>
              <a:buFont typeface="Lucida Grande"/>
              <a:buChar char="-"/>
              <a:defRPr sz="1000" b="0" i="0" kern="1200" baseline="0">
                <a:solidFill>
                  <a:schemeClr val="tx1"/>
                </a:solidFill>
                <a:latin typeface="+mn-lt"/>
                <a:ea typeface="+mn-ea"/>
                <a:cs typeface="+mn-cs"/>
              </a:defRPr>
            </a:lvl2pPr>
            <a:lvl3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3pPr>
            <a:lvl4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0976" indent="-310976">
              <a:lnSpc>
                <a:spcPct val="150000"/>
              </a:lnSpc>
              <a:buClr>
                <a:srgbClr val="C00000"/>
              </a:buClr>
              <a:buFont typeface="Wingdings" panose="05000000000000000000" pitchFamily="2" charset="2"/>
              <a:buChar char="§"/>
            </a:pPr>
            <a:r>
              <a:rPr lang="cs-CZ" sz="2177" b="0" dirty="0">
                <a:latin typeface="Arial" panose="020B0604020202020204" pitchFamily="34" charset="0"/>
                <a:cs typeface="Arial" panose="020B0604020202020204" pitchFamily="34" charset="0"/>
              </a:rPr>
              <a:t>Vydává statut fondu</a:t>
            </a:r>
          </a:p>
          <a:p>
            <a:pPr marL="310976" indent="-310976">
              <a:lnSpc>
                <a:spcPct val="150000"/>
              </a:lnSpc>
              <a:buClr>
                <a:srgbClr val="C00000"/>
              </a:buClr>
              <a:buFont typeface="Wingdings" panose="05000000000000000000" pitchFamily="2" charset="2"/>
              <a:buChar char="§"/>
            </a:pPr>
            <a:r>
              <a:rPr lang="cs-CZ" sz="2177" b="0" dirty="0">
                <a:latin typeface="Arial" panose="020B0604020202020204" pitchFamily="34" charset="0"/>
                <a:cs typeface="Arial" panose="020B0604020202020204" pitchFamily="34" charset="0"/>
              </a:rPr>
              <a:t>Vytváří strategii investování fondu</a:t>
            </a:r>
          </a:p>
          <a:p>
            <a:pPr marL="310976" indent="-310976">
              <a:lnSpc>
                <a:spcPct val="150000"/>
              </a:lnSpc>
              <a:buClr>
                <a:srgbClr val="C00000"/>
              </a:buClr>
              <a:buFont typeface="Wingdings" panose="05000000000000000000" pitchFamily="2" charset="2"/>
              <a:buChar char="§"/>
            </a:pPr>
            <a:r>
              <a:rPr lang="cs-CZ" sz="2177" b="0" dirty="0">
                <a:latin typeface="Arial" panose="020B0604020202020204" pitchFamily="34" charset="0"/>
                <a:cs typeface="Arial" panose="020B0604020202020204" pitchFamily="34" charset="0"/>
              </a:rPr>
              <a:t>Řídí rizika spojená s investováním</a:t>
            </a:r>
          </a:p>
          <a:p>
            <a:pPr marL="310976" indent="-310976">
              <a:lnSpc>
                <a:spcPct val="150000"/>
              </a:lnSpc>
              <a:buClr>
                <a:srgbClr val="C00000"/>
              </a:buClr>
              <a:buFont typeface="Wingdings" panose="05000000000000000000" pitchFamily="2" charset="2"/>
              <a:buChar char="§"/>
            </a:pPr>
            <a:r>
              <a:rPr lang="cs-CZ" sz="2177" b="0" dirty="0">
                <a:latin typeface="Arial" panose="020B0604020202020204" pitchFamily="34" charset="0"/>
                <a:cs typeface="Arial" panose="020B0604020202020204" pitchFamily="34" charset="0"/>
              </a:rPr>
              <a:t>Spravuje majetek fondu</a:t>
            </a:r>
          </a:p>
          <a:p>
            <a:pPr marL="310976" indent="-310976">
              <a:lnSpc>
                <a:spcPct val="150000"/>
              </a:lnSpc>
              <a:buClr>
                <a:srgbClr val="C00000"/>
              </a:buClr>
              <a:buFont typeface="Wingdings" panose="05000000000000000000" pitchFamily="2" charset="2"/>
              <a:buChar char="§"/>
            </a:pPr>
            <a:r>
              <a:rPr lang="cs-CZ" sz="2177" b="0" dirty="0">
                <a:latin typeface="Arial" panose="020B0604020202020204" pitchFamily="34" charset="0"/>
                <a:cs typeface="Arial" panose="020B0604020202020204" pitchFamily="34" charset="0"/>
              </a:rPr>
              <a:t>Jeho majetek je oddělen od majetku zákazníků</a:t>
            </a:r>
          </a:p>
          <a:p>
            <a:pPr marL="360279" indent="-357105" defTabSz="522166">
              <a:lnSpc>
                <a:spcPct val="150000"/>
              </a:lnSpc>
              <a:buClr>
                <a:srgbClr val="BD2027"/>
              </a:buClr>
              <a:buFont typeface="Wingdings" panose="05000000000000000000" pitchFamily="2" charset="2"/>
              <a:buChar char="§"/>
              <a:defRPr/>
            </a:pPr>
            <a:endParaRPr lang="cs-CZ" sz="2177" b="0" dirty="0">
              <a:solidFill>
                <a:sysClr val="windowText" lastClr="000000"/>
              </a:solidFill>
              <a:latin typeface="Arial" panose="020B0604020202020204" pitchFamily="34" charset="0"/>
              <a:cs typeface="Arial" panose="020B0604020202020204" pitchFamily="34" charset="0"/>
            </a:endParaRPr>
          </a:p>
        </p:txBody>
      </p:sp>
      <p:sp>
        <p:nvSpPr>
          <p:cNvPr id="5" name="Rectangle 30">
            <a:extLst>
              <a:ext uri="{FF2B5EF4-FFF2-40B4-BE49-F238E27FC236}">
                <a16:creationId xmlns:a16="http://schemas.microsoft.com/office/drawing/2014/main" id="{3AAA1B4C-3665-1766-CC3F-24798F9EFCD2}"/>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cs-CZ" dirty="0"/>
              <a:t>Odkaz: 2.</a:t>
            </a:r>
            <a:endParaRPr lang="en-US" dirty="0"/>
          </a:p>
        </p:txBody>
      </p:sp>
      <p:pic>
        <p:nvPicPr>
          <p:cNvPr id="6" name="Obrázek 5">
            <a:extLst>
              <a:ext uri="{FF2B5EF4-FFF2-40B4-BE49-F238E27FC236}">
                <a16:creationId xmlns:a16="http://schemas.microsoft.com/office/drawing/2014/main" id="{BB26312D-3830-0F15-E1E9-E0711E3D9E44}"/>
              </a:ext>
            </a:extLst>
          </p:cNvPr>
          <p:cNvPicPr>
            <a:picLocks noChangeAspect="1"/>
          </p:cNvPicPr>
          <p:nvPr/>
        </p:nvPicPr>
        <p:blipFill>
          <a:blip r:embed="rId4"/>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A499B220-32B0-285A-964C-108D3DE77E9F}"/>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4</a:t>
            </a:fld>
            <a:endParaRPr lang="en-JM" dirty="0"/>
          </a:p>
        </p:txBody>
      </p:sp>
      <p:pic>
        <p:nvPicPr>
          <p:cNvPr id="8" name="Charlotte">
            <a:extLst>
              <a:ext uri="{FF2B5EF4-FFF2-40B4-BE49-F238E27FC236}">
                <a16:creationId xmlns:a16="http://schemas.microsoft.com/office/drawing/2014/main" id="{B0B8431B-5A37-09B0-7445-9D91C106B9F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9336" y="528060"/>
            <a:ext cx="1703135" cy="6238791"/>
          </a:xfrm>
          <a:prstGeom prst="rect">
            <a:avLst/>
          </a:prstGeom>
        </p:spPr>
      </p:pic>
      <p:sp>
        <p:nvSpPr>
          <p:cNvPr id="9" name="Obdélník 8">
            <a:extLst>
              <a:ext uri="{FF2B5EF4-FFF2-40B4-BE49-F238E27FC236}">
                <a16:creationId xmlns:a16="http://schemas.microsoft.com/office/drawing/2014/main" id="{D6DDDB70-1D3C-6A86-91D8-DD26EA47E707}"/>
              </a:ext>
            </a:extLst>
          </p:cNvPr>
          <p:cNvSpPr/>
          <p:nvPr/>
        </p:nvSpPr>
        <p:spPr>
          <a:xfrm>
            <a:off x="6240016" y="1263846"/>
            <a:ext cx="4896544" cy="5055999"/>
          </a:xfrm>
          <a:prstGeom prst="rect">
            <a:avLst/>
          </a:prstGeom>
        </p:spPr>
        <p:txBody>
          <a:bodyPr vert="horz" wrap="square" lIns="0" tIns="0" rIns="0" bIns="0" rtlCol="0">
            <a:noAutofit/>
          </a:bodyPr>
          <a:lstStyle/>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Vydává a odkupuje cenné papíry</a:t>
            </a:r>
          </a:p>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Vede účetnictví fondu</a:t>
            </a:r>
          </a:p>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Stanovuje hodnoty cenných papírů</a:t>
            </a:r>
          </a:p>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Reportuje informace investorům a </a:t>
            </a:r>
            <a:br>
              <a:rPr lang="cs-CZ" sz="2177" dirty="0">
                <a:latin typeface="Arial" panose="020B0604020202020204" pitchFamily="34" charset="0"/>
                <a:ea typeface="+mn-ea"/>
                <a:cs typeface="Arial" panose="020B0604020202020204" pitchFamily="34" charset="0"/>
              </a:rPr>
            </a:br>
            <a:r>
              <a:rPr lang="cs-CZ" sz="2177" dirty="0">
                <a:latin typeface="Arial" panose="020B0604020202020204" pitchFamily="34" charset="0"/>
                <a:ea typeface="+mn-ea"/>
                <a:cs typeface="Arial" panose="020B0604020202020204" pitchFamily="34" charset="0"/>
              </a:rPr>
              <a:t>dalším subjektům</a:t>
            </a:r>
          </a:p>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Vyhotovuje a aktualizuje výroční a pololetní zprávy</a:t>
            </a:r>
          </a:p>
          <a:p>
            <a:pPr marL="310976" indent="-310976" defTabSz="457200">
              <a:lnSpc>
                <a:spcPct val="150000"/>
              </a:lnSpc>
              <a:spcBef>
                <a:spcPts val="0"/>
              </a:spcBef>
              <a:buClr>
                <a:srgbClr val="C00000"/>
              </a:buClr>
              <a:buFont typeface="Wingdings" panose="05000000000000000000" pitchFamily="2" charset="2"/>
              <a:buChar char="§"/>
            </a:pPr>
            <a:r>
              <a:rPr lang="cs-CZ" sz="2177" dirty="0">
                <a:latin typeface="Arial" panose="020B0604020202020204" pitchFamily="34" charset="0"/>
                <a:ea typeface="+mn-ea"/>
                <a:cs typeface="Arial" panose="020B0604020202020204" pitchFamily="34" charset="0"/>
              </a:rPr>
              <a:t>Zajišťuje vnitřní kontrolu</a:t>
            </a:r>
          </a:p>
          <a:p>
            <a:pPr marL="310976" indent="-310976" defTabSz="457200">
              <a:lnSpc>
                <a:spcPct val="150000"/>
              </a:lnSpc>
              <a:spcBef>
                <a:spcPts val="0"/>
              </a:spcBef>
              <a:buClr>
                <a:srgbClr val="C00000"/>
              </a:buClr>
              <a:buFont typeface="Wingdings" panose="05000000000000000000" pitchFamily="2" charset="2"/>
              <a:buChar char="§"/>
            </a:pPr>
            <a:endParaRPr lang="cs-CZ" sz="2177" dirty="0">
              <a:latin typeface="Arial" panose="020B0604020202020204" pitchFamily="34" charset="0"/>
              <a:ea typeface="+mn-ea"/>
              <a:cs typeface="Arial" panose="020B0604020202020204" pitchFamily="34" charset="0"/>
            </a:endParaRPr>
          </a:p>
          <a:p>
            <a:pPr marL="310976" indent="-310976" defTabSz="457200">
              <a:lnSpc>
                <a:spcPct val="150000"/>
              </a:lnSpc>
              <a:spcBef>
                <a:spcPts val="0"/>
              </a:spcBef>
              <a:buClr>
                <a:srgbClr val="C00000"/>
              </a:buClr>
              <a:buFont typeface="Wingdings" panose="05000000000000000000" pitchFamily="2" charset="2"/>
              <a:buChar char="§"/>
            </a:pPr>
            <a:endParaRPr lang="cs-CZ" sz="2177" dirty="0">
              <a:latin typeface="Arial" panose="020B0604020202020204" pitchFamily="34" charset="0"/>
              <a:ea typeface="+mn-ea"/>
              <a:cs typeface="Arial" panose="020B0604020202020204" pitchFamily="34" charset="0"/>
            </a:endParaRPr>
          </a:p>
        </p:txBody>
      </p:sp>
      <p:sp>
        <p:nvSpPr>
          <p:cNvPr id="10" name="Titolo 5">
            <a:extLst>
              <a:ext uri="{FF2B5EF4-FFF2-40B4-BE49-F238E27FC236}">
                <a16:creationId xmlns:a16="http://schemas.microsoft.com/office/drawing/2014/main" id="{969C9A5B-D24F-DEB0-FBFB-62F9D5E5CE3C}"/>
              </a:ext>
            </a:extLst>
          </p:cNvPr>
          <p:cNvSpPr txBox="1">
            <a:spLocks/>
          </p:cNvSpPr>
          <p:nvPr/>
        </p:nvSpPr>
        <p:spPr>
          <a:xfrm>
            <a:off x="6672064" y="619211"/>
            <a:ext cx="3347240"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3265" b="1" spc="-50" dirty="0">
                <a:solidFill>
                  <a:srgbClr val="002060"/>
                </a:solidFill>
                <a:latin typeface="+mj-lt"/>
              </a:rPr>
              <a:t>Administrátor</a:t>
            </a:r>
          </a:p>
        </p:txBody>
      </p:sp>
    </p:spTree>
    <p:extLst>
      <p:ext uri="{BB962C8B-B14F-4D97-AF65-F5344CB8AC3E}">
        <p14:creationId xmlns:p14="http://schemas.microsoft.com/office/powerpoint/2010/main" val="12229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fade">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Effect transition="in" filter="fade">
                                      <p:cBhvr>
                                        <p:cTn id="5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a:solidFill>
                  <a:srgbClr val="002060"/>
                </a:solidFill>
              </a:rPr>
              <a:t>ETF</a:t>
            </a:r>
          </a:p>
        </p:txBody>
      </p:sp>
      <p:sp>
        <p:nvSpPr>
          <p:cNvPr id="24" name="Zástupný symbol pro obsah 23"/>
          <p:cNvSpPr>
            <a:spLocks noGrp="1"/>
          </p:cNvSpPr>
          <p:nvPr>
            <p:ph idx="1"/>
          </p:nvPr>
        </p:nvSpPr>
        <p:spPr>
          <a:xfrm>
            <a:off x="1097280" y="849758"/>
            <a:ext cx="10058400" cy="5019209"/>
          </a:xfrm>
        </p:spPr>
        <p:txBody>
          <a:bodyPr>
            <a:normAutofit/>
          </a:bodyPr>
          <a:lstStyle/>
          <a:p>
            <a:r>
              <a:rPr lang="cs-CZ" sz="2200" b="0" i="0" dirty="0">
                <a:solidFill>
                  <a:srgbClr val="2D3C4A"/>
                </a:solidFill>
                <a:effectLst/>
                <a:latin typeface="Open Sans" panose="020B0606030504020204" pitchFamily="34" charset="0"/>
              </a:rPr>
              <a:t>ETF je podobný běžným podílovým fondům s tím rozdílem, že místo podílových listů fond vydává své akcie</a:t>
            </a:r>
          </a:p>
          <a:p>
            <a:r>
              <a:rPr lang="cs-CZ" sz="2200" b="0" i="0" dirty="0">
                <a:solidFill>
                  <a:srgbClr val="2D3C4A"/>
                </a:solidFill>
                <a:effectLst/>
                <a:latin typeface="Open Sans" panose="020B0606030504020204" pitchFamily="34" charset="0"/>
              </a:rPr>
              <a:t>Tyto fondy se obchodují na světových burzách stejně jako akcie významných společností. Investor tedy může do tohoto fondu investovat kdykoliv během obchodní doby burzy a zná také přesnou cenu ETF.</a:t>
            </a:r>
          </a:p>
          <a:p>
            <a:r>
              <a:rPr lang="cs-CZ" sz="2200" dirty="0">
                <a:solidFill>
                  <a:srgbClr val="2D3C4A"/>
                </a:solidFill>
                <a:latin typeface="Open Sans" panose="020B0606030504020204" pitchFamily="34" charset="0"/>
              </a:rPr>
              <a:t>Vlastnosti:</a:t>
            </a:r>
          </a:p>
          <a:p>
            <a:pPr lvl="1">
              <a:buFont typeface="Arial" panose="020B0604020202020204" pitchFamily="34" charset="0"/>
              <a:buChar char="•"/>
            </a:pPr>
            <a:r>
              <a:rPr lang="cs-CZ" sz="2000" b="0" i="0" dirty="0">
                <a:solidFill>
                  <a:srgbClr val="2D3C4A"/>
                </a:solidFill>
                <a:effectLst/>
                <a:latin typeface="Open Sans" panose="020B0606030504020204" pitchFamily="34" charset="0"/>
              </a:rPr>
              <a:t>Vysoká transparentnost, bezpečnost.</a:t>
            </a:r>
          </a:p>
          <a:p>
            <a:pPr lvl="1">
              <a:buFont typeface="Arial" panose="020B0604020202020204" pitchFamily="34" charset="0"/>
              <a:buChar char="•"/>
            </a:pPr>
            <a:r>
              <a:rPr lang="cs-CZ" sz="2000" b="0" i="0" dirty="0">
                <a:solidFill>
                  <a:srgbClr val="2D3C4A"/>
                </a:solidFill>
                <a:effectLst/>
                <a:latin typeface="Open Sans" panose="020B0606030504020204" pitchFamily="34" charset="0"/>
              </a:rPr>
              <a:t>Nízké poplatky, vysoká likvidita.</a:t>
            </a:r>
          </a:p>
          <a:p>
            <a:pPr lvl="1">
              <a:buFont typeface="Arial" panose="020B0604020202020204" pitchFamily="34" charset="0"/>
              <a:buChar char="•"/>
            </a:pPr>
            <a:r>
              <a:rPr lang="cs-CZ" sz="2000" b="0" i="0" dirty="0">
                <a:solidFill>
                  <a:srgbClr val="2D3C4A"/>
                </a:solidFill>
                <a:effectLst/>
                <a:latin typeface="Open Sans" panose="020B0606030504020204" pitchFamily="34" charset="0"/>
              </a:rPr>
              <a:t>Prakticky neomezená míra diverzifikace.</a:t>
            </a:r>
          </a:p>
          <a:p>
            <a:pPr lvl="1">
              <a:buFont typeface="Arial" panose="020B0604020202020204" pitchFamily="34" charset="0"/>
              <a:buChar char="•"/>
            </a:pPr>
            <a:r>
              <a:rPr lang="cs-CZ" sz="2000" b="0" i="0" dirty="0">
                <a:solidFill>
                  <a:srgbClr val="2D3C4A"/>
                </a:solidFill>
                <a:effectLst/>
                <a:latin typeface="Open Sans" panose="020B0606030504020204" pitchFamily="34" charset="0"/>
              </a:rPr>
              <a:t>Jednoduchost obchodování.</a:t>
            </a:r>
          </a:p>
          <a:p>
            <a:pPr lvl="1">
              <a:buFont typeface="Arial" panose="020B0604020202020204" pitchFamily="34" charset="0"/>
              <a:buChar char="•"/>
            </a:pPr>
            <a:r>
              <a:rPr lang="cs-CZ" sz="2000" dirty="0">
                <a:solidFill>
                  <a:srgbClr val="2D3C4A"/>
                </a:solidFill>
                <a:latin typeface="Open Sans" panose="020B0606030504020204" pitchFamily="34" charset="0"/>
              </a:rPr>
              <a:t>Ú</a:t>
            </a:r>
            <a:r>
              <a:rPr lang="cs-CZ" sz="2000" b="0" i="0" dirty="0">
                <a:solidFill>
                  <a:srgbClr val="2D3C4A"/>
                </a:solidFill>
                <a:effectLst/>
                <a:latin typeface="Open Sans" panose="020B0606030504020204" pitchFamily="34" charset="0"/>
              </a:rPr>
              <a:t>zké spready.</a:t>
            </a:r>
          </a:p>
          <a:p>
            <a:endParaRPr lang="cs-CZ" sz="2177"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40</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Obrázek 5">
            <a:extLst>
              <a:ext uri="{FF2B5EF4-FFF2-40B4-BE49-F238E27FC236}">
                <a16:creationId xmlns:a16="http://schemas.microsoft.com/office/drawing/2014/main" id="{7B4BF387-A810-4C13-B3E9-301923BE8BEC}"/>
              </a:ext>
            </a:extLst>
          </p:cNvPr>
          <p:cNvPicPr>
            <a:picLocks noChangeAspect="1"/>
          </p:cNvPicPr>
          <p:nvPr/>
        </p:nvPicPr>
        <p:blipFill>
          <a:blip r:embed="rId3"/>
          <a:stretch>
            <a:fillRect/>
          </a:stretch>
        </p:blipFill>
        <p:spPr>
          <a:xfrm>
            <a:off x="7824192" y="2995795"/>
            <a:ext cx="4114538" cy="3802458"/>
          </a:xfrm>
          <a:prstGeom prst="rect">
            <a:avLst/>
          </a:prstGeom>
        </p:spPr>
      </p:pic>
      <p:pic>
        <p:nvPicPr>
          <p:cNvPr id="12" name="Obrázek 11">
            <a:extLst>
              <a:ext uri="{FF2B5EF4-FFF2-40B4-BE49-F238E27FC236}">
                <a16:creationId xmlns:a16="http://schemas.microsoft.com/office/drawing/2014/main" id="{79F83906-4E31-4CE4-9FEC-88F42DE433F2}"/>
              </a:ext>
            </a:extLst>
          </p:cNvPr>
          <p:cNvPicPr>
            <a:picLocks noChangeAspect="1"/>
          </p:cNvPicPr>
          <p:nvPr/>
        </p:nvPicPr>
        <p:blipFill>
          <a:blip r:embed="rId4"/>
          <a:stretch>
            <a:fillRect/>
          </a:stretch>
        </p:blipFill>
        <p:spPr>
          <a:xfrm>
            <a:off x="0" y="0"/>
            <a:ext cx="623392" cy="1238423"/>
          </a:xfrm>
          <a:prstGeom prst="rect">
            <a:avLst/>
          </a:prstGeom>
        </p:spPr>
      </p:pic>
      <p:sp>
        <p:nvSpPr>
          <p:cNvPr id="13" name="Rectangle 9">
            <a:extLst>
              <a:ext uri="{FF2B5EF4-FFF2-40B4-BE49-F238E27FC236}">
                <a16:creationId xmlns:a16="http://schemas.microsoft.com/office/drawing/2014/main" id="{48727B23-A6C0-48DE-9F8F-2242F9B796E2}"/>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40</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0134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a:solidFill>
                  <a:srgbClr val="002060"/>
                </a:solidFill>
              </a:rPr>
              <a:t>ETC</a:t>
            </a:r>
          </a:p>
        </p:txBody>
      </p:sp>
      <p:sp>
        <p:nvSpPr>
          <p:cNvPr id="24" name="Zástupný symbol pro obsah 23"/>
          <p:cNvSpPr>
            <a:spLocks noGrp="1"/>
          </p:cNvSpPr>
          <p:nvPr>
            <p:ph idx="1"/>
          </p:nvPr>
        </p:nvSpPr>
        <p:spPr>
          <a:xfrm>
            <a:off x="1077635" y="979466"/>
            <a:ext cx="10058400" cy="4528199"/>
          </a:xfrm>
        </p:spPr>
        <p:txBody>
          <a:bodyPr>
            <a:normAutofit/>
          </a:bodyPr>
          <a:lstStyle/>
          <a:p>
            <a:r>
              <a:rPr lang="cs-CZ" sz="1600" b="0" i="0" dirty="0">
                <a:solidFill>
                  <a:srgbClr val="000000"/>
                </a:solidFill>
                <a:effectLst/>
                <a:latin typeface="Verdana" panose="020B0604030504040204" pitchFamily="34" charset="0"/>
              </a:rPr>
              <a:t>Exchange </a:t>
            </a:r>
            <a:r>
              <a:rPr lang="cs-CZ" sz="1600" b="0" i="0" dirty="0" err="1">
                <a:solidFill>
                  <a:srgbClr val="000000"/>
                </a:solidFill>
                <a:effectLst/>
                <a:latin typeface="Verdana" panose="020B0604030504040204" pitchFamily="34" charset="0"/>
              </a:rPr>
              <a:t>Traded</a:t>
            </a:r>
            <a:r>
              <a:rPr lang="cs-CZ" sz="1600" b="0" i="0" dirty="0">
                <a:solidFill>
                  <a:srgbClr val="000000"/>
                </a:solidFill>
                <a:effectLst/>
                <a:latin typeface="Verdana" panose="020B0604030504040204" pitchFamily="34" charset="0"/>
              </a:rPr>
              <a:t> </a:t>
            </a:r>
            <a:r>
              <a:rPr lang="cs-CZ" sz="1600" b="0" i="0" dirty="0" err="1">
                <a:solidFill>
                  <a:srgbClr val="000000"/>
                </a:solidFill>
                <a:effectLst/>
                <a:latin typeface="Verdana" panose="020B0604030504040204" pitchFamily="34" charset="0"/>
              </a:rPr>
              <a:t>Commodities</a:t>
            </a:r>
            <a:r>
              <a:rPr lang="cs-CZ" sz="1600" b="0" i="0" dirty="0">
                <a:solidFill>
                  <a:srgbClr val="000000"/>
                </a:solidFill>
                <a:effectLst/>
                <a:latin typeface="Verdana" panose="020B0604030504040204" pitchFamily="34" charset="0"/>
              </a:rPr>
              <a:t> je nový produkt, který na trh v Londýně, Německu a Amsterodamu, uvedla v září roku 2007 společnost ETF </a:t>
            </a:r>
            <a:r>
              <a:rPr lang="cs-CZ" sz="1600" b="0" i="0" dirty="0" err="1">
                <a:solidFill>
                  <a:srgbClr val="000000"/>
                </a:solidFill>
                <a:effectLst/>
                <a:latin typeface="Verdana" panose="020B0604030504040204" pitchFamily="34" charset="0"/>
              </a:rPr>
              <a:t>Securities</a:t>
            </a:r>
            <a:r>
              <a:rPr lang="cs-CZ" sz="1600" b="0" i="0" dirty="0">
                <a:solidFill>
                  <a:srgbClr val="000000"/>
                </a:solidFill>
                <a:effectLst/>
                <a:latin typeface="Verdana" panose="020B0604030504040204" pitchFamily="34" charset="0"/>
              </a:rPr>
              <a:t> </a:t>
            </a:r>
            <a:r>
              <a:rPr lang="cs-CZ" sz="1600" b="0" i="0" dirty="0">
                <a:solidFill>
                  <a:schemeClr val="tx1"/>
                </a:solidFill>
                <a:effectLst/>
                <a:latin typeface="Verdana" panose="020B0604030504040204" pitchFamily="34" charset="0"/>
              </a:rPr>
              <a:t>(</a:t>
            </a:r>
            <a:r>
              <a:rPr lang="cs-CZ" sz="1600" b="0" i="0" dirty="0">
                <a:solidFill>
                  <a:schemeClr val="tx1"/>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www.etfsecurities.com</a:t>
            </a:r>
            <a:r>
              <a:rPr lang="cs-CZ" sz="1600" b="0" i="0" dirty="0">
                <a:solidFill>
                  <a:schemeClr val="tx1"/>
                </a:solidFill>
                <a:effectLst/>
                <a:latin typeface="Verdana" panose="020B0604030504040204" pitchFamily="34" charset="0"/>
              </a:rPr>
              <a:t>).</a:t>
            </a:r>
          </a:p>
          <a:p>
            <a:endParaRPr lang="cs-CZ" sz="1600" dirty="0">
              <a:solidFill>
                <a:srgbClr val="000000"/>
              </a:solidFill>
              <a:latin typeface="Verdana" panose="020B0604030504040204" pitchFamily="34" charset="0"/>
            </a:endParaRPr>
          </a:p>
          <a:p>
            <a:r>
              <a:rPr lang="cs-CZ" sz="1600" b="0" i="0" dirty="0">
                <a:solidFill>
                  <a:srgbClr val="000000"/>
                </a:solidFill>
                <a:effectLst/>
                <a:latin typeface="Verdana" panose="020B0604030504040204" pitchFamily="34" charset="0"/>
              </a:rPr>
              <a:t>ETC tituly, jsou zaměřeny na jednotlivé komodity či komoditní indexy, umožňují investorům podílet se na vývoji komodity aniž by daný kontrakt obchodovali či dokonce uskutečňovali jeho fyzické dodání, tak jako na komoditní burze.</a:t>
            </a:r>
            <a:endParaRPr lang="cs-CZ" sz="2177"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41</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Obrázek 3">
            <a:extLst>
              <a:ext uri="{FF2B5EF4-FFF2-40B4-BE49-F238E27FC236}">
                <a16:creationId xmlns:a16="http://schemas.microsoft.com/office/drawing/2014/main" id="{697117CC-8AF0-4FB6-8E6F-1C60B9F76145}"/>
              </a:ext>
            </a:extLst>
          </p:cNvPr>
          <p:cNvPicPr>
            <a:picLocks noChangeAspect="1"/>
          </p:cNvPicPr>
          <p:nvPr/>
        </p:nvPicPr>
        <p:blipFill>
          <a:blip r:embed="rId4"/>
          <a:stretch>
            <a:fillRect/>
          </a:stretch>
        </p:blipFill>
        <p:spPr>
          <a:xfrm>
            <a:off x="5375920" y="2825508"/>
            <a:ext cx="6342293" cy="4045945"/>
          </a:xfrm>
          <a:prstGeom prst="rect">
            <a:avLst/>
          </a:prstGeom>
        </p:spPr>
      </p:pic>
      <p:pic>
        <p:nvPicPr>
          <p:cNvPr id="11" name="Obrázek 10">
            <a:extLst>
              <a:ext uri="{FF2B5EF4-FFF2-40B4-BE49-F238E27FC236}">
                <a16:creationId xmlns:a16="http://schemas.microsoft.com/office/drawing/2014/main" id="{DCDF80F5-AB10-4F7B-9B0C-5FCC31F7F32F}"/>
              </a:ext>
            </a:extLst>
          </p:cNvPr>
          <p:cNvPicPr>
            <a:picLocks noChangeAspect="1"/>
          </p:cNvPicPr>
          <p:nvPr/>
        </p:nvPicPr>
        <p:blipFill>
          <a:blip r:embed="rId5"/>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DD94AB-E58B-4C06-BE15-68622ADFBC10}"/>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41</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9170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Effect transition="in" filter="fade">
                                      <p:cBhvr>
                                        <p:cTn id="14" dur="1000"/>
                                        <p:tgtEl>
                                          <p:spTgt spid="24">
                                            <p:txEl>
                                              <p:pRg st="2" end="2"/>
                                            </p:txEl>
                                          </p:spTgt>
                                        </p:tgtEl>
                                      </p:cBhvr>
                                    </p:animEffect>
                                    <p:anim calcmode="lin" valueType="num">
                                      <p:cBhvr>
                                        <p:cTn id="15"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ETN</a:t>
            </a:r>
            <a:endParaRPr lang="cs-CZ" sz="2902" dirty="0">
              <a:solidFill>
                <a:srgbClr val="002060"/>
              </a:solidFill>
            </a:endParaRPr>
          </a:p>
        </p:txBody>
      </p:sp>
      <p:sp>
        <p:nvSpPr>
          <p:cNvPr id="24" name="Zástupný symbol pro obsah 23"/>
          <p:cNvSpPr>
            <a:spLocks noGrp="1"/>
          </p:cNvSpPr>
          <p:nvPr>
            <p:ph idx="1"/>
          </p:nvPr>
        </p:nvSpPr>
        <p:spPr>
          <a:xfrm>
            <a:off x="1077635" y="920649"/>
            <a:ext cx="10058400" cy="5248279"/>
          </a:xfrm>
        </p:spPr>
        <p:txBody>
          <a:bodyPr>
            <a:normAutofit/>
          </a:bodyPr>
          <a:lstStyle/>
          <a:p>
            <a:r>
              <a:rPr lang="cs-CZ" sz="2200" dirty="0">
                <a:solidFill>
                  <a:srgbClr val="000000"/>
                </a:solidFill>
                <a:latin typeface="Arial CE" panose="020B0604020202020204" pitchFamily="34" charset="0"/>
              </a:rPr>
              <a:t>S</a:t>
            </a:r>
            <a:r>
              <a:rPr lang="cs-CZ" sz="2200" b="0" i="0" dirty="0">
                <a:solidFill>
                  <a:srgbClr val="000000"/>
                </a:solidFill>
                <a:effectLst/>
                <a:latin typeface="Arial CE" panose="020B0604020202020204" pitchFamily="34" charset="0"/>
              </a:rPr>
              <a:t>trukturovaný investiční produkt vydávaný zpravidla významnými finančními institucemi.</a:t>
            </a:r>
          </a:p>
          <a:p>
            <a:r>
              <a:rPr lang="cs-CZ" sz="2200" dirty="0">
                <a:solidFill>
                  <a:srgbClr val="000000"/>
                </a:solidFill>
                <a:latin typeface="Arial CE" panose="020B0604020202020204" pitchFamily="34" charset="0"/>
              </a:rPr>
              <a:t>V</a:t>
            </a:r>
            <a:r>
              <a:rPr lang="cs-CZ" sz="2200" b="0" i="0" dirty="0">
                <a:solidFill>
                  <a:srgbClr val="000000"/>
                </a:solidFill>
                <a:effectLst/>
                <a:latin typeface="Arial CE" panose="020B0604020202020204" pitchFamily="34" charset="0"/>
              </a:rPr>
              <a:t> podstatě se jedná o dluhový produkt podobný dluhopisu</a:t>
            </a:r>
            <a:r>
              <a:rPr lang="cs-CZ" sz="2200" b="0" i="0" dirty="0">
                <a:solidFill>
                  <a:schemeClr val="tx1"/>
                </a:solidFill>
                <a:effectLst/>
                <a:latin typeface="Arial CE" panose="020B0604020202020204" pitchFamily="34" charset="0"/>
              </a:rPr>
              <a:t>. </a:t>
            </a:r>
          </a:p>
          <a:p>
            <a:r>
              <a:rPr lang="cs-CZ" sz="2200" dirty="0">
                <a:solidFill>
                  <a:srgbClr val="000000"/>
                </a:solidFill>
                <a:latin typeface="Arial CE" panose="020B0604020202020204" pitchFamily="34" charset="0"/>
              </a:rPr>
              <a:t>Výnos je založen na tržním indexu. </a:t>
            </a:r>
          </a:p>
          <a:p>
            <a:r>
              <a:rPr lang="cs-CZ" sz="2200" dirty="0">
                <a:solidFill>
                  <a:srgbClr val="000000"/>
                </a:solidFill>
                <a:latin typeface="Arial CE" panose="020B0604020202020204" pitchFamily="34" charset="0"/>
              </a:rPr>
              <a:t>Při splatnosti ETN vyplatí výnos indexu, který sleduje. </a:t>
            </a:r>
          </a:p>
          <a:p>
            <a:r>
              <a:rPr lang="cs-CZ" sz="2200" dirty="0">
                <a:solidFill>
                  <a:srgbClr val="000000"/>
                </a:solidFill>
                <a:latin typeface="Arial CE" panose="020B0604020202020204" pitchFamily="34" charset="0"/>
              </a:rPr>
              <a:t>ETN však neplatí žádné úrokové platby jako dluhopis. </a:t>
            </a:r>
          </a:p>
          <a:p>
            <a:r>
              <a:rPr lang="cs-CZ" sz="2200" b="0" i="0" dirty="0">
                <a:solidFill>
                  <a:schemeClr val="tx1"/>
                </a:solidFill>
                <a:effectLst/>
                <a:latin typeface="Arial CE" panose="020B0604020202020204" pitchFamily="34" charset="0"/>
              </a:rPr>
              <a:t>První ETN bylo navrženo v roce 2002 </a:t>
            </a:r>
            <a:r>
              <a:rPr lang="cs-CZ" sz="2200" b="0" i="0" strike="noStrike" dirty="0">
                <a:solidFill>
                  <a:schemeClr val="tx1"/>
                </a:solidFill>
                <a:effectLst/>
                <a:latin typeface="Arial CE" panose="020B0604020202020204" pitchFamily="34" charset="0"/>
                <a:hlinkClick r:id="rId3" tooltip="Akcie MORGAN STANLEY - online kurzy akcií.">
                  <a:extLst>
                    <a:ext uri="{A12FA001-AC4F-418D-AE19-62706E023703}">
                      <ahyp:hlinkClr xmlns:ahyp="http://schemas.microsoft.com/office/drawing/2018/hyperlinkcolor" val="tx"/>
                    </a:ext>
                  </a:extLst>
                </a:hlinkClick>
              </a:rPr>
              <a:t>Morgan Stanley</a:t>
            </a:r>
            <a:r>
              <a:rPr lang="cs-CZ" sz="2200" b="0" i="0" dirty="0">
                <a:solidFill>
                  <a:schemeClr val="tx1"/>
                </a:solidFill>
                <a:effectLst/>
                <a:latin typeface="Arial CE" panose="020B0604020202020204" pitchFamily="34" charset="0"/>
              </a:rPr>
              <a:t>.</a:t>
            </a:r>
            <a:endParaRPr lang="cs-CZ" sz="2200" dirty="0">
              <a:solidFill>
                <a:schemeClr val="tx1"/>
              </a:solidFill>
            </a:endParaRP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42</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Obrázek 3">
            <a:extLst>
              <a:ext uri="{FF2B5EF4-FFF2-40B4-BE49-F238E27FC236}">
                <a16:creationId xmlns:a16="http://schemas.microsoft.com/office/drawing/2014/main" id="{06B261D9-10C2-4093-A470-B3B5E497749B}"/>
              </a:ext>
            </a:extLst>
          </p:cNvPr>
          <p:cNvPicPr>
            <a:picLocks noChangeAspect="1"/>
          </p:cNvPicPr>
          <p:nvPr/>
        </p:nvPicPr>
        <p:blipFill>
          <a:blip r:embed="rId4"/>
          <a:stretch>
            <a:fillRect/>
          </a:stretch>
        </p:blipFill>
        <p:spPr>
          <a:xfrm>
            <a:off x="6672064" y="4174872"/>
            <a:ext cx="5250134" cy="2413803"/>
          </a:xfrm>
          <a:prstGeom prst="rect">
            <a:avLst/>
          </a:prstGeom>
        </p:spPr>
      </p:pic>
      <p:pic>
        <p:nvPicPr>
          <p:cNvPr id="11" name="Obrázek 10">
            <a:extLst>
              <a:ext uri="{FF2B5EF4-FFF2-40B4-BE49-F238E27FC236}">
                <a16:creationId xmlns:a16="http://schemas.microsoft.com/office/drawing/2014/main" id="{E12E3EC2-6AD4-48BE-A4ED-FB7078D690F5}"/>
              </a:ext>
            </a:extLst>
          </p:cNvPr>
          <p:cNvPicPr>
            <a:picLocks noChangeAspect="1"/>
          </p:cNvPicPr>
          <p:nvPr/>
        </p:nvPicPr>
        <p:blipFill>
          <a:blip r:embed="rId5"/>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D14A4B88-0E0F-4710-B461-AE8D3F5B987A}"/>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42</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8033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t> </a:t>
            </a:r>
            <a:r>
              <a:rPr lang="cs-CZ" sz="2902" dirty="0">
                <a:solidFill>
                  <a:srgbClr val="002060"/>
                </a:solidFill>
              </a:rPr>
              <a:t>ADR – americký depozitní certifikát</a:t>
            </a:r>
          </a:p>
        </p:txBody>
      </p:sp>
      <p:sp>
        <p:nvSpPr>
          <p:cNvPr id="24" name="Zástupný symbol pro obsah 23"/>
          <p:cNvSpPr>
            <a:spLocks noGrp="1"/>
          </p:cNvSpPr>
          <p:nvPr>
            <p:ph idx="1"/>
          </p:nvPr>
        </p:nvSpPr>
        <p:spPr>
          <a:xfrm>
            <a:off x="1097280" y="1052736"/>
            <a:ext cx="10058400" cy="4816231"/>
          </a:xfrm>
        </p:spPr>
        <p:txBody>
          <a:bodyPr>
            <a:normAutofit/>
          </a:bodyPr>
          <a:lstStyle/>
          <a:p>
            <a:r>
              <a:rPr lang="cs-CZ" sz="2177" dirty="0"/>
              <a:t>Zástupné cenné papíry</a:t>
            </a:r>
          </a:p>
          <a:p>
            <a:r>
              <a:rPr lang="cs-CZ" sz="2177" dirty="0"/>
              <a:t>Existují od roku 1927</a:t>
            </a:r>
          </a:p>
          <a:p>
            <a:r>
              <a:rPr lang="cs-CZ" sz="2177" dirty="0"/>
              <a:t>Hlavní banky, které je emitují:</a:t>
            </a:r>
          </a:p>
          <a:p>
            <a:pPr lvl="1"/>
            <a:r>
              <a:rPr lang="cs-CZ" sz="1877" dirty="0"/>
              <a:t>BNY </a:t>
            </a:r>
            <a:r>
              <a:rPr lang="cs-CZ" sz="1877" dirty="0" err="1"/>
              <a:t>Mellon</a:t>
            </a:r>
            <a:endParaRPr lang="cs-CZ" sz="1877" dirty="0"/>
          </a:p>
          <a:p>
            <a:pPr lvl="1"/>
            <a:r>
              <a:rPr lang="cs-CZ" sz="1877" dirty="0" err="1"/>
              <a:t>Citi</a:t>
            </a:r>
            <a:r>
              <a:rPr lang="cs-CZ" sz="1877" dirty="0"/>
              <a:t> Bank</a:t>
            </a:r>
          </a:p>
          <a:p>
            <a:pPr lvl="1"/>
            <a:r>
              <a:rPr lang="cs-CZ" sz="1877" dirty="0" err="1"/>
              <a:t>Deutsche</a:t>
            </a:r>
            <a:r>
              <a:rPr lang="cs-CZ" sz="1877" dirty="0"/>
              <a:t> Bank</a:t>
            </a:r>
          </a:p>
          <a:p>
            <a:pPr lvl="1"/>
            <a:r>
              <a:rPr lang="cs-CZ" sz="1877" dirty="0"/>
              <a:t>J.P. Morgan</a:t>
            </a:r>
          </a:p>
          <a:p>
            <a:r>
              <a:rPr lang="cs-CZ" sz="2177" dirty="0"/>
              <a:t>Původní akcie nemusí být v domovské zemi veřejně obchodovatelné</a:t>
            </a:r>
          </a:p>
          <a:p>
            <a:r>
              <a:rPr lang="cs-CZ" sz="2177" dirty="0"/>
              <a:t>K 03/21/2021:</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43</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21.</a:t>
            </a:r>
            <a:endParaRPr lang="en-US" dirty="0"/>
          </a:p>
        </p:txBody>
      </p:sp>
      <p:pic>
        <p:nvPicPr>
          <p:cNvPr id="4" name="Obrázek 3">
            <a:extLst>
              <a:ext uri="{FF2B5EF4-FFF2-40B4-BE49-F238E27FC236}">
                <a16:creationId xmlns:a16="http://schemas.microsoft.com/office/drawing/2014/main" id="{C4DF2FAE-A0C4-4AA8-A961-C102773F9E19}"/>
              </a:ext>
            </a:extLst>
          </p:cNvPr>
          <p:cNvPicPr>
            <a:picLocks noChangeAspect="1"/>
          </p:cNvPicPr>
          <p:nvPr/>
        </p:nvPicPr>
        <p:blipFill>
          <a:blip r:embed="rId3"/>
          <a:stretch>
            <a:fillRect/>
          </a:stretch>
        </p:blipFill>
        <p:spPr>
          <a:xfrm>
            <a:off x="7608168" y="4138643"/>
            <a:ext cx="4320480" cy="2647296"/>
          </a:xfrm>
          <a:prstGeom prst="rect">
            <a:avLst/>
          </a:prstGeom>
        </p:spPr>
      </p:pic>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4"/>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43</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8238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fade">
                                      <p:cBhvr>
                                        <p:cTn id="26" dur="1000"/>
                                        <p:tgtEl>
                                          <p:spTgt spid="24">
                                            <p:txEl>
                                              <p:pRg st="3" end="3"/>
                                            </p:txEl>
                                          </p:spTgt>
                                        </p:tgtEl>
                                      </p:cBhvr>
                                    </p:animEffect>
                                    <p:anim calcmode="lin" valueType="num">
                                      <p:cBhvr>
                                        <p:cTn id="2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Effect transition="in" filter="fade">
                                      <p:cBhvr>
                                        <p:cTn id="31" dur="1000"/>
                                        <p:tgtEl>
                                          <p:spTgt spid="24">
                                            <p:txEl>
                                              <p:pRg st="4" end="4"/>
                                            </p:txEl>
                                          </p:spTgt>
                                        </p:tgtEl>
                                      </p:cBhvr>
                                    </p:animEffect>
                                    <p:anim calcmode="lin" valueType="num">
                                      <p:cBhvr>
                                        <p:cTn id="32"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4">
                                            <p:txEl>
                                              <p:pRg st="5" end="5"/>
                                            </p:txEl>
                                          </p:spTgt>
                                        </p:tgtEl>
                                        <p:attrNameLst>
                                          <p:attrName>style.visibility</p:attrName>
                                        </p:attrNameLst>
                                      </p:cBhvr>
                                      <p:to>
                                        <p:strVal val="visible"/>
                                      </p:to>
                                    </p:set>
                                    <p:animEffect transition="in" filter="fade">
                                      <p:cBhvr>
                                        <p:cTn id="36" dur="1000"/>
                                        <p:tgtEl>
                                          <p:spTgt spid="24">
                                            <p:txEl>
                                              <p:pRg st="5" end="5"/>
                                            </p:txEl>
                                          </p:spTgt>
                                        </p:tgtEl>
                                      </p:cBhvr>
                                    </p:animEffect>
                                    <p:anim calcmode="lin" valueType="num">
                                      <p:cBhvr>
                                        <p:cTn id="37"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animEffect transition="in" filter="fade">
                                      <p:cBhvr>
                                        <p:cTn id="41" dur="1000"/>
                                        <p:tgtEl>
                                          <p:spTgt spid="24">
                                            <p:txEl>
                                              <p:pRg st="6" end="6"/>
                                            </p:txEl>
                                          </p:spTgt>
                                        </p:tgtEl>
                                      </p:cBhvr>
                                    </p:animEffect>
                                    <p:anim calcmode="lin" valueType="num">
                                      <p:cBhvr>
                                        <p:cTn id="4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4">
                                            <p:txEl>
                                              <p:pRg st="7" end="7"/>
                                            </p:txEl>
                                          </p:spTgt>
                                        </p:tgtEl>
                                        <p:attrNameLst>
                                          <p:attrName>style.visibility</p:attrName>
                                        </p:attrNameLst>
                                      </p:cBhvr>
                                      <p:to>
                                        <p:strVal val="visible"/>
                                      </p:to>
                                    </p:set>
                                    <p:animEffect transition="in" filter="fade">
                                      <p:cBhvr>
                                        <p:cTn id="48" dur="1000"/>
                                        <p:tgtEl>
                                          <p:spTgt spid="24">
                                            <p:txEl>
                                              <p:pRg st="7" end="7"/>
                                            </p:txEl>
                                          </p:spTgt>
                                        </p:tgtEl>
                                      </p:cBhvr>
                                    </p:animEffect>
                                    <p:anim calcmode="lin" valueType="num">
                                      <p:cBhvr>
                                        <p:cTn id="49"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4">
                                            <p:txEl>
                                              <p:pRg st="8" end="8"/>
                                            </p:txEl>
                                          </p:spTgt>
                                        </p:tgtEl>
                                        <p:attrNameLst>
                                          <p:attrName>style.visibility</p:attrName>
                                        </p:attrNameLst>
                                      </p:cBhvr>
                                      <p:to>
                                        <p:strVal val="visible"/>
                                      </p:to>
                                    </p:set>
                                    <p:animEffect transition="in" filter="fade">
                                      <p:cBhvr>
                                        <p:cTn id="55" dur="1000"/>
                                        <p:tgtEl>
                                          <p:spTgt spid="24">
                                            <p:txEl>
                                              <p:pRg st="8" end="8"/>
                                            </p:txEl>
                                          </p:spTgt>
                                        </p:tgtEl>
                                      </p:cBhvr>
                                    </p:animEffect>
                                    <p:anim calcmode="lin" valueType="num">
                                      <p:cBhvr>
                                        <p:cTn id="56"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Populární investiční strategie</a:t>
            </a:r>
            <a:endParaRPr lang="cs-CZ"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44</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cs-CZ" dirty="0">
              <a:cs typeface="Calibri"/>
            </a:endParaRPr>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44</a:t>
            </a:fld>
            <a:endParaRPr lang="en-US" sz="2100" b="1" dirty="0">
              <a:latin typeface="Titillium Web" panose="00000500000000000000" pitchFamily="2" charset="0"/>
              <a:cs typeface="Titillium WebRegular"/>
            </a:endParaRPr>
          </a:p>
        </p:txBody>
      </p:sp>
      <p:sp>
        <p:nvSpPr>
          <p:cNvPr id="7" name="TextovéPole 6">
            <a:extLst>
              <a:ext uri="{FF2B5EF4-FFF2-40B4-BE49-F238E27FC236}">
                <a16:creationId xmlns:a16="http://schemas.microsoft.com/office/drawing/2014/main" id="{2DEB209D-4617-6B2C-952D-767D5CEE64E6}"/>
              </a:ext>
            </a:extLst>
          </p:cNvPr>
          <p:cNvSpPr txBox="1"/>
          <p:nvPr/>
        </p:nvSpPr>
        <p:spPr>
          <a:xfrm>
            <a:off x="1790178" y="1184753"/>
            <a:ext cx="5075650" cy="446117"/>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b="1" dirty="0">
                <a:solidFill>
                  <a:schemeClr val="tx2"/>
                </a:solidFill>
                <a:latin typeface="Arial"/>
                <a:cs typeface="Calibri"/>
              </a:rPr>
              <a:t>Nobelovo portfolio</a:t>
            </a:r>
            <a:endParaRPr lang="cs-CZ" sz="2099" b="1" dirty="0">
              <a:solidFill>
                <a:schemeClr val="tx2"/>
              </a:solidFill>
              <a:cs typeface="Calibri"/>
            </a:endParaRPr>
          </a:p>
        </p:txBody>
      </p:sp>
      <p:sp>
        <p:nvSpPr>
          <p:cNvPr id="8" name="TextovéPole 7">
            <a:extLst>
              <a:ext uri="{FF2B5EF4-FFF2-40B4-BE49-F238E27FC236}">
                <a16:creationId xmlns:a16="http://schemas.microsoft.com/office/drawing/2014/main" id="{47BAD65A-6049-3A66-D831-EFC77EBEBF9E}"/>
              </a:ext>
            </a:extLst>
          </p:cNvPr>
          <p:cNvSpPr txBox="1"/>
          <p:nvPr/>
        </p:nvSpPr>
        <p:spPr>
          <a:xfrm>
            <a:off x="6664890" y="2520861"/>
            <a:ext cx="5075650" cy="446117"/>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b="1" dirty="0">
                <a:solidFill>
                  <a:schemeClr val="tx2"/>
                </a:solidFill>
                <a:latin typeface="Arial"/>
                <a:cs typeface="Calibri"/>
              </a:rPr>
              <a:t>All </a:t>
            </a:r>
            <a:r>
              <a:rPr lang="cs-CZ" sz="2050" b="1" dirty="0" err="1">
                <a:solidFill>
                  <a:schemeClr val="tx2"/>
                </a:solidFill>
                <a:latin typeface="Arial"/>
                <a:cs typeface="Calibri"/>
              </a:rPr>
              <a:t>weather</a:t>
            </a:r>
            <a:r>
              <a:rPr lang="cs-CZ" sz="2050" b="1" dirty="0">
                <a:solidFill>
                  <a:schemeClr val="tx2"/>
                </a:solidFill>
                <a:latin typeface="Arial"/>
                <a:cs typeface="Calibri"/>
              </a:rPr>
              <a:t> portfolio Roberta Dalia</a:t>
            </a:r>
            <a:endParaRPr lang="cs-CZ" sz="2050" b="1" dirty="0">
              <a:solidFill>
                <a:schemeClr val="tx2"/>
              </a:solidFill>
              <a:cs typeface="Calibri"/>
            </a:endParaRPr>
          </a:p>
        </p:txBody>
      </p:sp>
      <p:sp>
        <p:nvSpPr>
          <p:cNvPr id="9" name="TextovéPole 8">
            <a:extLst>
              <a:ext uri="{FF2B5EF4-FFF2-40B4-BE49-F238E27FC236}">
                <a16:creationId xmlns:a16="http://schemas.microsoft.com/office/drawing/2014/main" id="{71571A1E-FCE3-9C53-1913-3C9E50B26441}"/>
              </a:ext>
            </a:extLst>
          </p:cNvPr>
          <p:cNvSpPr txBox="1"/>
          <p:nvPr/>
        </p:nvSpPr>
        <p:spPr>
          <a:xfrm>
            <a:off x="1790178" y="3867409"/>
            <a:ext cx="5075650" cy="446117"/>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b="1" dirty="0">
                <a:solidFill>
                  <a:schemeClr val="tx2"/>
                </a:solidFill>
                <a:latin typeface="Arial"/>
                <a:cs typeface="Calibri"/>
              </a:rPr>
              <a:t>Berkshire Hathaway Warrena </a:t>
            </a:r>
            <a:r>
              <a:rPr lang="cs-CZ" sz="2050" b="1" dirty="0" err="1">
                <a:solidFill>
                  <a:schemeClr val="tx2"/>
                </a:solidFill>
                <a:latin typeface="Arial"/>
                <a:cs typeface="Calibri"/>
              </a:rPr>
              <a:t>Buffeta</a:t>
            </a:r>
            <a:endParaRPr lang="cs-CZ" sz="2050" b="1" dirty="0" err="1">
              <a:solidFill>
                <a:schemeClr val="tx2"/>
              </a:solidFill>
              <a:cs typeface="Calibri"/>
            </a:endParaRPr>
          </a:p>
        </p:txBody>
      </p:sp>
      <p:pic>
        <p:nvPicPr>
          <p:cNvPr id="13" name="Obrázek 13" descr="Obsah obrázku osoba, muž&#10;&#10;Popis se vygeneroval automaticky.">
            <a:extLst>
              <a:ext uri="{FF2B5EF4-FFF2-40B4-BE49-F238E27FC236}">
                <a16:creationId xmlns:a16="http://schemas.microsoft.com/office/drawing/2014/main" id="{C298B5A3-E4DF-11E7-69FE-E0F5836F105C}"/>
              </a:ext>
            </a:extLst>
          </p:cNvPr>
          <p:cNvPicPr>
            <a:picLocks noChangeAspect="1"/>
          </p:cNvPicPr>
          <p:nvPr/>
        </p:nvPicPr>
        <p:blipFill>
          <a:blip r:embed="rId4"/>
          <a:stretch>
            <a:fillRect/>
          </a:stretch>
        </p:blipFill>
        <p:spPr>
          <a:xfrm>
            <a:off x="6801633" y="3863235"/>
            <a:ext cx="2043831" cy="2054269"/>
          </a:xfrm>
          <a:prstGeom prst="rect">
            <a:avLst/>
          </a:prstGeom>
        </p:spPr>
      </p:pic>
      <p:pic>
        <p:nvPicPr>
          <p:cNvPr id="14" name="Obrázek 14" descr="Obsah obrázku osoba&#10;&#10;Popis se vygeneroval automaticky.">
            <a:extLst>
              <a:ext uri="{FF2B5EF4-FFF2-40B4-BE49-F238E27FC236}">
                <a16:creationId xmlns:a16="http://schemas.microsoft.com/office/drawing/2014/main" id="{E7FD94F0-FD0C-30A8-B94F-D80D16D1879B}"/>
              </a:ext>
            </a:extLst>
          </p:cNvPr>
          <p:cNvPicPr>
            <a:picLocks noChangeAspect="1"/>
          </p:cNvPicPr>
          <p:nvPr/>
        </p:nvPicPr>
        <p:blipFill>
          <a:blip r:embed="rId5"/>
          <a:stretch>
            <a:fillRect/>
          </a:stretch>
        </p:blipFill>
        <p:spPr>
          <a:xfrm>
            <a:off x="8231688" y="855068"/>
            <a:ext cx="2743200" cy="1536192"/>
          </a:xfrm>
          <a:prstGeom prst="rect">
            <a:avLst/>
          </a:prstGeom>
        </p:spPr>
      </p:pic>
      <p:pic>
        <p:nvPicPr>
          <p:cNvPr id="15" name="Obrázek 15" descr="Obsah obrázku muž, osoba, oblek, oblečení&#10;&#10;Popis se vygeneroval automaticky.">
            <a:extLst>
              <a:ext uri="{FF2B5EF4-FFF2-40B4-BE49-F238E27FC236}">
                <a16:creationId xmlns:a16="http://schemas.microsoft.com/office/drawing/2014/main" id="{E641949A-A354-243A-C1F5-BE5459BC3012}"/>
              </a:ext>
            </a:extLst>
          </p:cNvPr>
          <p:cNvPicPr>
            <a:picLocks noChangeAspect="1"/>
          </p:cNvPicPr>
          <p:nvPr/>
        </p:nvPicPr>
        <p:blipFill>
          <a:blip r:embed="rId6"/>
          <a:stretch>
            <a:fillRect/>
          </a:stretch>
        </p:blipFill>
        <p:spPr>
          <a:xfrm>
            <a:off x="4439563" y="1352746"/>
            <a:ext cx="1475723" cy="2085715"/>
          </a:xfrm>
          <a:prstGeom prst="rect">
            <a:avLst/>
          </a:prstGeom>
        </p:spPr>
      </p:pic>
    </p:spTree>
    <p:extLst>
      <p:ext uri="{BB962C8B-B14F-4D97-AF65-F5344CB8AC3E}">
        <p14:creationId xmlns:p14="http://schemas.microsoft.com/office/powerpoint/2010/main" val="74630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3200" dirty="0">
                <a:solidFill>
                  <a:srgbClr val="242E37"/>
                </a:solidFill>
              </a:rPr>
              <a:t> Portfolio Nobelovy nadace</a:t>
            </a:r>
            <a:endParaRPr lang="cs-CZ" sz="2900" dirty="0">
              <a:solidFill>
                <a:srgbClr val="002060"/>
              </a:solidFill>
            </a:endParaRP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45</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cs-CZ" dirty="0">
              <a:cs typeface="Calibri"/>
            </a:endParaRPr>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45</a:t>
            </a:fld>
            <a:endParaRPr lang="en-US" sz="2100" b="1" dirty="0">
              <a:latin typeface="Titillium Web" panose="00000500000000000000" pitchFamily="2" charset="0"/>
              <a:cs typeface="Titillium WebRegular"/>
            </a:endParaRPr>
          </a:p>
        </p:txBody>
      </p:sp>
      <p:pic>
        <p:nvPicPr>
          <p:cNvPr id="9" name="Obrázek 12">
            <a:extLst>
              <a:ext uri="{FF2B5EF4-FFF2-40B4-BE49-F238E27FC236}">
                <a16:creationId xmlns:a16="http://schemas.microsoft.com/office/drawing/2014/main" id="{B86FFAE4-A4D3-E044-511F-B486857C8C76}"/>
              </a:ext>
            </a:extLst>
          </p:cNvPr>
          <p:cNvPicPr>
            <a:picLocks noChangeAspect="1"/>
          </p:cNvPicPr>
          <p:nvPr/>
        </p:nvPicPr>
        <p:blipFill>
          <a:blip r:embed="rId4"/>
          <a:stretch>
            <a:fillRect/>
          </a:stretch>
        </p:blipFill>
        <p:spPr>
          <a:xfrm>
            <a:off x="1498948" y="1318931"/>
            <a:ext cx="3828789" cy="3917425"/>
          </a:xfrm>
          <a:prstGeom prst="rect">
            <a:avLst/>
          </a:prstGeom>
        </p:spPr>
      </p:pic>
      <p:pic>
        <p:nvPicPr>
          <p:cNvPr id="14" name="Obrázek 14">
            <a:extLst>
              <a:ext uri="{FF2B5EF4-FFF2-40B4-BE49-F238E27FC236}">
                <a16:creationId xmlns:a16="http://schemas.microsoft.com/office/drawing/2014/main" id="{0540988C-D0DB-30AC-3808-9F230FC41337}"/>
              </a:ext>
            </a:extLst>
          </p:cNvPr>
          <p:cNvPicPr>
            <a:picLocks noChangeAspect="1"/>
          </p:cNvPicPr>
          <p:nvPr/>
        </p:nvPicPr>
        <p:blipFill>
          <a:blip r:embed="rId5"/>
          <a:stretch>
            <a:fillRect/>
          </a:stretch>
        </p:blipFill>
        <p:spPr>
          <a:xfrm>
            <a:off x="6331907" y="1718734"/>
            <a:ext cx="3891419" cy="3044753"/>
          </a:xfrm>
          <a:prstGeom prst="rect">
            <a:avLst/>
          </a:prstGeom>
        </p:spPr>
      </p:pic>
      <p:sp>
        <p:nvSpPr>
          <p:cNvPr id="16" name="TextovéPole 15">
            <a:extLst>
              <a:ext uri="{FF2B5EF4-FFF2-40B4-BE49-F238E27FC236}">
                <a16:creationId xmlns:a16="http://schemas.microsoft.com/office/drawing/2014/main" id="{A2401432-B446-53D3-7439-C595C950C8A1}"/>
              </a:ext>
            </a:extLst>
          </p:cNvPr>
          <p:cNvSpPr txBox="1"/>
          <p:nvPr/>
        </p:nvSpPr>
        <p:spPr>
          <a:xfrm>
            <a:off x="1370034" y="5675855"/>
            <a:ext cx="3418561" cy="338524"/>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1400" dirty="0">
                <a:solidFill>
                  <a:schemeClr val="tx2"/>
                </a:solidFill>
                <a:latin typeface="Arial"/>
                <a:cs typeface="Calibri"/>
              </a:rPr>
              <a:t>Zdroj: aplu.cz</a:t>
            </a:r>
            <a:endParaRPr lang="cs-CZ" sz="1400" dirty="0">
              <a:solidFill>
                <a:schemeClr val="tx2"/>
              </a:solidFill>
              <a:cs typeface="Calibri"/>
            </a:endParaRPr>
          </a:p>
        </p:txBody>
      </p:sp>
      <p:sp>
        <p:nvSpPr>
          <p:cNvPr id="17" name="TextovéPole 16">
            <a:extLst>
              <a:ext uri="{FF2B5EF4-FFF2-40B4-BE49-F238E27FC236}">
                <a16:creationId xmlns:a16="http://schemas.microsoft.com/office/drawing/2014/main" id="{26ECFE7D-71D9-77CB-6148-DCB8D947F6EF}"/>
              </a:ext>
            </a:extLst>
          </p:cNvPr>
          <p:cNvSpPr txBox="1"/>
          <p:nvPr/>
        </p:nvSpPr>
        <p:spPr>
          <a:xfrm>
            <a:off x="5271369" y="5088698"/>
            <a:ext cx="6398712" cy="438551"/>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dirty="0">
                <a:solidFill>
                  <a:schemeClr val="tx2"/>
                </a:solidFill>
                <a:latin typeface="Arial"/>
                <a:cs typeface="Calibri"/>
              </a:rPr>
              <a:t>Cíl: Nekonečná renta pro výplatu </a:t>
            </a:r>
            <a:r>
              <a:rPr lang="cs-CZ" sz="2050" dirty="0" err="1">
                <a:solidFill>
                  <a:schemeClr val="tx2"/>
                </a:solidFill>
                <a:latin typeface="Arial"/>
                <a:cs typeface="Calibri"/>
              </a:rPr>
              <a:t>nobelových</a:t>
            </a:r>
            <a:r>
              <a:rPr lang="cs-CZ" sz="2050" dirty="0">
                <a:solidFill>
                  <a:schemeClr val="tx2"/>
                </a:solidFill>
                <a:latin typeface="Arial"/>
                <a:cs typeface="Calibri"/>
              </a:rPr>
              <a:t> cen </a:t>
            </a:r>
            <a:endParaRPr lang="cs-CZ" sz="2099" dirty="0">
              <a:solidFill>
                <a:schemeClr val="tx2"/>
              </a:solidFill>
              <a:cs typeface="Calibri"/>
            </a:endParaRPr>
          </a:p>
        </p:txBody>
      </p:sp>
    </p:spTree>
    <p:extLst>
      <p:ext uri="{BB962C8B-B14F-4D97-AF65-F5344CB8AC3E}">
        <p14:creationId xmlns:p14="http://schemas.microsoft.com/office/powerpoint/2010/main" val="3551309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All </a:t>
            </a:r>
            <a:r>
              <a:rPr lang="cs-CZ" sz="2900" dirty="0" err="1">
                <a:solidFill>
                  <a:srgbClr val="002060"/>
                </a:solidFill>
              </a:rPr>
              <a:t>Weather</a:t>
            </a:r>
            <a:r>
              <a:rPr lang="cs-CZ" sz="2900" dirty="0">
                <a:solidFill>
                  <a:srgbClr val="002060"/>
                </a:solidFill>
              </a:rPr>
              <a:t> (</a:t>
            </a:r>
            <a:r>
              <a:rPr lang="cs-CZ" sz="2900" dirty="0" err="1">
                <a:solidFill>
                  <a:srgbClr val="002060"/>
                </a:solidFill>
              </a:rPr>
              <a:t>Seasons</a:t>
            </a:r>
            <a:r>
              <a:rPr lang="cs-CZ" sz="2900" dirty="0">
                <a:solidFill>
                  <a:srgbClr val="002060"/>
                </a:solidFill>
              </a:rPr>
              <a:t>) portfolio </a:t>
            </a:r>
            <a:r>
              <a:rPr lang="cs-CZ" sz="2900" dirty="0" err="1">
                <a:solidFill>
                  <a:srgbClr val="002060"/>
                </a:solidFill>
              </a:rPr>
              <a:t>Raye</a:t>
            </a:r>
            <a:r>
              <a:rPr lang="cs-CZ" sz="2900" dirty="0">
                <a:solidFill>
                  <a:srgbClr val="002060"/>
                </a:solidFill>
              </a:rPr>
              <a:t> Dalia</a:t>
            </a:r>
            <a:endParaRPr lang="cs-CZ"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46</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cs-CZ" dirty="0">
              <a:cs typeface="Calibri"/>
            </a:endParaRPr>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46</a:t>
            </a:fld>
            <a:endParaRPr lang="en-US" sz="2100" b="1" dirty="0">
              <a:latin typeface="Titillium Web" panose="00000500000000000000" pitchFamily="2" charset="0"/>
              <a:cs typeface="Titillium WebRegular"/>
            </a:endParaRPr>
          </a:p>
        </p:txBody>
      </p:sp>
      <p:pic>
        <p:nvPicPr>
          <p:cNvPr id="3" name="Obrázek 3">
            <a:extLst>
              <a:ext uri="{FF2B5EF4-FFF2-40B4-BE49-F238E27FC236}">
                <a16:creationId xmlns:a16="http://schemas.microsoft.com/office/drawing/2014/main" id="{85C1679B-1779-716F-9884-7A8C200B73B1}"/>
              </a:ext>
            </a:extLst>
          </p:cNvPr>
          <p:cNvPicPr>
            <a:picLocks noChangeAspect="1"/>
          </p:cNvPicPr>
          <p:nvPr/>
        </p:nvPicPr>
        <p:blipFill>
          <a:blip r:embed="rId4"/>
          <a:stretch>
            <a:fillRect/>
          </a:stretch>
        </p:blipFill>
        <p:spPr>
          <a:xfrm>
            <a:off x="1175359" y="1650304"/>
            <a:ext cx="3578268" cy="3578268"/>
          </a:xfrm>
          <a:prstGeom prst="rect">
            <a:avLst/>
          </a:prstGeom>
        </p:spPr>
      </p:pic>
      <p:pic>
        <p:nvPicPr>
          <p:cNvPr id="4" name="Obrázek 5">
            <a:extLst>
              <a:ext uri="{FF2B5EF4-FFF2-40B4-BE49-F238E27FC236}">
                <a16:creationId xmlns:a16="http://schemas.microsoft.com/office/drawing/2014/main" id="{22F15425-778D-8CF7-67C9-E7C5A5B27C93}"/>
              </a:ext>
            </a:extLst>
          </p:cNvPr>
          <p:cNvPicPr>
            <a:picLocks noChangeAspect="1"/>
          </p:cNvPicPr>
          <p:nvPr/>
        </p:nvPicPr>
        <p:blipFill>
          <a:blip r:embed="rId5"/>
          <a:stretch>
            <a:fillRect/>
          </a:stretch>
        </p:blipFill>
        <p:spPr>
          <a:xfrm>
            <a:off x="5632536" y="1781364"/>
            <a:ext cx="3494762" cy="2856863"/>
          </a:xfrm>
          <a:prstGeom prst="rect">
            <a:avLst/>
          </a:prstGeom>
        </p:spPr>
      </p:pic>
      <p:sp>
        <p:nvSpPr>
          <p:cNvPr id="6" name="TextovéPole 5">
            <a:extLst>
              <a:ext uri="{FF2B5EF4-FFF2-40B4-BE49-F238E27FC236}">
                <a16:creationId xmlns:a16="http://schemas.microsoft.com/office/drawing/2014/main" id="{C18196BE-6F6E-A2B1-2007-9D84C4D59A2D}"/>
              </a:ext>
            </a:extLst>
          </p:cNvPr>
          <p:cNvSpPr txBox="1"/>
          <p:nvPr/>
        </p:nvSpPr>
        <p:spPr>
          <a:xfrm>
            <a:off x="1505733" y="5581910"/>
            <a:ext cx="3418561" cy="338524"/>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1400" dirty="0">
                <a:solidFill>
                  <a:schemeClr val="tx2"/>
                </a:solidFill>
                <a:latin typeface="Arial"/>
                <a:cs typeface="Calibri"/>
              </a:rPr>
              <a:t>Zdroj: aplu.cz</a:t>
            </a:r>
            <a:endParaRPr lang="cs-CZ" sz="1400" dirty="0">
              <a:solidFill>
                <a:schemeClr val="tx2"/>
              </a:solidFill>
              <a:cs typeface="Calibri"/>
            </a:endParaRPr>
          </a:p>
        </p:txBody>
      </p:sp>
      <p:sp>
        <p:nvSpPr>
          <p:cNvPr id="14" name="TextovéPole 13">
            <a:extLst>
              <a:ext uri="{FF2B5EF4-FFF2-40B4-BE49-F238E27FC236}">
                <a16:creationId xmlns:a16="http://schemas.microsoft.com/office/drawing/2014/main" id="{B2DD033C-04F4-D0C4-E4EC-A2049D1ABF51}"/>
              </a:ext>
            </a:extLst>
          </p:cNvPr>
          <p:cNvSpPr txBox="1"/>
          <p:nvPr/>
        </p:nvSpPr>
        <p:spPr>
          <a:xfrm>
            <a:off x="5271369" y="5088698"/>
            <a:ext cx="6398712" cy="754022"/>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dirty="0">
                <a:solidFill>
                  <a:schemeClr val="tx2"/>
                </a:solidFill>
                <a:latin typeface="Arial"/>
                <a:cs typeface="Calibri"/>
              </a:rPr>
              <a:t>Cíl:  Dlouhodobá ochrana proti výkyvům na finančních trzích</a:t>
            </a:r>
            <a:endParaRPr lang="cs-CZ" sz="2099" dirty="0">
              <a:solidFill>
                <a:schemeClr val="tx2"/>
              </a:solidFill>
              <a:cs typeface="Calibri"/>
            </a:endParaRPr>
          </a:p>
        </p:txBody>
      </p:sp>
    </p:spTree>
    <p:extLst>
      <p:ext uri="{BB962C8B-B14F-4D97-AF65-F5344CB8AC3E}">
        <p14:creationId xmlns:p14="http://schemas.microsoft.com/office/powerpoint/2010/main" val="921686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Berkshire Hathaway Warrena </a:t>
            </a:r>
            <a:r>
              <a:rPr lang="cs-CZ" sz="2900" dirty="0" err="1">
                <a:solidFill>
                  <a:srgbClr val="002060"/>
                </a:solidFill>
              </a:rPr>
              <a:t>Buffeta</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47</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cs-CZ" dirty="0">
              <a:cs typeface="Calibri"/>
            </a:endParaRPr>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47</a:t>
            </a:fld>
            <a:endParaRPr lang="en-US" sz="2100" b="1" dirty="0">
              <a:latin typeface="Titillium Web" panose="00000500000000000000" pitchFamily="2" charset="0"/>
              <a:cs typeface="Titillium WebRegular"/>
            </a:endParaRPr>
          </a:p>
        </p:txBody>
      </p:sp>
      <p:sp>
        <p:nvSpPr>
          <p:cNvPr id="7" name="Ovál 6">
            <a:extLst>
              <a:ext uri="{FF2B5EF4-FFF2-40B4-BE49-F238E27FC236}">
                <a16:creationId xmlns:a16="http://schemas.microsoft.com/office/drawing/2014/main" id="{F4D5AF88-4D1B-FFB0-816A-86A949F6712F}"/>
              </a:ext>
            </a:extLst>
          </p:cNvPr>
          <p:cNvSpPr/>
          <p:nvPr/>
        </p:nvSpPr>
        <p:spPr>
          <a:xfrm>
            <a:off x="1348636" y="1834020"/>
            <a:ext cx="3221276" cy="3075138"/>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FC10B743-9FFD-EFA5-9D03-14390B2AC1BF}"/>
              </a:ext>
            </a:extLst>
          </p:cNvPr>
          <p:cNvSpPr txBox="1"/>
          <p:nvPr/>
        </p:nvSpPr>
        <p:spPr>
          <a:xfrm>
            <a:off x="2596540" y="3037562"/>
            <a:ext cx="1122123" cy="615523"/>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1600" b="1" dirty="0">
                <a:solidFill>
                  <a:schemeClr val="bg1"/>
                </a:solidFill>
                <a:latin typeface="Arial"/>
                <a:cs typeface="Calibri"/>
              </a:rPr>
              <a:t>Akcie</a:t>
            </a:r>
            <a:r>
              <a:rPr lang="cs-CZ" sz="1600" dirty="0">
                <a:solidFill>
                  <a:schemeClr val="bg1"/>
                </a:solidFill>
                <a:latin typeface="Arial"/>
                <a:cs typeface="Calibri"/>
              </a:rPr>
              <a:t> 100 %</a:t>
            </a:r>
            <a:endParaRPr lang="cs-CZ" sz="1600" b="1" dirty="0">
              <a:solidFill>
                <a:schemeClr val="bg1"/>
              </a:solidFill>
              <a:cs typeface="Calibri"/>
            </a:endParaRPr>
          </a:p>
        </p:txBody>
      </p:sp>
      <p:pic>
        <p:nvPicPr>
          <p:cNvPr id="9" name="Obrázek 12" descr="Obsah obrázku text, muž&#10;&#10;Popis se vygeneroval automaticky.">
            <a:extLst>
              <a:ext uri="{FF2B5EF4-FFF2-40B4-BE49-F238E27FC236}">
                <a16:creationId xmlns:a16="http://schemas.microsoft.com/office/drawing/2014/main" id="{BD61C518-983C-D334-0EB2-5DB5F9291AF2}"/>
              </a:ext>
            </a:extLst>
          </p:cNvPr>
          <p:cNvPicPr>
            <a:picLocks noChangeAspect="1"/>
          </p:cNvPicPr>
          <p:nvPr/>
        </p:nvPicPr>
        <p:blipFill>
          <a:blip r:embed="rId4"/>
          <a:stretch>
            <a:fillRect/>
          </a:stretch>
        </p:blipFill>
        <p:spPr>
          <a:xfrm>
            <a:off x="5235880" y="1498819"/>
            <a:ext cx="5958212" cy="3348885"/>
          </a:xfrm>
          <a:prstGeom prst="rect">
            <a:avLst/>
          </a:prstGeom>
        </p:spPr>
      </p:pic>
      <p:sp>
        <p:nvSpPr>
          <p:cNvPr id="14" name="TextovéPole 13">
            <a:extLst>
              <a:ext uri="{FF2B5EF4-FFF2-40B4-BE49-F238E27FC236}">
                <a16:creationId xmlns:a16="http://schemas.microsoft.com/office/drawing/2014/main" id="{71DA5EF8-C633-CDC6-182F-EE741CCC1179}"/>
              </a:ext>
            </a:extLst>
          </p:cNvPr>
          <p:cNvSpPr txBox="1"/>
          <p:nvPr/>
        </p:nvSpPr>
        <p:spPr>
          <a:xfrm>
            <a:off x="1628383" y="5401849"/>
            <a:ext cx="7734821" cy="438551"/>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2050" dirty="0">
                <a:solidFill>
                  <a:schemeClr val="tx2"/>
                </a:solidFill>
                <a:latin typeface="Arial"/>
                <a:cs typeface="Calibri"/>
              </a:rPr>
              <a:t>Cíl: Dlouhodobý růst majetku s cílem maximalizovat zisk</a:t>
            </a:r>
            <a:endParaRPr lang="cs-CZ" sz="2099" dirty="0">
              <a:solidFill>
                <a:schemeClr val="tx2"/>
              </a:solidFill>
              <a:cs typeface="Calibri"/>
            </a:endParaRPr>
          </a:p>
        </p:txBody>
      </p:sp>
    </p:spTree>
    <p:extLst>
      <p:ext uri="{BB962C8B-B14F-4D97-AF65-F5344CB8AC3E}">
        <p14:creationId xmlns:p14="http://schemas.microsoft.com/office/powerpoint/2010/main" val="3726952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Tabulka Fondů</a:t>
            </a:r>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48</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48</a:t>
            </a:fld>
            <a:endParaRPr lang="en-US" sz="2100" b="1" dirty="0">
              <a:latin typeface="Titillium Web" panose="00000500000000000000" pitchFamily="2" charset="0"/>
              <a:cs typeface="Titillium WebRegular"/>
            </a:endParaRPr>
          </a:p>
        </p:txBody>
      </p:sp>
      <p:sp>
        <p:nvSpPr>
          <p:cNvPr id="8" name="TextovéPole 7">
            <a:extLst>
              <a:ext uri="{FF2B5EF4-FFF2-40B4-BE49-F238E27FC236}">
                <a16:creationId xmlns:a16="http://schemas.microsoft.com/office/drawing/2014/main" id="{FC10B743-9FFD-EFA5-9D03-14390B2AC1BF}"/>
              </a:ext>
            </a:extLst>
          </p:cNvPr>
          <p:cNvSpPr txBox="1"/>
          <p:nvPr/>
        </p:nvSpPr>
        <p:spPr>
          <a:xfrm>
            <a:off x="2596540" y="3037562"/>
            <a:ext cx="1122123" cy="615523"/>
          </a:xfrm>
          <a:prstGeom prst="rect">
            <a:avLst/>
          </a:prstGeom>
          <a:noFill/>
        </p:spPr>
        <p:txBody>
          <a:bodyPr rot="0" spcFirstLastPara="0" vertOverflow="overflow" horzOverflow="overflow" vert="horz" wrap="square" lIns="121891" tIns="60945" rIns="121891" bIns="60945" numCol="1" spcCol="0" rtlCol="0" fromWordArt="0" anchor="t" anchorCtr="0" forceAA="0" compatLnSpc="1">
            <a:prstTxWarp prst="textNoShape">
              <a:avLst/>
            </a:prstTxWarp>
            <a:spAutoFit/>
          </a:bodyPr>
          <a:lstStyle/>
          <a:p>
            <a:pPr>
              <a:spcBef>
                <a:spcPts val="0"/>
              </a:spcBef>
            </a:pPr>
            <a:r>
              <a:rPr lang="cs-CZ" sz="1600" b="1" dirty="0">
                <a:solidFill>
                  <a:schemeClr val="bg1"/>
                </a:solidFill>
                <a:latin typeface="Arial"/>
                <a:cs typeface="Calibri"/>
              </a:rPr>
              <a:t>Akcie</a:t>
            </a:r>
            <a:r>
              <a:rPr lang="cs-CZ" sz="1600" dirty="0">
                <a:solidFill>
                  <a:schemeClr val="bg1"/>
                </a:solidFill>
                <a:latin typeface="Arial"/>
                <a:cs typeface="Calibri"/>
              </a:rPr>
              <a:t> 100 %</a:t>
            </a:r>
            <a:endParaRPr lang="cs-CZ" sz="1600" b="1" dirty="0">
              <a:solidFill>
                <a:schemeClr val="bg1"/>
              </a:solidFill>
              <a:cs typeface="Calibri"/>
            </a:endParaRPr>
          </a:p>
        </p:txBody>
      </p:sp>
      <p:pic>
        <p:nvPicPr>
          <p:cNvPr id="3" name="Obrázek 3" descr="Obsah obrázku stůl&#10;&#10;Popis se vygeneroval automaticky.">
            <a:extLst>
              <a:ext uri="{FF2B5EF4-FFF2-40B4-BE49-F238E27FC236}">
                <a16:creationId xmlns:a16="http://schemas.microsoft.com/office/drawing/2014/main" id="{2592A35A-3D7E-FF64-87E6-823931EFA3FA}"/>
              </a:ext>
            </a:extLst>
          </p:cNvPr>
          <p:cNvPicPr>
            <a:picLocks noChangeAspect="1"/>
          </p:cNvPicPr>
          <p:nvPr/>
        </p:nvPicPr>
        <p:blipFill rotWithShape="1">
          <a:blip r:embed="rId4"/>
          <a:srcRect l="15499" t="14178" r="20428" b="3403"/>
          <a:stretch/>
        </p:blipFill>
        <p:spPr>
          <a:xfrm>
            <a:off x="1663617" y="1047059"/>
            <a:ext cx="7384480" cy="5332547"/>
          </a:xfrm>
          <a:prstGeom prst="rect">
            <a:avLst/>
          </a:prstGeom>
        </p:spPr>
      </p:pic>
    </p:spTree>
    <p:extLst>
      <p:ext uri="{BB962C8B-B14F-4D97-AF65-F5344CB8AC3E}">
        <p14:creationId xmlns:p14="http://schemas.microsoft.com/office/powerpoint/2010/main" val="1641657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Pravidla pro tvorbu portfolia</a:t>
            </a:r>
            <a:endParaRPr lang="cs-CZ" dirty="0"/>
          </a:p>
        </p:txBody>
      </p:sp>
      <p:sp>
        <p:nvSpPr>
          <p:cNvPr id="24" name="Zástupný symbol pro obsah 23"/>
          <p:cNvSpPr>
            <a:spLocks noGrp="1"/>
          </p:cNvSpPr>
          <p:nvPr>
            <p:ph idx="1"/>
          </p:nvPr>
        </p:nvSpPr>
        <p:spPr>
          <a:xfrm>
            <a:off x="1097280" y="1052736"/>
            <a:ext cx="10058400" cy="4816231"/>
          </a:xfrm>
        </p:spPr>
        <p:txBody>
          <a:bodyPr vert="horz" lIns="121954" tIns="60977" rIns="121954" bIns="60977" rtlCol="0" anchor="t">
            <a:normAutofit/>
          </a:bodyPr>
          <a:lstStyle/>
          <a:p>
            <a:pPr marL="456565" indent="-456565"/>
            <a:r>
              <a:rPr lang="cs-CZ" sz="2150" dirty="0">
                <a:ea typeface="+mn-lt"/>
                <a:cs typeface="+mn-lt"/>
              </a:rPr>
              <a:t>Obecná teorie portfolia sice existuje, ale je prakticky v podstatě nepoužitelná</a:t>
            </a:r>
            <a:endParaRPr lang="cs-CZ" sz="2150" dirty="0">
              <a:cs typeface="Calibri"/>
            </a:endParaRPr>
          </a:p>
          <a:p>
            <a:pPr marL="456565" indent="-456565"/>
            <a:r>
              <a:rPr lang="cs-CZ" sz="2150" dirty="0">
                <a:ea typeface="+mn-lt"/>
                <a:cs typeface="+mn-lt"/>
              </a:rPr>
              <a:t>V praxi je potřeba strategickou alokaci stavět dle konkrétního finančního cíle klienta, nikoliv udělat jedno jediné portfolio univerzálně použitelné úplně na vše. To není zdaleka tak jednoduché. Jednodušší je to stavět tak, abych vždy pokryl produkty daný cíl. Celkové portfolio z toho pak vyleze samo jako suma všech cílů. </a:t>
            </a:r>
            <a:endParaRPr lang="cs-CZ"/>
          </a:p>
          <a:p>
            <a:pPr marL="456565" indent="-456565"/>
            <a:r>
              <a:rPr lang="cs-CZ" sz="2150" dirty="0">
                <a:ea typeface="+mn-lt"/>
                <a:cs typeface="+mn-lt"/>
              </a:rPr>
              <a:t>Je také důležité rozlišovat, jak se budou z portfolia peníze čerpány najednou či postupně - pro cíl x portfolio pro rentu</a:t>
            </a:r>
            <a:endParaRPr lang="cs-CZ" dirty="0"/>
          </a:p>
          <a:p>
            <a:pPr marL="456565" indent="-456565"/>
            <a:r>
              <a:rPr lang="cs-CZ" sz="2150" dirty="0">
                <a:ea typeface="+mn-lt"/>
                <a:cs typeface="+mn-lt"/>
              </a:rPr>
              <a:t>Také rozlišit, zda portfolio bude vytvořeno jednorázově nebo postupně pravidelnými vklady </a:t>
            </a:r>
            <a:endParaRPr lang="cs-CZ"/>
          </a:p>
          <a:p>
            <a:pPr marL="456565" indent="-456565"/>
            <a:r>
              <a:rPr lang="cs-CZ" sz="2150" dirty="0">
                <a:ea typeface="+mn-lt"/>
                <a:cs typeface="+mn-lt"/>
              </a:rPr>
              <a:t>Zda bude potřeba vybírat peníze průběžně nebo opravdu až na konci – dividendové x růstové portfolio</a:t>
            </a:r>
            <a:endParaRPr lang="cs-CZ" dirty="0"/>
          </a:p>
          <a:p>
            <a:pPr marL="456565" indent="-456565"/>
            <a:r>
              <a:rPr lang="cs-CZ" sz="2150" b="1" dirty="0">
                <a:ea typeface="+mn-lt"/>
                <a:cs typeface="+mn-lt"/>
              </a:rPr>
              <a:t>Vždy si portfolio propojit s jednotlivým cílem. </a:t>
            </a:r>
            <a:endParaRPr lang="cs-CZ"/>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49</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21.</a:t>
            </a:r>
            <a:endParaRPr lang="en-US" dirty="0"/>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3"/>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49</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5987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1884664" y="621130"/>
            <a:ext cx="8385366" cy="467927"/>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3265" b="1" spc="-50" dirty="0">
                <a:solidFill>
                  <a:srgbClr val="002060"/>
                </a:solidFill>
                <a:latin typeface="+mj-lt"/>
              </a:rPr>
              <a:t>Depozitář</a:t>
            </a:r>
          </a:p>
        </p:txBody>
      </p:sp>
      <p:sp>
        <p:nvSpPr>
          <p:cNvPr id="4" name="Segnaposto testo 13"/>
          <p:cNvSpPr txBox="1">
            <a:spLocks/>
          </p:cNvSpPr>
          <p:nvPr/>
        </p:nvSpPr>
        <p:spPr>
          <a:xfrm>
            <a:off x="1415480" y="1370729"/>
            <a:ext cx="8385366" cy="4602250"/>
          </a:xfrm>
          <a:prstGeom prst="rect">
            <a:avLst/>
          </a:prstGeom>
        </p:spPr>
        <p:txBody>
          <a:bodyPr vert="horz" wrap="square" lIns="0" tIns="0" rIns="0" bIns="0" rtlCol="0">
            <a:noAutofit/>
          </a:bodyPr>
          <a:lstStyle>
            <a:defPPr>
              <a:defRPr lang="it-IT"/>
            </a:defPPr>
            <a:lvl1pPr marL="310976" indent="-310976" defTabSz="457200">
              <a:lnSpc>
                <a:spcPct val="150000"/>
              </a:lnSpc>
              <a:spcBef>
                <a:spcPts val="0"/>
              </a:spcBef>
              <a:buClr>
                <a:srgbClr val="C00000"/>
              </a:buClr>
              <a:buFont typeface="Wingdings" panose="05000000000000000000" pitchFamily="2" charset="2"/>
              <a:buChar char="§"/>
              <a:defRPr sz="2177">
                <a:latin typeface="Arial" panose="020B0604020202020204" pitchFamily="34" charset="0"/>
                <a:ea typeface="+mn-ea"/>
                <a:cs typeface="Arial" panose="020B0604020202020204" pitchFamily="34" charset="0"/>
              </a:defRPr>
            </a:lvl1pPr>
            <a:lvl2pPr marL="0" indent="-180000" algn="l" defTabSz="457200" rtl="0" eaLnBrk="1" latinLnBrk="0" hangingPunct="1">
              <a:lnSpc>
                <a:spcPts val="1600"/>
              </a:lnSpc>
              <a:spcBef>
                <a:spcPts val="0"/>
              </a:spcBef>
              <a:spcAft>
                <a:spcPts val="0"/>
              </a:spcAft>
              <a:buClr>
                <a:schemeClr val="tx1"/>
              </a:buClr>
              <a:buFont typeface="Lucida Grande"/>
              <a:buChar char="-"/>
              <a:defRPr sz="1000" b="0" i="0" kern="1200" baseline="0">
                <a:solidFill>
                  <a:schemeClr val="tx1"/>
                </a:solidFill>
                <a:latin typeface="+mn-lt"/>
                <a:ea typeface="+mn-ea"/>
                <a:cs typeface="+mn-cs"/>
              </a:defRPr>
            </a:lvl2pPr>
            <a:lvl3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3pPr>
            <a:lvl4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4pPr>
            <a:lvl5pPr marL="0" indent="-180000" algn="l" defTabSz="457200" rtl="0" eaLnBrk="1" latinLnBrk="0" hangingPunct="1">
              <a:lnSpc>
                <a:spcPts val="1200"/>
              </a:lnSpc>
              <a:spcBef>
                <a:spcPts val="0"/>
              </a:spcBef>
              <a:spcAft>
                <a:spcPts val="0"/>
              </a:spcAft>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dirty="0"/>
              <a:t>Chrání majetek fondu</a:t>
            </a:r>
          </a:p>
          <a:p>
            <a:r>
              <a:rPr lang="cs-CZ" dirty="0"/>
              <a:t>Eviduje a kontroluje finanční pohyby</a:t>
            </a:r>
          </a:p>
          <a:p>
            <a:r>
              <a:rPr lang="cs-CZ" dirty="0"/>
              <a:t>Eviduje a kontroluje vydávání a odkupování cenných papírů</a:t>
            </a:r>
          </a:p>
          <a:p>
            <a:r>
              <a:rPr lang="cs-CZ" dirty="0"/>
              <a:t>Zřizuje a vede peněžní účty, na které ukládá veškeré peněžní prostředky  </a:t>
            </a:r>
          </a:p>
          <a:p>
            <a:r>
              <a:rPr lang="cs-CZ" dirty="0"/>
              <a:t>Kontroluje stanovení hodnoty cenného papírů (podílového listu či investiční akcie)</a:t>
            </a:r>
          </a:p>
          <a:p>
            <a:r>
              <a:rPr lang="cs-CZ" dirty="0"/>
              <a:t>Činnost provozuje na základě </a:t>
            </a:r>
            <a:r>
              <a:rPr lang="cs-CZ" dirty="0" err="1"/>
              <a:t>depozitářské</a:t>
            </a:r>
            <a:r>
              <a:rPr lang="cs-CZ" dirty="0"/>
              <a:t> smlouvy</a:t>
            </a:r>
          </a:p>
          <a:p>
            <a:r>
              <a:rPr lang="cs-CZ" dirty="0"/>
              <a:t>Depozitářem nemůže být investiční společnost</a:t>
            </a:r>
          </a:p>
        </p:txBody>
      </p:sp>
      <p:sp>
        <p:nvSpPr>
          <p:cNvPr id="5" name="Rectangle 30">
            <a:extLst>
              <a:ext uri="{FF2B5EF4-FFF2-40B4-BE49-F238E27FC236}">
                <a16:creationId xmlns:a16="http://schemas.microsoft.com/office/drawing/2014/main" id="{B8A184C1-E5A6-90A1-A1E5-A9C91E36A93C}"/>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3.</a:t>
            </a:r>
            <a:endParaRPr lang="en-US" dirty="0"/>
          </a:p>
        </p:txBody>
      </p:sp>
      <p:pic>
        <p:nvPicPr>
          <p:cNvPr id="6" name="Obrázek 5">
            <a:extLst>
              <a:ext uri="{FF2B5EF4-FFF2-40B4-BE49-F238E27FC236}">
                <a16:creationId xmlns:a16="http://schemas.microsoft.com/office/drawing/2014/main" id="{1280D116-D8CE-9886-AE9F-DC6757B7CDBD}"/>
              </a:ext>
            </a:extLst>
          </p:cNvPr>
          <p:cNvPicPr>
            <a:picLocks noChangeAspect="1"/>
          </p:cNvPicPr>
          <p:nvPr/>
        </p:nvPicPr>
        <p:blipFill>
          <a:blip r:embed="rId4"/>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E7740639-DA34-22FA-1FC7-1EF1D5062F83}"/>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5</a:t>
            </a:fld>
            <a:endParaRPr lang="en-JM" dirty="0"/>
          </a:p>
        </p:txBody>
      </p:sp>
      <p:pic>
        <p:nvPicPr>
          <p:cNvPr id="9" name="Reuben">
            <a:extLst>
              <a:ext uri="{FF2B5EF4-FFF2-40B4-BE49-F238E27FC236}">
                <a16:creationId xmlns:a16="http://schemas.microsoft.com/office/drawing/2014/main" id="{A8BD70BC-39AD-C0B0-624D-5963EB47B4D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388596" y="1501412"/>
            <a:ext cx="1449460" cy="4495428"/>
          </a:xfrm>
          <a:prstGeom prst="rect">
            <a:avLst/>
          </a:prstGeom>
        </p:spPr>
      </p:pic>
    </p:spTree>
    <p:extLst>
      <p:ext uri="{BB962C8B-B14F-4D97-AF65-F5344CB8AC3E}">
        <p14:creationId xmlns:p14="http://schemas.microsoft.com/office/powerpoint/2010/main" val="30861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Pravidla pro tvorbu portfolia - alokace</a:t>
            </a:r>
            <a:endParaRPr lang="cs-CZ" dirty="0"/>
          </a:p>
        </p:txBody>
      </p:sp>
      <p:sp>
        <p:nvSpPr>
          <p:cNvPr id="24" name="Zástupný symbol pro obsah 23"/>
          <p:cNvSpPr>
            <a:spLocks noGrp="1"/>
          </p:cNvSpPr>
          <p:nvPr>
            <p:ph idx="1"/>
          </p:nvPr>
        </p:nvSpPr>
        <p:spPr>
          <a:xfrm>
            <a:off x="1097280" y="1052736"/>
            <a:ext cx="10058400" cy="4816231"/>
          </a:xfrm>
        </p:spPr>
        <p:txBody>
          <a:bodyPr vert="horz" lIns="121954" tIns="60977" rIns="121954" bIns="60977" rtlCol="0" anchor="t">
            <a:normAutofit/>
          </a:bodyPr>
          <a:lstStyle/>
          <a:p>
            <a:pPr marL="456565" indent="-456565" algn="just"/>
            <a:r>
              <a:rPr lang="cs-CZ" sz="2150" dirty="0">
                <a:ea typeface="+mn-lt"/>
                <a:cs typeface="+mn-lt"/>
              </a:rPr>
              <a:t>Akciové fondy – 0 – 90 % </a:t>
            </a:r>
            <a:endParaRPr lang="cs-CZ" sz="2150" dirty="0">
              <a:cs typeface="Calibri"/>
            </a:endParaRPr>
          </a:p>
          <a:p>
            <a:pPr marL="456565" indent="-456565" algn="just"/>
            <a:r>
              <a:rPr lang="cs-CZ" sz="2150" dirty="0">
                <a:ea typeface="+mn-lt"/>
                <a:cs typeface="+mn-lt"/>
              </a:rPr>
              <a:t>Dluhopisové fondy – 0 - 100 % </a:t>
            </a:r>
            <a:endParaRPr lang="cs-CZ"/>
          </a:p>
          <a:p>
            <a:pPr marL="456565" indent="-456565" algn="just"/>
            <a:r>
              <a:rPr lang="cs-CZ" sz="2150" dirty="0">
                <a:ea typeface="+mn-lt"/>
                <a:cs typeface="+mn-lt"/>
              </a:rPr>
              <a:t>Fondy peněžního trhu – 0 - 100 % </a:t>
            </a:r>
            <a:endParaRPr lang="cs-CZ"/>
          </a:p>
          <a:p>
            <a:pPr marL="456565" indent="-456565" algn="just"/>
            <a:r>
              <a:rPr lang="cs-CZ" sz="2150" dirty="0">
                <a:ea typeface="+mn-lt"/>
                <a:cs typeface="+mn-lt"/>
              </a:rPr>
              <a:t>ETF  - 0 – 90 %  -   </a:t>
            </a:r>
            <a:r>
              <a:rPr lang="cs-CZ" sz="2150" dirty="0">
                <a:ea typeface="+mn-lt"/>
                <a:cs typeface="+mn-lt"/>
                <a:hlinkClick r:id="rId3"/>
              </a:rPr>
              <a:t>ETF Fondy. Co jsou to ETF? [Investovnání na Portu] - YouTube</a:t>
            </a:r>
            <a:r>
              <a:rPr lang="cs-CZ" sz="2150" dirty="0">
                <a:ea typeface="+mn-lt"/>
                <a:cs typeface="+mn-lt"/>
              </a:rPr>
              <a:t> </a:t>
            </a:r>
            <a:endParaRPr lang="cs-CZ"/>
          </a:p>
          <a:p>
            <a:pPr marL="456565" indent="-456565" algn="just"/>
            <a:r>
              <a:rPr lang="cs-CZ" sz="2150" dirty="0">
                <a:ea typeface="+mn-lt"/>
                <a:cs typeface="+mn-lt"/>
              </a:rPr>
              <a:t>Oborový fond – do 10 %, celkově max. 50 %. za všechny. </a:t>
            </a:r>
            <a:endParaRPr lang="cs-CZ"/>
          </a:p>
          <a:p>
            <a:pPr marL="456565" indent="-456565" algn="just"/>
            <a:r>
              <a:rPr lang="cs-CZ" sz="2150" dirty="0">
                <a:ea typeface="+mn-lt"/>
                <a:cs typeface="+mn-lt"/>
              </a:rPr>
              <a:t>Jednotlivá akcie či dluhopis – 5 - 10 % </a:t>
            </a:r>
            <a:endParaRPr lang="cs-CZ"/>
          </a:p>
          <a:p>
            <a:pPr marL="456565" indent="-456565" algn="just"/>
            <a:r>
              <a:rPr lang="cs-CZ" sz="2150" dirty="0">
                <a:ea typeface="+mn-lt"/>
                <a:cs typeface="+mn-lt"/>
              </a:rPr>
              <a:t>Nemovitosti – do 30 - 40 % </a:t>
            </a:r>
            <a:endParaRPr lang="cs-CZ"/>
          </a:p>
          <a:p>
            <a:pPr marL="456565" indent="-456565" algn="just"/>
            <a:r>
              <a:rPr lang="cs-CZ" sz="2150" dirty="0">
                <a:ea typeface="+mn-lt"/>
                <a:cs typeface="+mn-lt"/>
              </a:rPr>
              <a:t>Drahé kovy a drahokamy – do 10 % </a:t>
            </a:r>
            <a:endParaRPr lang="cs-CZ"/>
          </a:p>
          <a:p>
            <a:pPr marL="456565" indent="-456565" algn="just"/>
            <a:r>
              <a:rPr lang="cs-CZ" sz="2150" dirty="0">
                <a:ea typeface="+mn-lt"/>
                <a:cs typeface="+mn-lt"/>
              </a:rPr>
              <a:t>Sběratelské předměty – do 10 % </a:t>
            </a:r>
            <a:endParaRPr lang="cs-CZ"/>
          </a:p>
          <a:p>
            <a:pPr marL="456565" indent="-456565"/>
            <a:r>
              <a:rPr lang="cs-CZ" sz="2150" dirty="0">
                <a:ea typeface="+mn-lt"/>
                <a:cs typeface="+mn-lt"/>
              </a:rPr>
              <a:t>Kryptoměny – do 5% </a:t>
            </a:r>
            <a:r>
              <a:rPr lang="cs-CZ" sz="2150" dirty="0" err="1">
                <a:ea typeface="+mn-lt"/>
                <a:cs typeface="+mn-lt"/>
              </a:rPr>
              <a:t>Hedgové</a:t>
            </a:r>
            <a:r>
              <a:rPr lang="cs-CZ" sz="2150" dirty="0">
                <a:ea typeface="+mn-lt"/>
                <a:cs typeface="+mn-lt"/>
              </a:rPr>
              <a:t> fondy - do 5 %</a:t>
            </a:r>
            <a:endParaRPr lang="cs-CZ" dirty="0"/>
          </a:p>
        </p:txBody>
      </p:sp>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50</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21.</a:t>
            </a:r>
            <a:endParaRPr lang="en-US" dirty="0"/>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4"/>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50</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7090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xEl>
                                              <p:pRg st="9" end="9"/>
                                            </p:txEl>
                                          </p:spTgt>
                                        </p:tgtEl>
                                        <p:attrNameLst>
                                          <p:attrName>style.visibility</p:attrName>
                                        </p:attrNameLst>
                                      </p:cBhvr>
                                      <p:to>
                                        <p:strVal val="visible"/>
                                      </p:to>
                                    </p:set>
                                    <p:animEffect transition="in" filter="fade">
                                      <p:cBhvr>
                                        <p:cTn id="70" dur="1000"/>
                                        <p:tgtEl>
                                          <p:spTgt spid="24">
                                            <p:txEl>
                                              <p:pRg st="9" end="9"/>
                                            </p:txEl>
                                          </p:spTgt>
                                        </p:tgtEl>
                                      </p:cBhvr>
                                    </p:animEffect>
                                    <p:anim calcmode="lin" valueType="num">
                                      <p:cBhvr>
                                        <p:cTn id="71"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3472" y="286767"/>
            <a:ext cx="10058400" cy="702266"/>
          </a:xfrm>
        </p:spPr>
        <p:txBody>
          <a:bodyPr>
            <a:noAutofit/>
          </a:bodyPr>
          <a:lstStyle/>
          <a:p>
            <a:r>
              <a:rPr lang="cs-CZ" sz="2900" dirty="0">
                <a:solidFill>
                  <a:srgbClr val="002060"/>
                </a:solidFill>
              </a:rPr>
              <a:t>Výkonnost jednotlivých tříd aktiv</a:t>
            </a:r>
          </a:p>
        </p:txBody>
      </p:sp>
      <p:pic>
        <p:nvPicPr>
          <p:cNvPr id="3" name="Obrázek 3">
            <a:extLst>
              <a:ext uri="{FF2B5EF4-FFF2-40B4-BE49-F238E27FC236}">
                <a16:creationId xmlns:a16="http://schemas.microsoft.com/office/drawing/2014/main" id="{1D5E9D66-B668-4877-08B1-E8E8A0722240}"/>
              </a:ext>
            </a:extLst>
          </p:cNvPr>
          <p:cNvPicPr>
            <a:picLocks noGrp="1" noChangeAspect="1"/>
          </p:cNvPicPr>
          <p:nvPr>
            <p:ph idx="1"/>
          </p:nvPr>
        </p:nvPicPr>
        <p:blipFill>
          <a:blip r:embed="rId3"/>
          <a:stretch>
            <a:fillRect/>
          </a:stretch>
        </p:blipFill>
        <p:spPr>
          <a:xfrm>
            <a:off x="2719789" y="1052736"/>
            <a:ext cx="6813381" cy="4816231"/>
          </a:xfrm>
        </p:spPr>
      </p:pic>
      <p:sp>
        <p:nvSpPr>
          <p:cNvPr id="5" name="Zástupný symbol pro číslo snímku 4"/>
          <p:cNvSpPr>
            <a:spLocks noGrp="1"/>
          </p:cNvSpPr>
          <p:nvPr>
            <p:ph type="sldNum" sz="quarter" idx="4294967295"/>
          </p:nvPr>
        </p:nvSpPr>
        <p:spPr>
          <a:xfrm>
            <a:off x="312" y="484633"/>
            <a:ext cx="611681" cy="365125"/>
          </a:xfrm>
        </p:spPr>
        <p:txBody>
          <a:bodyPr/>
          <a:lstStyle/>
          <a:p>
            <a:fld id="{6FAF6815-01F4-4303-BF78-1B9E4E36F3CA}" type="slidenum">
              <a:rPr lang="cs-CZ" smtClean="0"/>
              <a:pPr/>
              <a:t>51</a:t>
            </a:fld>
            <a:endParaRPr lang="cs-CZ"/>
          </a:p>
        </p:txBody>
      </p:sp>
      <p:sp>
        <p:nvSpPr>
          <p:cNvPr id="61442" name="AutoShape 2"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61444" name="AutoShape 4" descr="Myšlenka Myšlenky Inovace - Obrázek zdarma na Pixabay"/>
          <p:cNvSpPr>
            <a:spLocks noChangeAspect="1" noChangeArrowheads="1"/>
          </p:cNvSpPr>
          <p:nvPr/>
        </p:nvSpPr>
        <p:spPr bwMode="auto">
          <a:xfrm>
            <a:off x="141098" y="-130839"/>
            <a:ext cx="276436" cy="276437"/>
          </a:xfrm>
          <a:prstGeom prst="rect">
            <a:avLst/>
          </a:prstGeom>
          <a:noFill/>
        </p:spPr>
        <p:txBody>
          <a:bodyPr vert="horz" wrap="square" lIns="82931" tIns="41465" rIns="82931" bIns="41465" numCol="1" anchor="t" anchorCtr="0" compatLnSpc="1">
            <a:prstTxWarp prst="textNoShape">
              <a:avLst/>
            </a:prstTxWarp>
          </a:bodyPr>
          <a:lstStyle/>
          <a:p>
            <a:endParaRPr lang="en-GB"/>
          </a:p>
        </p:txBody>
      </p:sp>
      <p:sp>
        <p:nvSpPr>
          <p:cNvPr id="10" name="Rectangle 30">
            <a:extLst>
              <a:ext uri="{FF2B5EF4-FFF2-40B4-BE49-F238E27FC236}">
                <a16:creationId xmlns:a16="http://schemas.microsoft.com/office/drawing/2014/main" id="{87689998-C7B2-4A0D-8DE1-A539C90847B5}"/>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 21.</a:t>
            </a:r>
            <a:endParaRPr lang="en-US" dirty="0"/>
          </a:p>
        </p:txBody>
      </p:sp>
      <p:pic>
        <p:nvPicPr>
          <p:cNvPr id="11" name="Obrázek 10">
            <a:extLst>
              <a:ext uri="{FF2B5EF4-FFF2-40B4-BE49-F238E27FC236}">
                <a16:creationId xmlns:a16="http://schemas.microsoft.com/office/drawing/2014/main" id="{8996FA69-BBE1-4A85-8B4D-0D20804839A5}"/>
              </a:ext>
            </a:extLst>
          </p:cNvPr>
          <p:cNvPicPr>
            <a:picLocks noChangeAspect="1"/>
          </p:cNvPicPr>
          <p:nvPr/>
        </p:nvPicPr>
        <p:blipFill>
          <a:blip r:embed="rId4"/>
          <a:stretch>
            <a:fillRect/>
          </a:stretch>
        </p:blipFill>
        <p:spPr>
          <a:xfrm>
            <a:off x="0" y="0"/>
            <a:ext cx="623392" cy="1238423"/>
          </a:xfrm>
          <a:prstGeom prst="rect">
            <a:avLst/>
          </a:prstGeom>
        </p:spPr>
      </p:pic>
      <p:sp>
        <p:nvSpPr>
          <p:cNvPr id="12" name="Rectangle 9">
            <a:extLst>
              <a:ext uri="{FF2B5EF4-FFF2-40B4-BE49-F238E27FC236}">
                <a16:creationId xmlns:a16="http://schemas.microsoft.com/office/drawing/2014/main" id="{F00F8A6A-FF33-4F6F-8A87-113511A84833}"/>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51</a:t>
            </a:fld>
            <a:endParaRPr lang="en-US" sz="2100" b="1" dirty="0">
              <a:latin typeface="Titillium Web" panose="00000500000000000000" pitchFamily="2" charset="0"/>
              <a:cs typeface="Titillium WebRegular"/>
            </a:endParaRPr>
          </a:p>
        </p:txBody>
      </p:sp>
    </p:spTree>
    <p:extLst>
      <p:ext uri="{BB962C8B-B14F-4D97-AF65-F5344CB8AC3E}">
        <p14:creationId xmlns:p14="http://schemas.microsoft.com/office/powerpoint/2010/main" val="3615834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1142" y="0"/>
            <a:ext cx="11530858" cy="68663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 y="2232162"/>
            <a:ext cx="534049" cy="2831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endParaRPr lang="en-US" sz="1599" dirty="0">
              <a:latin typeface="Titillium Web" panose="00000500000000000000" pitchFamily="2" charset="0"/>
              <a:cs typeface="Titillium WebRegular"/>
            </a:endParaRPr>
          </a:p>
        </p:txBody>
      </p:sp>
      <p:sp>
        <p:nvSpPr>
          <p:cNvPr id="22" name="Text Placeholder 1"/>
          <p:cNvSpPr txBox="1">
            <a:spLocks/>
          </p:cNvSpPr>
          <p:nvPr/>
        </p:nvSpPr>
        <p:spPr>
          <a:xfrm>
            <a:off x="996696" y="3057691"/>
            <a:ext cx="9834016" cy="1136622"/>
          </a:xfrm>
          <a:prstGeom prst="rect">
            <a:avLst/>
          </a:prstGeom>
        </p:spPr>
        <p:txBody>
          <a:bodyPr lIns="121891" tIns="60945" rIns="121891" bIns="60945">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endParaRPr lang="en-US" sz="2099" dirty="0">
              <a:solidFill>
                <a:schemeClr val="bg1"/>
              </a:solidFill>
              <a:ea typeface="Calibri"/>
            </a:endParaRPr>
          </a:p>
        </p:txBody>
      </p:sp>
      <p:sp>
        <p:nvSpPr>
          <p:cNvPr id="23" name="Rectangle 22"/>
          <p:cNvSpPr/>
          <p:nvPr/>
        </p:nvSpPr>
        <p:spPr>
          <a:xfrm>
            <a:off x="1156803" y="4432659"/>
            <a:ext cx="3254387" cy="50607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r>
              <a:rPr lang="en-US" sz="2050" dirty="0">
                <a:solidFill>
                  <a:schemeClr val="bg1"/>
                </a:solidFill>
                <a:latin typeface="+mj-lt"/>
                <a:cs typeface="Titillium WebRegular"/>
              </a:rPr>
              <a:t>Petr </a:t>
            </a:r>
            <a:r>
              <a:rPr lang="en-US" sz="2050" dirty="0" err="1">
                <a:solidFill>
                  <a:schemeClr val="bg1"/>
                </a:solidFill>
                <a:latin typeface="+mj-lt"/>
                <a:cs typeface="Titillium WebRegular"/>
              </a:rPr>
              <a:t>Libich</a:t>
            </a:r>
            <a:endParaRPr lang="en-US" sz="2099" dirty="0" err="1">
              <a:solidFill>
                <a:schemeClr val="bg1"/>
              </a:solidFill>
              <a:latin typeface="+mj-lt"/>
              <a:cs typeface="Titillium WebRegular"/>
            </a:endParaRPr>
          </a:p>
        </p:txBody>
      </p:sp>
      <p:sp>
        <p:nvSpPr>
          <p:cNvPr id="25" name="Rectangle 24"/>
          <p:cNvSpPr/>
          <p:nvPr/>
        </p:nvSpPr>
        <p:spPr>
          <a:xfrm>
            <a:off x="4458843" y="4432659"/>
            <a:ext cx="2819441" cy="5060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r>
              <a:rPr lang="en-US" sz="2050" dirty="0">
                <a:solidFill>
                  <a:schemeClr val="bg1"/>
                </a:solidFill>
                <a:latin typeface="+mj-lt"/>
                <a:cs typeface="Titillium WebRegular"/>
              </a:rPr>
              <a:t>Michaela </a:t>
            </a:r>
            <a:r>
              <a:rPr lang="en-US" sz="2050" dirty="0" err="1">
                <a:solidFill>
                  <a:schemeClr val="bg1"/>
                </a:solidFill>
                <a:latin typeface="+mj-lt"/>
                <a:cs typeface="Titillium WebRegular"/>
              </a:rPr>
              <a:t>Roubíčková</a:t>
            </a:r>
            <a:endParaRPr lang="en-US" sz="2099" dirty="0" err="1">
              <a:solidFill>
                <a:schemeClr val="bg1"/>
              </a:solidFill>
              <a:latin typeface="+mj-lt"/>
              <a:cs typeface="Titillium WebRegular"/>
            </a:endParaRPr>
          </a:p>
        </p:txBody>
      </p:sp>
      <p:sp>
        <p:nvSpPr>
          <p:cNvPr id="2" name="Title 1"/>
          <p:cNvSpPr>
            <a:spLocks noGrp="1"/>
          </p:cNvSpPr>
          <p:nvPr>
            <p:ph type="title"/>
          </p:nvPr>
        </p:nvSpPr>
        <p:spPr/>
        <p:txBody>
          <a:bodyPr>
            <a:normAutofit fontScale="90000"/>
          </a:bodyPr>
          <a:lstStyle/>
          <a:p>
            <a:r>
              <a:rPr lang="cs-CZ" sz="3650"/>
              <a:t>Děkujeme za pozornost</a:t>
            </a:r>
            <a:br>
              <a:rPr lang="cs-CZ" sz="3650" dirty="0"/>
            </a:br>
            <a:endParaRPr lang="cs-CZ" sz="3650"/>
          </a:p>
        </p:txBody>
      </p:sp>
      <p:pic>
        <p:nvPicPr>
          <p:cNvPr id="9" name="Obrázek 8">
            <a:extLst>
              <a:ext uri="{FF2B5EF4-FFF2-40B4-BE49-F238E27FC236}">
                <a16:creationId xmlns:a16="http://schemas.microsoft.com/office/drawing/2014/main" id="{9634D230-826A-4942-81EB-78F291E114DF}"/>
              </a:ext>
            </a:extLst>
          </p:cNvPr>
          <p:cNvPicPr>
            <a:picLocks noChangeAspect="1"/>
          </p:cNvPicPr>
          <p:nvPr/>
        </p:nvPicPr>
        <p:blipFill>
          <a:blip r:embed="rId6"/>
          <a:stretch>
            <a:fillRect/>
          </a:stretch>
        </p:blipFill>
        <p:spPr>
          <a:xfrm>
            <a:off x="-16125" y="0"/>
            <a:ext cx="677267" cy="6858000"/>
          </a:xfrm>
          <a:prstGeom prst="rect">
            <a:avLst/>
          </a:prstGeom>
        </p:spPr>
      </p:pic>
      <p:sp>
        <p:nvSpPr>
          <p:cNvPr id="10" name="Rectangle 9">
            <a:extLst>
              <a:ext uri="{FF2B5EF4-FFF2-40B4-BE49-F238E27FC236}">
                <a16:creationId xmlns:a16="http://schemas.microsoft.com/office/drawing/2014/main" id="{9AF1F2C2-A83F-43D4-9B4D-590B14C78EA8}"/>
              </a:ext>
            </a:extLst>
          </p:cNvPr>
          <p:cNvSpPr/>
          <p:nvPr/>
        </p:nvSpPr>
        <p:spPr>
          <a:xfrm>
            <a:off x="-19364" y="362940"/>
            <a:ext cx="683743" cy="54578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a:fld id="{53DFB8F6-F1B8-4319-8A5A-F0AF762BC93F}" type="slidenum">
              <a:rPr lang="cs-CZ" sz="2100" b="1" smtClean="0">
                <a:latin typeface="Titillium Web" panose="00000500000000000000" pitchFamily="2" charset="0"/>
                <a:cs typeface="Titillium WebRegular"/>
              </a:rPr>
              <a:t>52</a:t>
            </a:fld>
            <a:endParaRPr lang="en-US" sz="2100" b="1" dirty="0">
              <a:latin typeface="Titillium Web" panose="00000500000000000000" pitchFamily="2" charset="0"/>
              <a:cs typeface="Titillium WebRegular"/>
            </a:endParaRPr>
          </a:p>
        </p:txBody>
      </p:sp>
      <p:pic>
        <p:nvPicPr>
          <p:cNvPr id="5" name="Reuben">
            <a:extLst>
              <a:ext uri="{FF2B5EF4-FFF2-40B4-BE49-F238E27FC236}">
                <a16:creationId xmlns:a16="http://schemas.microsoft.com/office/drawing/2014/main" id="{C6FFA2FB-3C48-4627-8128-F5A5D14F6D83}"/>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169491" y="908720"/>
            <a:ext cx="1772191" cy="5143500"/>
          </a:xfrm>
          <a:prstGeom prst="rect">
            <a:avLst/>
          </a:prstGeom>
        </p:spPr>
      </p:pic>
      <p:pic>
        <p:nvPicPr>
          <p:cNvPr id="14" name="Charlotte">
            <a:extLst>
              <a:ext uri="{FF2B5EF4-FFF2-40B4-BE49-F238E27FC236}">
                <a16:creationId xmlns:a16="http://schemas.microsoft.com/office/drawing/2014/main" id="{32C09AAA-09F5-4DB9-9726-3DEA0EF222D9}"/>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0509836" y="908720"/>
            <a:ext cx="1530782" cy="5143500"/>
          </a:xfrm>
          <a:prstGeom prst="rect">
            <a:avLst/>
          </a:prstGeom>
        </p:spPr>
      </p:pic>
    </p:spTree>
    <p:custDataLst>
      <p:tags r:id="rId1"/>
    </p:custDataLst>
    <p:extLst>
      <p:ext uri="{BB962C8B-B14F-4D97-AF65-F5344CB8AC3E}">
        <p14:creationId xmlns:p14="http://schemas.microsoft.com/office/powerpoint/2010/main" val="356136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902" dirty="0">
                <a:solidFill>
                  <a:srgbClr val="002060"/>
                </a:solidFill>
              </a:rPr>
              <a:t>Jaké typy fondů existují?</a:t>
            </a:r>
            <a:endParaRPr lang="en-GB" sz="2902" dirty="0">
              <a:solidFill>
                <a:srgbClr val="002060"/>
              </a:solidFill>
            </a:endParaRPr>
          </a:p>
        </p:txBody>
      </p:sp>
      <p:sp>
        <p:nvSpPr>
          <p:cNvPr id="4" name="Zástupný symbol pro číslo snímku 3"/>
          <p:cNvSpPr>
            <a:spLocks noGrp="1"/>
          </p:cNvSpPr>
          <p:nvPr>
            <p:ph type="sldNum" sz="quarter" idx="4294967295"/>
          </p:nvPr>
        </p:nvSpPr>
        <p:spPr>
          <a:xfrm>
            <a:off x="312" y="484633"/>
            <a:ext cx="611681" cy="365125"/>
          </a:xfrm>
        </p:spPr>
        <p:txBody>
          <a:bodyPr/>
          <a:lstStyle/>
          <a:p>
            <a:fld id="{6FAF6815-01F4-4303-BF78-1B9E4E36F3CA}" type="slidenum">
              <a:rPr lang="cs-CZ" smtClean="0"/>
              <a:pPr/>
              <a:t>6</a:t>
            </a:fld>
            <a:endParaRPr lang="cs-CZ" dirty="0"/>
          </a:p>
        </p:txBody>
      </p:sp>
      <p:graphicFrame>
        <p:nvGraphicFramePr>
          <p:cNvPr id="5" name="Diagram 4"/>
          <p:cNvGraphicFramePr/>
          <p:nvPr/>
        </p:nvGraphicFramePr>
        <p:xfrm>
          <a:off x="1263267" y="2318778"/>
          <a:ext cx="4506197" cy="293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6487843" y="2253470"/>
          <a:ext cx="5028655" cy="30041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Obrázek 6">
            <a:extLst>
              <a:ext uri="{FF2B5EF4-FFF2-40B4-BE49-F238E27FC236}">
                <a16:creationId xmlns:a16="http://schemas.microsoft.com/office/drawing/2014/main" id="{DA7A6942-BFED-4DD5-944A-F6682BD23F6E}"/>
              </a:ext>
            </a:extLst>
          </p:cNvPr>
          <p:cNvPicPr>
            <a:picLocks noChangeAspect="1"/>
          </p:cNvPicPr>
          <p:nvPr/>
        </p:nvPicPr>
        <p:blipFill>
          <a:blip r:embed="rId13"/>
          <a:stretch>
            <a:fillRect/>
          </a:stretch>
        </p:blipFill>
        <p:spPr>
          <a:xfrm>
            <a:off x="0" y="0"/>
            <a:ext cx="623392" cy="1238423"/>
          </a:xfrm>
          <a:prstGeom prst="rect">
            <a:avLst/>
          </a:prstGeom>
        </p:spPr>
      </p:pic>
      <p:sp>
        <p:nvSpPr>
          <p:cNvPr id="8" name="Rectangle 30">
            <a:extLst>
              <a:ext uri="{FF2B5EF4-FFF2-40B4-BE49-F238E27FC236}">
                <a16:creationId xmlns:a16="http://schemas.microsoft.com/office/drawing/2014/main" id="{BA42E6DC-6EF9-4E65-92F9-83ECD3195360}"/>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cs-CZ" dirty="0"/>
              <a:t>Odkazy: 4., 5.</a:t>
            </a:r>
            <a:endParaRPr lang="en-US" dirty="0"/>
          </a:p>
        </p:txBody>
      </p:sp>
      <p:pic>
        <p:nvPicPr>
          <p:cNvPr id="9" name="Obrázek 8">
            <a:extLst>
              <a:ext uri="{FF2B5EF4-FFF2-40B4-BE49-F238E27FC236}">
                <a16:creationId xmlns:a16="http://schemas.microsoft.com/office/drawing/2014/main" id="{A0ACFE76-F8A7-49A5-B4B4-B3CED8699444}"/>
              </a:ext>
            </a:extLst>
          </p:cNvPr>
          <p:cNvPicPr>
            <a:picLocks noChangeAspect="1"/>
          </p:cNvPicPr>
          <p:nvPr/>
        </p:nvPicPr>
        <p:blipFill>
          <a:blip r:embed="rId14"/>
          <a:stretch>
            <a:fillRect/>
          </a:stretch>
        </p:blipFill>
        <p:spPr>
          <a:xfrm>
            <a:off x="5277193" y="308248"/>
            <a:ext cx="6925642" cy="1324160"/>
          </a:xfrm>
          <a:prstGeom prst="rect">
            <a:avLst/>
          </a:prstGeom>
          <a:ln w="28575">
            <a:solidFill>
              <a:srgbClr val="C00000"/>
            </a:solidFill>
          </a:ln>
        </p:spPr>
      </p:pic>
      <p:pic>
        <p:nvPicPr>
          <p:cNvPr id="13" name="Obrázek 12">
            <a:extLst>
              <a:ext uri="{FF2B5EF4-FFF2-40B4-BE49-F238E27FC236}">
                <a16:creationId xmlns:a16="http://schemas.microsoft.com/office/drawing/2014/main" id="{9B04C87D-1C28-463D-90F9-AB1DA05A6A47}"/>
              </a:ext>
            </a:extLst>
          </p:cNvPr>
          <p:cNvPicPr>
            <a:picLocks noChangeAspect="1"/>
          </p:cNvPicPr>
          <p:nvPr/>
        </p:nvPicPr>
        <p:blipFill>
          <a:blip r:embed="rId15"/>
          <a:stretch>
            <a:fillRect/>
          </a:stretch>
        </p:blipFill>
        <p:spPr>
          <a:xfrm>
            <a:off x="4524172" y="5559091"/>
            <a:ext cx="6992326" cy="257211"/>
          </a:xfrm>
          <a:prstGeom prst="rect">
            <a:avLst/>
          </a:prstGeom>
          <a:ln w="38100">
            <a:solidFill>
              <a:srgbClr val="C00000"/>
            </a:solidFill>
          </a:ln>
        </p:spPr>
      </p:pic>
      <p:sp>
        <p:nvSpPr>
          <p:cNvPr id="14" name="Slide Number Placeholder 12">
            <a:extLst>
              <a:ext uri="{FF2B5EF4-FFF2-40B4-BE49-F238E27FC236}">
                <a16:creationId xmlns:a16="http://schemas.microsoft.com/office/drawing/2014/main" id="{666FD7B3-64A4-4FA0-8594-53104CD483D3}"/>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6</a:t>
            </a:fld>
            <a:endParaRPr lang="en-JM" b="1" dirty="0"/>
          </a:p>
        </p:txBody>
      </p:sp>
    </p:spTree>
    <p:extLst>
      <p:ext uri="{BB962C8B-B14F-4D97-AF65-F5344CB8AC3E}">
        <p14:creationId xmlns:p14="http://schemas.microsoft.com/office/powerpoint/2010/main" val="3868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1215321" y="431764"/>
            <a:ext cx="8385806" cy="467951"/>
          </a:xfrm>
          <a:prstGeom prst="rect">
            <a:avLst/>
          </a:prstGeom>
        </p:spPr>
        <p:txBody>
          <a:bodyPr vert="horz" lIns="0" tIns="0" rIns="0" bIns="0" rtlCol="0" anchor="t" anchorCtr="0">
            <a:noAutofit/>
          </a:bodyPr>
          <a:lstStyle>
            <a:lvl1pPr algn="l" defTabSz="457200" rtl="0" eaLnBrk="1" latinLnBrk="0" hangingPunct="1">
              <a:lnSpc>
                <a:spcPts val="2200"/>
              </a:lnSpc>
              <a:spcBef>
                <a:spcPct val="0"/>
              </a:spcBef>
              <a:buNone/>
              <a:defRPr sz="2000" b="0" i="0" kern="1200" baseline="0">
                <a:solidFill>
                  <a:schemeClr val="tx2"/>
                </a:solidFill>
                <a:latin typeface="Arial"/>
                <a:ea typeface="+mj-ea"/>
                <a:cs typeface="+mj-cs"/>
              </a:defRPr>
            </a:lvl1pPr>
          </a:lstStyle>
          <a:p>
            <a:pPr>
              <a:lnSpc>
                <a:spcPct val="100000"/>
              </a:lnSpc>
              <a:defRPr/>
            </a:pPr>
            <a:r>
              <a:rPr lang="pl-PL" sz="3265" b="1" dirty="0">
                <a:solidFill>
                  <a:srgbClr val="002060"/>
                </a:solidFill>
                <a:latin typeface="+mj-lt"/>
              </a:rPr>
              <a:t>Členění</a:t>
            </a:r>
            <a:r>
              <a:rPr lang="pl-PL" sz="2902" b="1" dirty="0">
                <a:solidFill>
                  <a:schemeClr val="accent4">
                    <a:lumMod val="75000"/>
                  </a:schemeClr>
                </a:solidFill>
                <a:latin typeface="+mj-lt"/>
                <a:cs typeface="Arial"/>
              </a:rPr>
              <a:t> </a:t>
            </a:r>
            <a:r>
              <a:rPr lang="pl-PL" sz="3265" b="1" dirty="0">
                <a:solidFill>
                  <a:srgbClr val="002060"/>
                </a:solidFill>
                <a:latin typeface="+mj-lt"/>
              </a:rPr>
              <a:t>z hlediska zákona (ZISIF/ZPKT)</a:t>
            </a:r>
          </a:p>
        </p:txBody>
      </p:sp>
      <p:sp>
        <p:nvSpPr>
          <p:cNvPr id="4" name="Zaoblený obdélník 3"/>
          <p:cNvSpPr/>
          <p:nvPr/>
        </p:nvSpPr>
        <p:spPr>
          <a:xfrm>
            <a:off x="1884443" y="1412988"/>
            <a:ext cx="3419553" cy="576004"/>
          </a:xfrm>
          <a:prstGeom prst="roundRect">
            <a:avLst>
              <a:gd name="adj" fmla="val 0"/>
            </a:avLst>
          </a:prstGeom>
          <a:solidFill>
            <a:srgbClr val="C00000"/>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latin typeface="Arial" panose="020B0604020202020204" pitchFamily="34" charset="0"/>
                <a:cs typeface="Arial" panose="020B0604020202020204" pitchFamily="34" charset="0"/>
              </a:rPr>
              <a:t>Možnost nabízení fondu</a:t>
            </a:r>
          </a:p>
        </p:txBody>
      </p:sp>
      <p:sp>
        <p:nvSpPr>
          <p:cNvPr id="5" name="Zaoblený obdélník 4"/>
          <p:cNvSpPr/>
          <p:nvPr/>
        </p:nvSpPr>
        <p:spPr>
          <a:xfrm>
            <a:off x="7415958" y="2665359"/>
            <a:ext cx="2880021" cy="539944"/>
          </a:xfrm>
          <a:prstGeom prst="roundRect">
            <a:avLst>
              <a:gd name="adj" fmla="val 0"/>
            </a:avLst>
          </a:prstGeom>
          <a:solidFill>
            <a:schemeClr val="accent2">
              <a:lumMod val="20000"/>
              <a:lumOff val="80000"/>
            </a:schemeClr>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solidFill>
                  <a:schemeClr val="tx1">
                    <a:lumMod val="85000"/>
                    <a:lumOff val="15000"/>
                  </a:schemeClr>
                </a:solidFill>
                <a:latin typeface="Arial" panose="020B0604020202020204" pitchFamily="34" charset="0"/>
                <a:cs typeface="Arial" panose="020B0604020202020204" pitchFamily="34" charset="0"/>
              </a:rPr>
              <a:t>Standardní fondy</a:t>
            </a:r>
          </a:p>
        </p:txBody>
      </p:sp>
      <p:sp>
        <p:nvSpPr>
          <p:cNvPr id="8" name="Zaoblený obdélník 7"/>
          <p:cNvSpPr/>
          <p:nvPr/>
        </p:nvSpPr>
        <p:spPr>
          <a:xfrm>
            <a:off x="7415958" y="3618241"/>
            <a:ext cx="2880021" cy="539944"/>
          </a:xfrm>
          <a:prstGeom prst="roundRect">
            <a:avLst>
              <a:gd name="adj" fmla="val 0"/>
            </a:avLst>
          </a:prstGeom>
          <a:solidFill>
            <a:schemeClr val="accent2">
              <a:lumMod val="20000"/>
              <a:lumOff val="80000"/>
            </a:schemeClr>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solidFill>
                  <a:schemeClr val="tx1">
                    <a:lumMod val="85000"/>
                    <a:lumOff val="15000"/>
                  </a:schemeClr>
                </a:solidFill>
                <a:latin typeface="Arial" panose="020B0604020202020204" pitchFamily="34" charset="0"/>
                <a:cs typeface="Arial" panose="020B0604020202020204" pitchFamily="34" charset="0"/>
              </a:rPr>
              <a:t>Speciální fondy</a:t>
            </a:r>
          </a:p>
        </p:txBody>
      </p:sp>
      <p:cxnSp>
        <p:nvCxnSpPr>
          <p:cNvPr id="14" name="Pravoúhlá spojnice 13"/>
          <p:cNvCxnSpPr>
            <a:stCxn id="4" idx="2"/>
            <a:endCxn id="16" idx="1"/>
          </p:cNvCxnSpPr>
          <p:nvPr/>
        </p:nvCxnSpPr>
        <p:spPr>
          <a:xfrm rot="16200000" flipH="1">
            <a:off x="2295100" y="3288109"/>
            <a:ext cx="2951979" cy="353742"/>
          </a:xfrm>
          <a:prstGeom prst="bentConnector2">
            <a:avLst/>
          </a:prstGeom>
          <a:ln w="31750">
            <a:solidFill>
              <a:srgbClr val="AF0819"/>
            </a:solidFill>
            <a:tailEnd type="arrow"/>
          </a:ln>
        </p:spPr>
        <p:style>
          <a:lnRef idx="1">
            <a:schemeClr val="accent1"/>
          </a:lnRef>
          <a:fillRef idx="0">
            <a:schemeClr val="accent1"/>
          </a:fillRef>
          <a:effectRef idx="0">
            <a:schemeClr val="accent1"/>
          </a:effectRef>
          <a:fontRef idx="minor">
            <a:schemeClr val="tx1"/>
          </a:fontRef>
        </p:style>
      </p:cxnSp>
      <p:cxnSp>
        <p:nvCxnSpPr>
          <p:cNvPr id="23" name="Pravoúhlá spojnice 22"/>
          <p:cNvCxnSpPr>
            <a:cxnSpLocks/>
            <a:stCxn id="15" idx="3"/>
            <a:endCxn id="8" idx="1"/>
          </p:cNvCxnSpPr>
          <p:nvPr/>
        </p:nvCxnSpPr>
        <p:spPr>
          <a:xfrm>
            <a:off x="6827982" y="3296864"/>
            <a:ext cx="587976" cy="591349"/>
          </a:xfrm>
          <a:prstGeom prst="bentConnector3">
            <a:avLst>
              <a:gd name="adj1" fmla="val 50000"/>
            </a:avLst>
          </a:prstGeom>
          <a:ln w="31750">
            <a:solidFill>
              <a:srgbClr val="AF0819"/>
            </a:solidFill>
            <a:tailEnd type="arrow"/>
          </a:ln>
        </p:spPr>
        <p:style>
          <a:lnRef idx="1">
            <a:schemeClr val="accent1"/>
          </a:lnRef>
          <a:fillRef idx="0">
            <a:schemeClr val="accent1"/>
          </a:fillRef>
          <a:effectRef idx="0">
            <a:schemeClr val="accent1"/>
          </a:effectRef>
          <a:fontRef idx="minor">
            <a:schemeClr val="tx1"/>
          </a:fontRef>
        </p:style>
      </p:cxn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01" y="3997986"/>
            <a:ext cx="1513641" cy="1513641"/>
          </a:xfrm>
          <a:prstGeom prst="rect">
            <a:avLst/>
          </a:prstGeom>
        </p:spPr>
      </p:pic>
      <p:sp>
        <p:nvSpPr>
          <p:cNvPr id="15" name="Zaoblený obdélník 14"/>
          <p:cNvSpPr/>
          <p:nvPr/>
        </p:nvSpPr>
        <p:spPr>
          <a:xfrm>
            <a:off x="3947961" y="2595742"/>
            <a:ext cx="2880021" cy="1402244"/>
          </a:xfrm>
          <a:prstGeom prst="roundRect">
            <a:avLst>
              <a:gd name="adj" fmla="val 0"/>
            </a:avLst>
          </a:prstGeom>
          <a:solidFill>
            <a:schemeClr val="accent2">
              <a:lumMod val="60000"/>
              <a:lumOff val="40000"/>
            </a:schemeClr>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solidFill>
                  <a:schemeClr val="tx1">
                    <a:lumMod val="85000"/>
                    <a:lumOff val="15000"/>
                  </a:schemeClr>
                </a:solidFill>
                <a:latin typeface="Arial" panose="020B0604020202020204" pitchFamily="34" charset="0"/>
                <a:cs typeface="Arial" panose="020B0604020202020204" pitchFamily="34" charset="0"/>
              </a:rPr>
              <a:t>Mohou být veřejně nabízeny – fondy kolektivního investování</a:t>
            </a:r>
          </a:p>
        </p:txBody>
      </p:sp>
      <p:sp>
        <p:nvSpPr>
          <p:cNvPr id="16" name="Zaoblený obdélník 15"/>
          <p:cNvSpPr/>
          <p:nvPr/>
        </p:nvSpPr>
        <p:spPr>
          <a:xfrm>
            <a:off x="3947961" y="4581007"/>
            <a:ext cx="2880021" cy="719924"/>
          </a:xfrm>
          <a:prstGeom prst="roundRect">
            <a:avLst>
              <a:gd name="adj" fmla="val 0"/>
            </a:avLst>
          </a:prstGeom>
          <a:solidFill>
            <a:schemeClr val="accent2">
              <a:lumMod val="60000"/>
              <a:lumOff val="40000"/>
            </a:schemeClr>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solidFill>
                  <a:schemeClr val="tx1">
                    <a:lumMod val="85000"/>
                    <a:lumOff val="15000"/>
                  </a:schemeClr>
                </a:solidFill>
                <a:latin typeface="Arial" panose="020B0604020202020204" pitchFamily="34" charset="0"/>
                <a:cs typeface="Arial" panose="020B0604020202020204" pitchFamily="34" charset="0"/>
              </a:rPr>
              <a:t>Nejsou určeny pro veřejnou nabídku</a:t>
            </a:r>
          </a:p>
        </p:txBody>
      </p:sp>
      <p:sp>
        <p:nvSpPr>
          <p:cNvPr id="18" name="Zaoblený obdélník 17"/>
          <p:cNvSpPr/>
          <p:nvPr/>
        </p:nvSpPr>
        <p:spPr>
          <a:xfrm>
            <a:off x="7415959" y="4583492"/>
            <a:ext cx="2880021" cy="719924"/>
          </a:xfrm>
          <a:prstGeom prst="roundRect">
            <a:avLst>
              <a:gd name="adj" fmla="val 0"/>
            </a:avLst>
          </a:prstGeom>
          <a:solidFill>
            <a:schemeClr val="accent2">
              <a:lumMod val="20000"/>
              <a:lumOff val="80000"/>
            </a:schemeClr>
          </a:solidFill>
          <a:ln>
            <a:solidFill>
              <a:srgbClr val="AF0819"/>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fontAlgn="ctr"/>
            <a:r>
              <a:rPr lang="cs-CZ" sz="2000" b="1" i="1" dirty="0">
                <a:solidFill>
                  <a:schemeClr val="tx1">
                    <a:lumMod val="85000"/>
                    <a:lumOff val="15000"/>
                  </a:schemeClr>
                </a:solidFill>
                <a:latin typeface="Arial" panose="020B0604020202020204" pitchFamily="34" charset="0"/>
                <a:cs typeface="Arial" panose="020B0604020202020204" pitchFamily="34" charset="0"/>
              </a:rPr>
              <a:t>Fondy kvalifikovaných investorů</a:t>
            </a:r>
          </a:p>
        </p:txBody>
      </p:sp>
      <p:cxnSp>
        <p:nvCxnSpPr>
          <p:cNvPr id="20" name="Pravoúhlá spojnice 19"/>
          <p:cNvCxnSpPr>
            <a:cxnSpLocks/>
            <a:stCxn id="4" idx="2"/>
            <a:endCxn id="15" idx="1"/>
          </p:cNvCxnSpPr>
          <p:nvPr/>
        </p:nvCxnSpPr>
        <p:spPr>
          <a:xfrm rot="16200000" flipH="1">
            <a:off x="3117154" y="2466057"/>
            <a:ext cx="1307872" cy="353741"/>
          </a:xfrm>
          <a:prstGeom prst="bentConnector2">
            <a:avLst/>
          </a:prstGeom>
          <a:ln w="31750">
            <a:solidFill>
              <a:srgbClr val="AF0819"/>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stCxn id="16" idx="3"/>
            <a:endCxn id="18" idx="1"/>
          </p:cNvCxnSpPr>
          <p:nvPr/>
        </p:nvCxnSpPr>
        <p:spPr>
          <a:xfrm>
            <a:off x="6827982" y="4940969"/>
            <a:ext cx="587977" cy="2485"/>
          </a:xfrm>
          <a:prstGeom prst="straightConnector1">
            <a:avLst/>
          </a:prstGeom>
          <a:ln w="31750">
            <a:solidFill>
              <a:srgbClr val="AF0819"/>
            </a:solidFill>
            <a:tailEnd type="arrow"/>
          </a:ln>
        </p:spPr>
        <p:style>
          <a:lnRef idx="1">
            <a:schemeClr val="accent1"/>
          </a:lnRef>
          <a:fillRef idx="0">
            <a:schemeClr val="accent1"/>
          </a:fillRef>
          <a:effectRef idx="0">
            <a:schemeClr val="accent1"/>
          </a:effectRef>
          <a:fontRef idx="minor">
            <a:schemeClr val="tx1"/>
          </a:fontRef>
        </p:style>
      </p:cxnSp>
      <p:cxnSp>
        <p:nvCxnSpPr>
          <p:cNvPr id="41" name="Pravoúhlá spojnice 40"/>
          <p:cNvCxnSpPr>
            <a:cxnSpLocks/>
            <a:stCxn id="15" idx="3"/>
            <a:endCxn id="5" idx="1"/>
          </p:cNvCxnSpPr>
          <p:nvPr/>
        </p:nvCxnSpPr>
        <p:spPr>
          <a:xfrm flipV="1">
            <a:off x="6827982" y="2935331"/>
            <a:ext cx="587976" cy="361533"/>
          </a:xfrm>
          <a:prstGeom prst="bentConnector3">
            <a:avLst>
              <a:gd name="adj1" fmla="val 50000"/>
            </a:avLst>
          </a:prstGeom>
          <a:ln w="31750">
            <a:solidFill>
              <a:srgbClr val="AF0819"/>
            </a:solidFill>
            <a:tailEnd type="arrow"/>
          </a:ln>
        </p:spPr>
        <p:style>
          <a:lnRef idx="1">
            <a:schemeClr val="accent1"/>
          </a:lnRef>
          <a:fillRef idx="0">
            <a:schemeClr val="accent1"/>
          </a:fillRef>
          <a:effectRef idx="0">
            <a:schemeClr val="accent1"/>
          </a:effectRef>
          <a:fontRef idx="minor">
            <a:schemeClr val="tx1"/>
          </a:fontRef>
        </p:style>
      </p:cxnSp>
      <p:pic>
        <p:nvPicPr>
          <p:cNvPr id="19" name="Obrázek 18">
            <a:extLst>
              <a:ext uri="{FF2B5EF4-FFF2-40B4-BE49-F238E27FC236}">
                <a16:creationId xmlns:a16="http://schemas.microsoft.com/office/drawing/2014/main" id="{A9A5C961-FC27-48C7-816F-C6FF2290105C}"/>
              </a:ext>
            </a:extLst>
          </p:cNvPr>
          <p:cNvPicPr>
            <a:picLocks noChangeAspect="1"/>
          </p:cNvPicPr>
          <p:nvPr/>
        </p:nvPicPr>
        <p:blipFill>
          <a:blip r:embed="rId4"/>
          <a:stretch>
            <a:fillRect/>
          </a:stretch>
        </p:blipFill>
        <p:spPr>
          <a:xfrm>
            <a:off x="0" y="0"/>
            <a:ext cx="623392" cy="1238423"/>
          </a:xfrm>
          <a:prstGeom prst="rect">
            <a:avLst/>
          </a:prstGeom>
        </p:spPr>
      </p:pic>
      <p:sp>
        <p:nvSpPr>
          <p:cNvPr id="21" name="Rectangle 30">
            <a:extLst>
              <a:ext uri="{FF2B5EF4-FFF2-40B4-BE49-F238E27FC236}">
                <a16:creationId xmlns:a16="http://schemas.microsoft.com/office/drawing/2014/main" id="{289157C4-F529-4598-A741-30F245EEFCBE}"/>
              </a:ext>
            </a:extLst>
          </p:cNvPr>
          <p:cNvSpPr/>
          <p:nvPr/>
        </p:nvSpPr>
        <p:spPr>
          <a:xfrm>
            <a:off x="10835" y="6023592"/>
            <a:ext cx="12192000" cy="811109"/>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cs-CZ" dirty="0"/>
              <a:t>Odkaz: 6.</a:t>
            </a:r>
            <a:endParaRPr lang="en-US" dirty="0"/>
          </a:p>
        </p:txBody>
      </p:sp>
      <p:pic>
        <p:nvPicPr>
          <p:cNvPr id="10" name="Obrázek 9">
            <a:extLst>
              <a:ext uri="{FF2B5EF4-FFF2-40B4-BE49-F238E27FC236}">
                <a16:creationId xmlns:a16="http://schemas.microsoft.com/office/drawing/2014/main" id="{E2BBFEBD-C300-46E3-8D3B-2AA3E9B1C8ED}"/>
              </a:ext>
            </a:extLst>
          </p:cNvPr>
          <p:cNvPicPr>
            <a:picLocks noChangeAspect="1"/>
          </p:cNvPicPr>
          <p:nvPr/>
        </p:nvPicPr>
        <p:blipFill>
          <a:blip r:embed="rId5"/>
          <a:stretch>
            <a:fillRect/>
          </a:stretch>
        </p:blipFill>
        <p:spPr>
          <a:xfrm>
            <a:off x="296292" y="5660087"/>
            <a:ext cx="7297168" cy="895475"/>
          </a:xfrm>
          <a:prstGeom prst="rect">
            <a:avLst/>
          </a:prstGeom>
          <a:ln w="28575">
            <a:solidFill>
              <a:schemeClr val="bg1"/>
            </a:solidFill>
          </a:ln>
        </p:spPr>
      </p:pic>
      <p:sp>
        <p:nvSpPr>
          <p:cNvPr id="22" name="Slide Number Placeholder 12">
            <a:extLst>
              <a:ext uri="{FF2B5EF4-FFF2-40B4-BE49-F238E27FC236}">
                <a16:creationId xmlns:a16="http://schemas.microsoft.com/office/drawing/2014/main" id="{224346B9-87FC-41A7-81FB-3976242E5634}"/>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rtl="0" fontAlgn="base">
              <a:spcBef>
                <a:spcPct val="0"/>
              </a:spcBef>
              <a:spcAft>
                <a:spcPct val="0"/>
              </a:spcAft>
              <a:defRPr sz="2099" kern="1200">
                <a:solidFill>
                  <a:schemeClr val="bg1"/>
                </a:solidFill>
                <a:latin typeface="+mj-lt"/>
                <a:ea typeface="Arial Regular"/>
                <a:cs typeface="Arial Regular"/>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b="1" smtClean="0"/>
              <a:pPr/>
              <a:t>7</a:t>
            </a:fld>
            <a:endParaRPr lang="en-JM" b="1" dirty="0"/>
          </a:p>
        </p:txBody>
      </p:sp>
      <p:pic>
        <p:nvPicPr>
          <p:cNvPr id="12" name="Obrázek 11">
            <a:extLst>
              <a:ext uri="{FF2B5EF4-FFF2-40B4-BE49-F238E27FC236}">
                <a16:creationId xmlns:a16="http://schemas.microsoft.com/office/drawing/2014/main" id="{9777CD51-D1DE-4AF4-B161-3E39CD5A36C2}"/>
              </a:ext>
            </a:extLst>
          </p:cNvPr>
          <p:cNvPicPr>
            <a:picLocks noChangeAspect="1"/>
          </p:cNvPicPr>
          <p:nvPr/>
        </p:nvPicPr>
        <p:blipFill>
          <a:blip r:embed="rId6"/>
          <a:stretch>
            <a:fillRect/>
          </a:stretch>
        </p:blipFill>
        <p:spPr>
          <a:xfrm>
            <a:off x="5731332" y="1335251"/>
            <a:ext cx="6249272" cy="1000265"/>
          </a:xfrm>
          <a:prstGeom prst="rect">
            <a:avLst/>
          </a:prstGeom>
          <a:ln w="28575">
            <a:solidFill>
              <a:schemeClr val="tx1"/>
            </a:solidFill>
          </a:ln>
        </p:spPr>
      </p:pic>
    </p:spTree>
    <p:extLst>
      <p:ext uri="{BB962C8B-B14F-4D97-AF65-F5344CB8AC3E}">
        <p14:creationId xmlns:p14="http://schemas.microsoft.com/office/powerpoint/2010/main" val="39342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
            <a:extLst>
              <a:ext uri="{FF2B5EF4-FFF2-40B4-BE49-F238E27FC236}">
                <a16:creationId xmlns:a16="http://schemas.microsoft.com/office/drawing/2014/main" id="{8CFA5AAD-BF44-4EA9-782C-7F7D6CD12D16}"/>
              </a:ext>
            </a:extLst>
          </p:cNvPr>
          <p:cNvSpPr/>
          <p:nvPr/>
        </p:nvSpPr>
        <p:spPr>
          <a:xfrm>
            <a:off x="-24876" y="6134737"/>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cs-CZ" dirty="0"/>
              <a:t>Odkaz: 7.</a:t>
            </a:r>
            <a:endParaRPr lang="en-US" dirty="0"/>
          </a:p>
        </p:txBody>
      </p:sp>
      <p:sp>
        <p:nvSpPr>
          <p:cNvPr id="3" name="Titolo 5"/>
          <p:cNvSpPr txBox="1">
            <a:spLocks/>
          </p:cNvSpPr>
          <p:nvPr/>
        </p:nvSpPr>
        <p:spPr>
          <a:xfrm>
            <a:off x="767408" y="386778"/>
            <a:ext cx="10892520" cy="467927"/>
          </a:xfrm>
          <a:prstGeom prst="rect">
            <a:avLst/>
          </a:prstGeom>
        </p:spPr>
        <p:txBody>
          <a:bodyPr vert="horz" lIns="121954" tIns="60977" rIns="121954" bIns="60977" rtlCol="0" anchor="ctr">
            <a:normAutofit fontScale="92500" lnSpcReduction="20000"/>
          </a:bodyPr>
          <a:lstStyle>
            <a:lvl1pPr marL="0" defTabSz="609463" eaLnBrk="1" latinLnBrk="0" hangingPunct="1">
              <a:buNone/>
              <a:defRPr sz="2902" b="1" i="0">
                <a:solidFill>
                  <a:srgbClr val="002060"/>
                </a:solidFill>
                <a:latin typeface="+mj-lt"/>
                <a:ea typeface="Titillium WebSemiBold" panose="00000700000000000000" pitchFamily="2" charset="0"/>
                <a:cs typeface="Titillium WebSemiBold" panose="00000700000000000000" pitchFamily="2" charset="0"/>
              </a:defRPr>
            </a:lvl1pPr>
          </a:lstStyle>
          <a:p>
            <a:r>
              <a:rPr lang="pl-PL" dirty="0"/>
              <a:t>Členění z hlediska investičního zaměření*</a:t>
            </a:r>
          </a:p>
        </p:txBody>
      </p:sp>
      <p:graphicFrame>
        <p:nvGraphicFramePr>
          <p:cNvPr id="15" name="Tabulka 14"/>
          <p:cNvGraphicFramePr>
            <a:graphicFrameLocks noGrp="1"/>
          </p:cNvGraphicFramePr>
          <p:nvPr>
            <p:extLst>
              <p:ext uri="{D42A27DB-BD31-4B8C-83A1-F6EECF244321}">
                <p14:modId xmlns:p14="http://schemas.microsoft.com/office/powerpoint/2010/main" val="4191249879"/>
              </p:ext>
            </p:extLst>
          </p:nvPr>
        </p:nvGraphicFramePr>
        <p:xfrm>
          <a:off x="1559496" y="1556792"/>
          <a:ext cx="9145016" cy="4295969"/>
        </p:xfrm>
        <a:graphic>
          <a:graphicData uri="http://schemas.openxmlformats.org/drawingml/2006/table">
            <a:tbl>
              <a:tblPr firstRow="1" bandRow="1">
                <a:tableStyleId>{21E4AEA4-8DFA-4A89-87EB-49C32662AFE0}</a:tableStyleId>
              </a:tblPr>
              <a:tblGrid>
                <a:gridCol w="2313699">
                  <a:extLst>
                    <a:ext uri="{9D8B030D-6E8A-4147-A177-3AD203B41FA5}">
                      <a16:colId xmlns:a16="http://schemas.microsoft.com/office/drawing/2014/main" val="20000"/>
                    </a:ext>
                  </a:extLst>
                </a:gridCol>
                <a:gridCol w="6831317">
                  <a:extLst>
                    <a:ext uri="{9D8B030D-6E8A-4147-A177-3AD203B41FA5}">
                      <a16:colId xmlns:a16="http://schemas.microsoft.com/office/drawing/2014/main" val="20001"/>
                    </a:ext>
                  </a:extLst>
                </a:gridCol>
              </a:tblGrid>
              <a:tr h="340759">
                <a:tc>
                  <a:txBody>
                    <a:bodyPr/>
                    <a:lstStyle/>
                    <a:p>
                      <a:pPr algn="ctr"/>
                      <a:r>
                        <a:rPr lang="cs-CZ" sz="1600" dirty="0">
                          <a:latin typeface="Arial" panose="020B0604020202020204" pitchFamily="34" charset="0"/>
                          <a:cs typeface="Arial" panose="020B0604020202020204" pitchFamily="34" charset="0"/>
                        </a:rPr>
                        <a:t>Typ fondu</a:t>
                      </a:r>
                    </a:p>
                  </a:txBody>
                  <a:tcPr marL="121920" marR="121920" marT="45713" marB="45713" anchor="ctr"/>
                </a:tc>
                <a:tc>
                  <a:txBody>
                    <a:bodyPr/>
                    <a:lstStyle/>
                    <a:p>
                      <a:pPr algn="ctr"/>
                      <a:r>
                        <a:rPr lang="cs-CZ" sz="1600" dirty="0">
                          <a:latin typeface="Arial" panose="020B0604020202020204" pitchFamily="34" charset="0"/>
                          <a:cs typeface="Arial" panose="020B0604020202020204" pitchFamily="34" charset="0"/>
                        </a:rPr>
                        <a:t>Popis investičního</a:t>
                      </a:r>
                      <a:r>
                        <a:rPr lang="cs-CZ" sz="1600" baseline="0" dirty="0">
                          <a:latin typeface="Arial" panose="020B0604020202020204" pitchFamily="34" charset="0"/>
                          <a:cs typeface="Arial" panose="020B0604020202020204" pitchFamily="34" charset="0"/>
                        </a:rPr>
                        <a:t> zaměření</a:t>
                      </a:r>
                      <a:endParaRPr lang="cs-CZ" sz="1600" dirty="0">
                        <a:latin typeface="Arial" panose="020B0604020202020204" pitchFamily="34" charset="0"/>
                        <a:cs typeface="Arial" panose="020B0604020202020204" pitchFamily="34" charset="0"/>
                      </a:endParaRPr>
                    </a:p>
                  </a:txBody>
                  <a:tcPr marL="121920" marR="121920" marT="45713" marB="45713" anchor="ctr"/>
                </a:tc>
                <a:extLst>
                  <a:ext uri="{0D108BD9-81ED-4DB2-BD59-A6C34878D82A}">
                    <a16:rowId xmlns:a16="http://schemas.microsoft.com/office/drawing/2014/main" val="10000"/>
                  </a:ext>
                </a:extLst>
              </a:tr>
              <a:tr h="663426">
                <a:tc>
                  <a:txBody>
                    <a:bodyPr/>
                    <a:lstStyle/>
                    <a:p>
                      <a:r>
                        <a:rPr lang="cs-CZ" sz="1600" b="1" dirty="0">
                          <a:latin typeface="Arial" panose="020B0604020202020204" pitchFamily="34" charset="0"/>
                          <a:cs typeface="Arial" panose="020B0604020202020204" pitchFamily="34" charset="0"/>
                        </a:rPr>
                        <a:t>Fondy peněžního trhu</a:t>
                      </a:r>
                    </a:p>
                  </a:txBody>
                  <a:tcPr marL="121920" marR="121920" marT="45713" marB="45713"/>
                </a:tc>
                <a:tc>
                  <a:txBody>
                    <a:bodyPr/>
                    <a:lstStyle/>
                    <a:p>
                      <a:r>
                        <a:rPr lang="cs-CZ" sz="1600" dirty="0">
                          <a:latin typeface="Arial" panose="020B0604020202020204" pitchFamily="34" charset="0"/>
                          <a:cs typeface="Arial" panose="020B0604020202020204" pitchFamily="34" charset="0"/>
                        </a:rPr>
                        <a:t>Fond peněžního trhu trvale investuje na trhu dluhopisů anebo na peněžním trhu.</a:t>
                      </a:r>
                    </a:p>
                  </a:txBody>
                  <a:tcPr marL="121920" marR="121920" marT="45713" marB="45713"/>
                </a:tc>
                <a:extLst>
                  <a:ext uri="{0D108BD9-81ED-4DB2-BD59-A6C34878D82A}">
                    <a16:rowId xmlns:a16="http://schemas.microsoft.com/office/drawing/2014/main" val="10001"/>
                  </a:ext>
                </a:extLst>
              </a:tr>
              <a:tr h="805896">
                <a:tc>
                  <a:txBody>
                    <a:bodyPr/>
                    <a:lstStyle/>
                    <a:p>
                      <a:r>
                        <a:rPr lang="cs-CZ" sz="1600" b="1" dirty="0">
                          <a:latin typeface="Arial" panose="020B0604020202020204" pitchFamily="34" charset="0"/>
                          <a:cs typeface="Arial" panose="020B0604020202020204" pitchFamily="34" charset="0"/>
                        </a:rPr>
                        <a:t>Dluhopisové fondy</a:t>
                      </a:r>
                    </a:p>
                  </a:txBody>
                  <a:tcPr marL="121920" marR="121920" marT="45713" marB="45713"/>
                </a:tc>
                <a:tc>
                  <a:txBody>
                    <a:bodyPr/>
                    <a:lstStyle/>
                    <a:p>
                      <a:pPr algn="just"/>
                      <a:r>
                        <a:rPr lang="cs-CZ" sz="1600" dirty="0">
                          <a:latin typeface="Arial" panose="020B0604020202020204" pitchFamily="34" charset="0"/>
                          <a:cs typeface="Arial" panose="020B0604020202020204" pitchFamily="34" charset="0"/>
                        </a:rPr>
                        <a:t>Dluhopisový fond trvale </a:t>
                      </a:r>
                      <a:r>
                        <a:rPr lang="cs-CZ" sz="1600" b="1" dirty="0">
                          <a:latin typeface="Arial" panose="020B0604020202020204" pitchFamily="34" charset="0"/>
                          <a:cs typeface="Arial" panose="020B0604020202020204" pitchFamily="34" charset="0"/>
                        </a:rPr>
                        <a:t>alokuje 80 % aktiv do dluhopisů </a:t>
                      </a:r>
                      <a:r>
                        <a:rPr lang="cs-CZ" sz="1600" dirty="0">
                          <a:latin typeface="Arial" panose="020B0604020202020204" pitchFamily="34" charset="0"/>
                          <a:cs typeface="Arial" panose="020B0604020202020204" pitchFamily="34" charset="0"/>
                        </a:rPr>
                        <a:t>a zbytek do nástrojů peněžního trhu. Dluhopisové fondy </a:t>
                      </a:r>
                      <a:r>
                        <a:rPr lang="cs-CZ" sz="1600" b="1" dirty="0">
                          <a:latin typeface="Arial" panose="020B0604020202020204" pitchFamily="34" charset="0"/>
                          <a:cs typeface="Arial" panose="020B0604020202020204" pitchFamily="34" charset="0"/>
                        </a:rPr>
                        <a:t>nesmějí investovat do akcií</a:t>
                      </a:r>
                      <a:r>
                        <a:rPr lang="cs-CZ" sz="1600" dirty="0">
                          <a:latin typeface="Arial" panose="020B0604020202020204" pitchFamily="34" charset="0"/>
                          <a:cs typeface="Arial" panose="020B0604020202020204" pitchFamily="34" charset="0"/>
                        </a:rPr>
                        <a:t> a nástrojů nesoucích riziko akcií.</a:t>
                      </a:r>
                    </a:p>
                  </a:txBody>
                  <a:tcPr marL="121920" marR="121920" marT="45713" marB="45713"/>
                </a:tc>
                <a:extLst>
                  <a:ext uri="{0D108BD9-81ED-4DB2-BD59-A6C34878D82A}">
                    <a16:rowId xmlns:a16="http://schemas.microsoft.com/office/drawing/2014/main" val="10002"/>
                  </a:ext>
                </a:extLst>
              </a:tr>
              <a:tr h="953454">
                <a:tc>
                  <a:txBody>
                    <a:bodyPr/>
                    <a:lstStyle/>
                    <a:p>
                      <a:r>
                        <a:rPr lang="cs-CZ" sz="1600" b="1" dirty="0">
                          <a:latin typeface="Arial" panose="020B0604020202020204" pitchFamily="34" charset="0"/>
                          <a:cs typeface="Arial" panose="020B0604020202020204" pitchFamily="34" charset="0"/>
                        </a:rPr>
                        <a:t>Smíšené fondy</a:t>
                      </a:r>
                    </a:p>
                  </a:txBody>
                  <a:tcPr marL="121920" marR="121920" marT="45713" marB="45713"/>
                </a:tc>
                <a:tc>
                  <a:txBody>
                    <a:bodyPr/>
                    <a:lstStyle/>
                    <a:p>
                      <a:pPr algn="just"/>
                      <a:r>
                        <a:rPr lang="cs-CZ" sz="1600" dirty="0">
                          <a:latin typeface="Arial" panose="020B0604020202020204" pitchFamily="34" charset="0"/>
                          <a:cs typeface="Arial" panose="020B0604020202020204" pitchFamily="34" charset="0"/>
                        </a:rPr>
                        <a:t>Smíšený fond investuje do různých druhů aktiv na různých trzích a </a:t>
                      </a:r>
                      <a:r>
                        <a:rPr lang="cs-CZ" sz="1600" b="1" dirty="0">
                          <a:latin typeface="Arial" panose="020B0604020202020204" pitchFamily="34" charset="0"/>
                          <a:cs typeface="Arial" panose="020B0604020202020204" pitchFamily="34" charset="0"/>
                        </a:rPr>
                        <a:t>nejsou stanoveny limity pro podíl „rizikových nástrojů“ (akcie,</a:t>
                      </a:r>
                      <a:r>
                        <a:rPr lang="cs-CZ" sz="1600" b="1" baseline="0" dirty="0">
                          <a:latin typeface="Arial" panose="020B0604020202020204" pitchFamily="34" charset="0"/>
                          <a:cs typeface="Arial" panose="020B0604020202020204" pitchFamily="34" charset="0"/>
                        </a:rPr>
                        <a:t> komodity, </a:t>
                      </a:r>
                      <a:r>
                        <a:rPr lang="cs-CZ" sz="1600" b="1" baseline="0" dirty="0" err="1">
                          <a:latin typeface="Arial" panose="020B0604020202020204" pitchFamily="34" charset="0"/>
                          <a:cs typeface="Arial" panose="020B0604020202020204" pitchFamily="34" charset="0"/>
                        </a:rPr>
                        <a:t>junk</a:t>
                      </a:r>
                      <a:r>
                        <a:rPr lang="cs-CZ" sz="1600" b="1" baseline="0" dirty="0">
                          <a:latin typeface="Arial" panose="020B0604020202020204" pitchFamily="34" charset="0"/>
                          <a:cs typeface="Arial" panose="020B0604020202020204" pitchFamily="34" charset="0"/>
                        </a:rPr>
                        <a:t> bondy)</a:t>
                      </a:r>
                      <a:r>
                        <a:rPr lang="cs-CZ" sz="1600" b="1" dirty="0">
                          <a:latin typeface="Arial" panose="020B0604020202020204" pitchFamily="34" charset="0"/>
                          <a:cs typeface="Arial" panose="020B0604020202020204" pitchFamily="34" charset="0"/>
                        </a:rPr>
                        <a:t> a „konzervativních nástrojů“ (SPP, směnky</a:t>
                      </a:r>
                      <a:r>
                        <a:rPr lang="cs-CZ" sz="1600" b="1" baseline="0" dirty="0">
                          <a:latin typeface="Arial" panose="020B0604020202020204" pitchFamily="34" charset="0"/>
                          <a:cs typeface="Arial" panose="020B0604020202020204" pitchFamily="34" charset="0"/>
                        </a:rPr>
                        <a:t> , depozita)</a:t>
                      </a:r>
                      <a:r>
                        <a:rPr lang="cs-CZ" sz="1600" b="1" dirty="0">
                          <a:latin typeface="Arial" panose="020B0604020202020204" pitchFamily="34" charset="0"/>
                          <a:cs typeface="Arial" panose="020B0604020202020204" pitchFamily="34" charset="0"/>
                        </a:rPr>
                        <a:t>. </a:t>
                      </a:r>
                      <a:endParaRPr lang="cs-CZ" sz="1600" dirty="0">
                        <a:latin typeface="Arial" panose="020B0604020202020204" pitchFamily="34" charset="0"/>
                        <a:cs typeface="Arial" panose="020B0604020202020204" pitchFamily="34" charset="0"/>
                      </a:endParaRPr>
                    </a:p>
                  </a:txBody>
                  <a:tcPr marL="121920" marR="121920" marT="45713" marB="45713"/>
                </a:tc>
                <a:extLst>
                  <a:ext uri="{0D108BD9-81ED-4DB2-BD59-A6C34878D82A}">
                    <a16:rowId xmlns:a16="http://schemas.microsoft.com/office/drawing/2014/main" val="10003"/>
                  </a:ext>
                </a:extLst>
              </a:tr>
              <a:tr h="510779">
                <a:tc>
                  <a:txBody>
                    <a:bodyPr/>
                    <a:lstStyle/>
                    <a:p>
                      <a:r>
                        <a:rPr lang="cs-CZ" sz="2200" b="1" dirty="0">
                          <a:latin typeface="Arial" panose="020B0604020202020204" pitchFamily="34" charset="0"/>
                          <a:cs typeface="Arial" panose="020B0604020202020204" pitchFamily="34" charset="0"/>
                        </a:rPr>
                        <a:t>Akciové fondy</a:t>
                      </a:r>
                    </a:p>
                  </a:txBody>
                  <a:tcPr marL="121920" marR="121920" marT="45713" marB="45713"/>
                </a:tc>
                <a:tc>
                  <a:txBody>
                    <a:bodyPr/>
                    <a:lstStyle/>
                    <a:p>
                      <a:r>
                        <a:rPr lang="cs-CZ" sz="1600" dirty="0">
                          <a:latin typeface="Arial" panose="020B0604020202020204" pitchFamily="34" charset="0"/>
                          <a:cs typeface="Arial" panose="020B0604020202020204" pitchFamily="34" charset="0"/>
                        </a:rPr>
                        <a:t>Akciový fond </a:t>
                      </a:r>
                      <a:r>
                        <a:rPr lang="cs-CZ" sz="1600" b="1" dirty="0">
                          <a:latin typeface="Arial" panose="020B0604020202020204" pitchFamily="34" charset="0"/>
                          <a:cs typeface="Arial" panose="020B0604020202020204" pitchFamily="34" charset="0"/>
                        </a:rPr>
                        <a:t>trvale investuje minimálně 80 % aktiv na akciovém trhu </a:t>
                      </a:r>
                      <a:r>
                        <a:rPr lang="cs-CZ" sz="1600" dirty="0">
                          <a:latin typeface="Arial" panose="020B0604020202020204" pitchFamily="34" charset="0"/>
                          <a:cs typeface="Arial" panose="020B0604020202020204" pitchFamily="34" charset="0"/>
                        </a:rPr>
                        <a:t>(tj. do akcií a nástrojů nesoucích riziko akcií).</a:t>
                      </a:r>
                    </a:p>
                  </a:txBody>
                  <a:tcPr marL="121920" marR="121920" marT="45713" marB="45713"/>
                </a:tc>
                <a:extLst>
                  <a:ext uri="{0D108BD9-81ED-4DB2-BD59-A6C34878D82A}">
                    <a16:rowId xmlns:a16="http://schemas.microsoft.com/office/drawing/2014/main" val="10004"/>
                  </a:ext>
                </a:extLst>
              </a:tr>
              <a:tr h="686126">
                <a:tc>
                  <a:txBody>
                    <a:bodyPr/>
                    <a:lstStyle/>
                    <a:p>
                      <a:r>
                        <a:rPr lang="cs-CZ" sz="1600" b="1" dirty="0">
                          <a:latin typeface="Arial" panose="020B0604020202020204" pitchFamily="34" charset="0"/>
                          <a:cs typeface="Arial" panose="020B0604020202020204" pitchFamily="34" charset="0"/>
                        </a:rPr>
                        <a:t>Fondy fondů</a:t>
                      </a:r>
                    </a:p>
                  </a:txBody>
                  <a:tcPr marL="121920" marR="121920" marT="45713" marB="45713"/>
                </a:tc>
                <a:tc>
                  <a:txBody>
                    <a:bodyPr/>
                    <a:lstStyle/>
                    <a:p>
                      <a:r>
                        <a:rPr lang="cs-CZ" sz="1600" dirty="0">
                          <a:latin typeface="Arial" panose="020B0604020202020204" pitchFamily="34" charset="0"/>
                          <a:cs typeface="Arial" panose="020B0604020202020204" pitchFamily="34" charset="0"/>
                        </a:rPr>
                        <a:t>Trvale investují převážně do podílových listů a akcií fondů, mohou být zařazeny v rámci kterékoliv kategorie fondů, a to na základě svého investičního zaměření stanoveného statutem tohoto fondu fondů.</a:t>
                      </a:r>
                    </a:p>
                  </a:txBody>
                  <a:tcPr marL="121920" marR="121920" marT="45713" marB="45713"/>
                </a:tc>
                <a:extLst>
                  <a:ext uri="{0D108BD9-81ED-4DB2-BD59-A6C34878D82A}">
                    <a16:rowId xmlns:a16="http://schemas.microsoft.com/office/drawing/2014/main" val="10005"/>
                  </a:ext>
                </a:extLst>
              </a:tr>
            </a:tbl>
          </a:graphicData>
        </a:graphic>
      </p:graphicFrame>
      <p:sp>
        <p:nvSpPr>
          <p:cNvPr id="2" name="TextovéPole 1"/>
          <p:cNvSpPr txBox="1"/>
          <p:nvPr/>
        </p:nvSpPr>
        <p:spPr>
          <a:xfrm>
            <a:off x="263352" y="6400484"/>
            <a:ext cx="7008779" cy="359984"/>
          </a:xfrm>
          <a:prstGeom prst="rect">
            <a:avLst/>
          </a:prstGeom>
        </p:spPr>
        <p:txBody>
          <a:bodyPr vert="horz" wrap="square" lIns="0" tIns="0" rIns="0" bIns="0" rtlCol="0" anchor="t" anchorCtr="0">
            <a:noAutofit/>
          </a:bodyPr>
          <a:lstStyle/>
          <a:p>
            <a:pPr defTabSz="457093">
              <a:lnSpc>
                <a:spcPts val="2199"/>
              </a:lnSpc>
            </a:pPr>
            <a:r>
              <a:rPr lang="cs-CZ" sz="1399" i="1" dirty="0">
                <a:solidFill>
                  <a:schemeClr val="bg1"/>
                </a:solidFill>
                <a:latin typeface="Arial"/>
              </a:rPr>
              <a:t>* Dle metodiky klasifikace fondů závazné pro členy AKAT ČR</a:t>
            </a:r>
          </a:p>
        </p:txBody>
      </p:sp>
      <p:pic>
        <p:nvPicPr>
          <p:cNvPr id="6" name="Obrázek 5">
            <a:extLst>
              <a:ext uri="{FF2B5EF4-FFF2-40B4-BE49-F238E27FC236}">
                <a16:creationId xmlns:a16="http://schemas.microsoft.com/office/drawing/2014/main" id="{61DCC733-91A4-CC5A-EDA3-0B8F743C630F}"/>
              </a:ext>
            </a:extLst>
          </p:cNvPr>
          <p:cNvPicPr>
            <a:picLocks noChangeAspect="1"/>
          </p:cNvPicPr>
          <p:nvPr/>
        </p:nvPicPr>
        <p:blipFill>
          <a:blip r:embed="rId3"/>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BCC9EE1E-0B82-E866-8340-13E470EAC2F3}"/>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8</a:t>
            </a:fld>
            <a:endParaRPr lang="en-JM" dirty="0"/>
          </a:p>
        </p:txBody>
      </p:sp>
    </p:spTree>
    <p:extLst>
      <p:ext uri="{BB962C8B-B14F-4D97-AF65-F5344CB8AC3E}">
        <p14:creationId xmlns:p14="http://schemas.microsoft.com/office/powerpoint/2010/main" val="32299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800" y="0"/>
            <a:ext cx="10058400" cy="1183015"/>
          </a:xfrm>
        </p:spPr>
        <p:txBody>
          <a:bodyPr>
            <a:normAutofit/>
          </a:bodyPr>
          <a:lstStyle/>
          <a:p>
            <a:r>
              <a:rPr lang="cs-CZ" sz="2902" dirty="0">
                <a:solidFill>
                  <a:srgbClr val="002060"/>
                </a:solidFill>
              </a:rPr>
              <a:t>Fondy fondů</a:t>
            </a:r>
            <a:endParaRPr lang="en-GB" sz="2902" dirty="0">
              <a:solidFill>
                <a:srgbClr val="002060"/>
              </a:solidFill>
            </a:endParaRPr>
          </a:p>
        </p:txBody>
      </p:sp>
      <p:sp>
        <p:nvSpPr>
          <p:cNvPr id="3" name="Zástupný symbol pro obsah 2"/>
          <p:cNvSpPr>
            <a:spLocks noGrp="1"/>
          </p:cNvSpPr>
          <p:nvPr>
            <p:ph idx="1"/>
          </p:nvPr>
        </p:nvSpPr>
        <p:spPr>
          <a:xfrm>
            <a:off x="767408" y="908721"/>
            <a:ext cx="6984776" cy="3941178"/>
          </a:xfrm>
        </p:spPr>
        <p:txBody>
          <a:bodyPr vert="horz" wrap="square" lIns="0" tIns="0" rIns="0" bIns="0" rtlCol="0">
            <a:noAutofit/>
          </a:bodyPr>
          <a:lstStyle/>
          <a:p>
            <a:pPr marL="310976" lvl="1" indent="-310976" defTabSz="457200" fontAlgn="base">
              <a:lnSpc>
                <a:spcPct val="150000"/>
              </a:lnSpc>
              <a:spcBef>
                <a:spcPts val="0"/>
              </a:spcBef>
              <a:spcAft>
                <a:spcPct val="0"/>
              </a:spcAft>
              <a:buClr>
                <a:srgbClr val="C00000"/>
              </a:buClr>
              <a:buFont typeface="Wingdings" panose="05000000000000000000" pitchFamily="2" charset="2"/>
              <a:buChar char="§"/>
            </a:pPr>
            <a:r>
              <a:rPr lang="cs-CZ" sz="2177" b="1" dirty="0">
                <a:solidFill>
                  <a:schemeClr val="tx1"/>
                </a:solidFill>
                <a:latin typeface="Arial" panose="020B0604020202020204" pitchFamily="34" charset="0"/>
                <a:cs typeface="Arial" panose="020B0604020202020204" pitchFamily="34" charset="0"/>
              </a:rPr>
              <a:t>Klady:</a:t>
            </a:r>
          </a:p>
          <a:p>
            <a:pPr marL="310976" lvl="1" indent="-310976" defTabSz="457200" fontAlgn="base">
              <a:spcBef>
                <a:spcPts val="0"/>
              </a:spcBef>
              <a:spcAft>
                <a:spcPct val="0"/>
              </a:spcAft>
              <a:buClr>
                <a:srgbClr val="C00000"/>
              </a:buClr>
              <a:buFont typeface="Wingdings" panose="05000000000000000000" pitchFamily="2" charset="2"/>
              <a:buChar char="§"/>
            </a:pPr>
            <a:r>
              <a:rPr lang="cs-CZ" sz="2177" dirty="0">
                <a:solidFill>
                  <a:schemeClr val="tx1"/>
                </a:solidFill>
                <a:latin typeface="Arial" panose="020B0604020202020204" pitchFamily="34" charset="0"/>
                <a:cs typeface="Arial" panose="020B0604020202020204" pitchFamily="34" charset="0"/>
              </a:rPr>
              <a:t>Mnohem vyšší rozložení rizik</a:t>
            </a:r>
          </a:p>
          <a:p>
            <a:pPr marL="310976" lvl="1" indent="-310976" defTabSz="457200" fontAlgn="base">
              <a:spcBef>
                <a:spcPts val="0"/>
              </a:spcBef>
              <a:spcAft>
                <a:spcPct val="0"/>
              </a:spcAft>
              <a:buClr>
                <a:srgbClr val="C00000"/>
              </a:buClr>
              <a:buFont typeface="Wingdings" panose="05000000000000000000" pitchFamily="2" charset="2"/>
              <a:buChar char="§"/>
            </a:pPr>
            <a:r>
              <a:rPr lang="cs-CZ" sz="2177" dirty="0">
                <a:solidFill>
                  <a:schemeClr val="tx1"/>
                </a:solidFill>
                <a:latin typeface="Arial" panose="020B0604020202020204" pitchFamily="34" charset="0"/>
                <a:cs typeface="Arial" panose="020B0604020202020204" pitchFamily="34" charset="0"/>
              </a:rPr>
              <a:t>Klasický podílový fond nakupuje jednotlivé cenné papíry, typicky kolem 50-100. </a:t>
            </a:r>
          </a:p>
          <a:p>
            <a:pPr marL="310976" lvl="1" indent="-310976" defTabSz="457200" fontAlgn="base">
              <a:spcBef>
                <a:spcPts val="0"/>
              </a:spcBef>
              <a:spcAft>
                <a:spcPct val="0"/>
              </a:spcAft>
              <a:buClr>
                <a:srgbClr val="C00000"/>
              </a:buClr>
              <a:buFont typeface="Wingdings" panose="05000000000000000000" pitchFamily="2" charset="2"/>
              <a:buChar char="§"/>
            </a:pPr>
            <a:r>
              <a:rPr lang="cs-CZ" sz="2177" dirty="0">
                <a:solidFill>
                  <a:schemeClr val="tx1"/>
                </a:solidFill>
                <a:latin typeface="Arial" panose="020B0604020202020204" pitchFamily="34" charset="0"/>
                <a:cs typeface="Arial" panose="020B0604020202020204" pitchFamily="34" charset="0"/>
              </a:rPr>
              <a:t>Fond fondů nakupuje do svého portfolia podílové listy jiných fondů</a:t>
            </a:r>
          </a:p>
          <a:p>
            <a:pPr marL="310976" lvl="1" indent="-310976" defTabSz="457200" fontAlgn="base">
              <a:spcBef>
                <a:spcPts val="0"/>
              </a:spcBef>
              <a:spcAft>
                <a:spcPct val="0"/>
              </a:spcAft>
              <a:buClr>
                <a:srgbClr val="C00000"/>
              </a:buClr>
              <a:buFont typeface="Wingdings" panose="05000000000000000000" pitchFamily="2" charset="2"/>
              <a:buChar char="§"/>
            </a:pPr>
            <a:r>
              <a:rPr lang="cs-CZ" sz="2177" dirty="0">
                <a:solidFill>
                  <a:schemeClr val="tx1"/>
                </a:solidFill>
                <a:latin typeface="Arial" panose="020B0604020202020204" pitchFamily="34" charset="0"/>
                <a:cs typeface="Arial" panose="020B0604020202020204" pitchFamily="34" charset="0"/>
              </a:rPr>
              <a:t>Dochází v podstatě k jakési diverzifikaci na druhou. </a:t>
            </a:r>
          </a:p>
          <a:p>
            <a:pPr marL="310976" lvl="1" indent="-310976" defTabSz="457200" fontAlgn="base">
              <a:spcBef>
                <a:spcPts val="0"/>
              </a:spcBef>
              <a:spcAft>
                <a:spcPct val="0"/>
              </a:spcAft>
              <a:buClr>
                <a:srgbClr val="C00000"/>
              </a:buClr>
              <a:buFont typeface="Wingdings" panose="05000000000000000000" pitchFamily="2" charset="2"/>
              <a:buChar char="§"/>
            </a:pPr>
            <a:endParaRPr lang="cs-CZ" sz="2177" dirty="0">
              <a:solidFill>
                <a:schemeClr val="tx1"/>
              </a:solidFill>
              <a:latin typeface="Arial" panose="020B0604020202020204" pitchFamily="34" charset="0"/>
              <a:cs typeface="Arial" panose="020B0604020202020204" pitchFamily="34" charset="0"/>
            </a:endParaRPr>
          </a:p>
          <a:p>
            <a:pPr marL="310976" lvl="1" indent="-310976" defTabSz="457200" fontAlgn="base">
              <a:lnSpc>
                <a:spcPct val="150000"/>
              </a:lnSpc>
              <a:spcBef>
                <a:spcPts val="0"/>
              </a:spcBef>
              <a:spcAft>
                <a:spcPct val="0"/>
              </a:spcAft>
              <a:buClr>
                <a:srgbClr val="C00000"/>
              </a:buClr>
              <a:buFont typeface="Wingdings" panose="05000000000000000000" pitchFamily="2" charset="2"/>
              <a:buChar char="§"/>
            </a:pPr>
            <a:r>
              <a:rPr lang="cs-CZ" sz="2177" b="1" dirty="0">
                <a:solidFill>
                  <a:schemeClr val="tx1"/>
                </a:solidFill>
                <a:latin typeface="Arial" panose="020B0604020202020204" pitchFamily="34" charset="0"/>
                <a:cs typeface="Arial" panose="020B0604020202020204" pitchFamily="34" charset="0"/>
              </a:rPr>
              <a:t>Zápory:</a:t>
            </a:r>
          </a:p>
          <a:p>
            <a:pPr marL="310976" lvl="1" indent="-310976" defTabSz="457200" fontAlgn="base">
              <a:spcBef>
                <a:spcPts val="0"/>
              </a:spcBef>
              <a:spcAft>
                <a:spcPct val="0"/>
              </a:spcAft>
              <a:buClr>
                <a:srgbClr val="C00000"/>
              </a:buClr>
              <a:buFont typeface="Wingdings" panose="05000000000000000000" pitchFamily="2" charset="2"/>
              <a:buChar char="§"/>
            </a:pPr>
            <a:r>
              <a:rPr lang="cs-CZ" sz="2177" dirty="0">
                <a:solidFill>
                  <a:schemeClr val="tx1"/>
                </a:solidFill>
                <a:latin typeface="Arial" panose="020B0604020202020204" pitchFamily="34" charset="0"/>
                <a:cs typeface="Arial" panose="020B0604020202020204" pitchFamily="34" charset="0"/>
              </a:rPr>
              <a:t>musí hradit všechny klasické náklady vznikající u všech fondů.</a:t>
            </a:r>
            <a:endParaRPr lang="en-GB" sz="2177" dirty="0">
              <a:solidFill>
                <a:schemeClr val="tx1"/>
              </a:solidFill>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a:xfrm>
            <a:off x="10916287" y="7122213"/>
            <a:ext cx="1446644" cy="402567"/>
          </a:xfrm>
          <a:prstGeom prst="rect">
            <a:avLst/>
          </a:prstGeom>
        </p:spPr>
        <p:txBody>
          <a:bodyPr vert="horz" lIns="91440" tIns="45720" rIns="91440" bIns="45720" rtlCol="0" anchor="ctr"/>
          <a:lstStyle>
            <a:defPPr>
              <a:defRPr lang="cs-CZ"/>
            </a:defPPr>
            <a:lvl1pPr marL="0" algn="r" defTabSz="1008035" rtl="0" eaLnBrk="1" latinLnBrk="0" hangingPunct="1">
              <a:defRPr sz="1158" kern="1200">
                <a:solidFill>
                  <a:srgbClr val="FFFFFF"/>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a:lstStyle>
          <a:p>
            <a:fld id="{6FAF6815-01F4-4303-BF78-1B9E4E36F3CA}" type="slidenum">
              <a:rPr lang="cs-CZ" smtClean="0"/>
              <a:pPr/>
              <a:t>9</a:t>
            </a:fld>
            <a:endParaRPr lang="cs-CZ" dirty="0"/>
          </a:p>
        </p:txBody>
      </p:sp>
      <p:sp>
        <p:nvSpPr>
          <p:cNvPr id="5" name="Rectangle 30">
            <a:extLst>
              <a:ext uri="{FF2B5EF4-FFF2-40B4-BE49-F238E27FC236}">
                <a16:creationId xmlns:a16="http://schemas.microsoft.com/office/drawing/2014/main" id="{15573E7E-77F3-DB41-EAC0-4F816E299B51}"/>
              </a:ext>
            </a:extLst>
          </p:cNvPr>
          <p:cNvSpPr/>
          <p:nvPr/>
        </p:nvSpPr>
        <p:spPr>
          <a:xfrm>
            <a:off x="10835" y="6058120"/>
            <a:ext cx="12192000" cy="776581"/>
          </a:xfrm>
          <a:prstGeom prst="rect">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pic>
        <p:nvPicPr>
          <p:cNvPr id="6" name="Obrázek 5">
            <a:extLst>
              <a:ext uri="{FF2B5EF4-FFF2-40B4-BE49-F238E27FC236}">
                <a16:creationId xmlns:a16="http://schemas.microsoft.com/office/drawing/2014/main" id="{558E562F-E09D-6194-9A4C-138242C445A2}"/>
              </a:ext>
            </a:extLst>
          </p:cNvPr>
          <p:cNvPicPr>
            <a:picLocks noChangeAspect="1"/>
          </p:cNvPicPr>
          <p:nvPr/>
        </p:nvPicPr>
        <p:blipFill>
          <a:blip r:embed="rId3"/>
          <a:stretch>
            <a:fillRect/>
          </a:stretch>
        </p:blipFill>
        <p:spPr>
          <a:xfrm>
            <a:off x="0" y="0"/>
            <a:ext cx="623392" cy="1238423"/>
          </a:xfrm>
          <a:prstGeom prst="rect">
            <a:avLst/>
          </a:prstGeom>
        </p:spPr>
      </p:pic>
      <p:sp>
        <p:nvSpPr>
          <p:cNvPr id="7" name="Slide Number Placeholder 12">
            <a:extLst>
              <a:ext uri="{FF2B5EF4-FFF2-40B4-BE49-F238E27FC236}">
                <a16:creationId xmlns:a16="http://schemas.microsoft.com/office/drawing/2014/main" id="{021D92D5-67E1-2AEA-E167-2FEA3E917DC3}"/>
              </a:ext>
            </a:extLst>
          </p:cNvPr>
          <p:cNvSpPr txBox="1">
            <a:spLocks/>
          </p:cNvSpPr>
          <p:nvPr/>
        </p:nvSpPr>
        <p:spPr>
          <a:xfrm>
            <a:off x="312" y="404665"/>
            <a:ext cx="623080" cy="504056"/>
          </a:xfrm>
          <a:prstGeom prst="rect">
            <a:avLst/>
          </a:prstGeom>
          <a:solidFill>
            <a:schemeClr val="accent1">
              <a:lumMod val="50000"/>
            </a:schemeClr>
          </a:solidFill>
        </p:spPr>
        <p:txBody>
          <a:bodyPr vert="horz" lIns="121954" tIns="60977" rIns="121954" bIns="60977" rtlCol="0" anchor="ctr"/>
          <a:lstStyle>
            <a:defPPr>
              <a:defRPr lang="it-IT"/>
            </a:defPPr>
            <a:lvl1pPr algn="ctr">
              <a:defRPr sz="2099" b="1">
                <a:solidFill>
                  <a:schemeClr val="bg1"/>
                </a:solidFill>
                <a:latin typeface="+mj-lt"/>
              </a:defRPr>
            </a:lvl1pPr>
            <a:lvl2pPr marL="457200" algn="l" rtl="0" fontAlgn="base">
              <a:spcBef>
                <a:spcPct val="0"/>
              </a:spcBef>
              <a:spcAft>
                <a:spcPct val="0"/>
              </a:spcAft>
              <a:defRPr kern="1200">
                <a:solidFill>
                  <a:schemeClr val="tx1"/>
                </a:solidFill>
                <a:latin typeface="Arial" charset="0"/>
                <a:ea typeface="Arial Regular"/>
                <a:cs typeface="Arial Regular"/>
              </a:defRPr>
            </a:lvl2pPr>
            <a:lvl3pPr marL="914400" algn="l" rtl="0" fontAlgn="base">
              <a:spcBef>
                <a:spcPct val="0"/>
              </a:spcBef>
              <a:spcAft>
                <a:spcPct val="0"/>
              </a:spcAft>
              <a:defRPr kern="1200">
                <a:solidFill>
                  <a:schemeClr val="tx1"/>
                </a:solidFill>
                <a:latin typeface="Arial" charset="0"/>
                <a:ea typeface="Arial Regular"/>
                <a:cs typeface="Arial Regular"/>
              </a:defRPr>
            </a:lvl3pPr>
            <a:lvl4pPr marL="1371600" algn="l" rtl="0" fontAlgn="base">
              <a:spcBef>
                <a:spcPct val="0"/>
              </a:spcBef>
              <a:spcAft>
                <a:spcPct val="0"/>
              </a:spcAft>
              <a:defRPr kern="1200">
                <a:solidFill>
                  <a:schemeClr val="tx1"/>
                </a:solidFill>
                <a:latin typeface="Arial" charset="0"/>
                <a:ea typeface="Arial Regular"/>
                <a:cs typeface="Arial Regular"/>
              </a:defRPr>
            </a:lvl4pPr>
            <a:lvl5pPr marL="1828800" algn="l" rtl="0" fontAlgn="base">
              <a:spcBef>
                <a:spcPct val="0"/>
              </a:spcBef>
              <a:spcAft>
                <a:spcPct val="0"/>
              </a:spcAft>
              <a:defRPr kern="1200">
                <a:solidFill>
                  <a:schemeClr val="tx1"/>
                </a:solidFill>
                <a:latin typeface="Arial" charset="0"/>
                <a:ea typeface="Arial Regular"/>
                <a:cs typeface="Arial Regular"/>
              </a:defRPr>
            </a:lvl5pPr>
            <a:lvl6pPr marL="2286000" algn="l" defTabSz="914400" rtl="0" eaLnBrk="1" latinLnBrk="0" hangingPunct="1">
              <a:defRPr kern="1200">
                <a:solidFill>
                  <a:schemeClr val="tx1"/>
                </a:solidFill>
                <a:latin typeface="Arial" charset="0"/>
                <a:ea typeface="Arial Regular"/>
                <a:cs typeface="Arial Regular"/>
              </a:defRPr>
            </a:lvl6pPr>
            <a:lvl7pPr marL="2743200" algn="l" defTabSz="914400" rtl="0" eaLnBrk="1" latinLnBrk="0" hangingPunct="1">
              <a:defRPr kern="1200">
                <a:solidFill>
                  <a:schemeClr val="tx1"/>
                </a:solidFill>
                <a:latin typeface="Arial" charset="0"/>
                <a:ea typeface="Arial Regular"/>
                <a:cs typeface="Arial Regular"/>
              </a:defRPr>
            </a:lvl7pPr>
            <a:lvl8pPr marL="3200400" algn="l" defTabSz="914400" rtl="0" eaLnBrk="1" latinLnBrk="0" hangingPunct="1">
              <a:defRPr kern="1200">
                <a:solidFill>
                  <a:schemeClr val="tx1"/>
                </a:solidFill>
                <a:latin typeface="Arial" charset="0"/>
                <a:ea typeface="Arial Regular"/>
                <a:cs typeface="Arial Regular"/>
              </a:defRPr>
            </a:lvl8pPr>
            <a:lvl9pPr marL="3657600" algn="l" defTabSz="914400" rtl="0" eaLnBrk="1" latinLnBrk="0" hangingPunct="1">
              <a:defRPr kern="1200">
                <a:solidFill>
                  <a:schemeClr val="tx1"/>
                </a:solidFill>
                <a:latin typeface="Arial" charset="0"/>
                <a:ea typeface="Arial Regular"/>
                <a:cs typeface="Arial Regular"/>
              </a:defRPr>
            </a:lvl9pPr>
          </a:lstStyle>
          <a:p>
            <a:fld id="{7D08D32C-23E5-40F9-B8AF-CA5B21D15A4F}" type="slidenum">
              <a:rPr lang="cs-CZ" smtClean="0"/>
              <a:pPr/>
              <a:t>9</a:t>
            </a:fld>
            <a:endParaRPr lang="en-JM" dirty="0"/>
          </a:p>
        </p:txBody>
      </p:sp>
      <p:pic>
        <p:nvPicPr>
          <p:cNvPr id="8" name="s22c72df77dc4a0e92768d3e113dcc00">
            <a:extLst>
              <a:ext uri="{FF2B5EF4-FFF2-40B4-BE49-F238E27FC236}">
                <a16:creationId xmlns:a16="http://schemas.microsoft.com/office/drawing/2014/main" id="{19D28FD7-98E7-FA2E-4172-0093362B6EF6}"/>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05779" y="-3664"/>
            <a:ext cx="3875386" cy="6099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733215"/>
  <p:tag name="ARTICULATE_REFERENCE_ID" val="8b38b354-8414-4097-82c5-bc86239811bb"/>
  <p:tag name="ARTICULATE_DESIGN_ID_VELOCITY" val="6pWFRD8efMO"/>
  <p:tag name="ARTICULATE_USED_PAGE_ORIENTATION" val="1"/>
  <p:tag name="ARTICULATE_USED_PAGE_SIZE" val="7"/>
  <p:tag name="ARTICULATE_PROJECT_OPEN" val="1"/>
  <p:tag name="TAG_BACKING_FORM_KEY" val="15467730-c:\users\pezah\desktop\articulate_obr\articulate_studio\acredite_2021_sablona.pptx"/>
  <p:tag name="ARTICULATE_PRESENTER_VERSION" val="8"/>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USED_LAYOUT" val="3"/>
  <p:tag name="AUDIO_ID" val="557"/>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UDIO_ID" val="442"/>
  <p:tag name="ARTICULATE_USED_LAYOUT" val="1"/>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female-00010"/>
  <p:tag name="ARTICULATE_CHARACTER_EXPRESSION" val="Neutral"/>
  <p:tag name="ARTICULATE_CHARACTER_POSE" val="Pointing"/>
  <p:tag name="ARTICULATE_CHARACTER_PERSPECTIVE" val="Right"/>
</p:tagLst>
</file>

<file path=ppt/tags/tag236.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female-00010"/>
  <p:tag name="ARTICULATE_CHARACTER_EXPRESSION" val="Thinking"/>
  <p:tag name="ARTICULATE_CHARACTER_POSE" val="Thinking"/>
  <p:tag name="ARTICULATE_CHARACTER_PERSPECTIVE" val="Front"/>
</p:tagLst>
</file>

<file path=ppt/tags/tag237.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male-00007"/>
  <p:tag name="ARTICULATE_CHARACTER_EXPRESSION" val="Neutral"/>
  <p:tag name="ARTICULATE_CHARACTER_POSE" val="Thinking"/>
  <p:tag name="ARTICULATE_CHARACTER_PERSPECTIVE" val="Front"/>
</p:tagLst>
</file>

<file path=ppt/tags/tag238.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female-00010"/>
  <p:tag name="ARTICULATE_CHARACTER_EXPRESSION" val="Thinking"/>
  <p:tag name="ARTICULATE_CHARACTER_POSE" val="Thinking"/>
  <p:tag name="ARTICULATE_CHARACTER_PERSPECTIVE" val="Front"/>
</p:tagLst>
</file>

<file path=ppt/tags/tag239.xml><?xml version="1.0" encoding="utf-8"?>
<p:tagLst xmlns:a="http://schemas.openxmlformats.org/drawingml/2006/main" xmlns:r="http://schemas.openxmlformats.org/officeDocument/2006/relationships" xmlns:p="http://schemas.openxmlformats.org/presentationml/2006/main">
  <p:tag name="ARTICULATE_USED_LAYOUT" val="3"/>
  <p:tag name="AUDIO_ID" val="557"/>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UDIO_ID" val="439"/>
  <p:tag name="ARTICULATE_USED_LAYOUT" val="3"/>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male-00007"/>
  <p:tag name="ARTICULATE_CHARACTER_EXPRESSION" val="Talking"/>
  <p:tag name="ARTICULATE_CHARACTER_POSE" val="HoldingBriefcase"/>
  <p:tag name="ARTICULATE_CHARACTER_PERSPECTIVE" val="Right"/>
</p:tagLst>
</file>

<file path=ppt/tags/tag242.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female-00010"/>
  <p:tag name="ARTICULATE_CHARACTER_EXPRESSION" val="Asking"/>
  <p:tag name="ARTICULATE_CHARACTER_POSE" val="HoldingBriefcase"/>
  <p:tag name="ARTICULATE_CHARACTER_PERSPECTIVE" val="Lef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lastní návrh">
  <a:themeElements>
    <a:clrScheme name="Generali paleta">
      <a:dk1>
        <a:srgbClr val="000000"/>
      </a:dk1>
      <a:lt1>
        <a:sysClr val="window" lastClr="FFFFFF"/>
      </a:lt1>
      <a:dk2>
        <a:srgbClr val="C21C1D"/>
      </a:dk2>
      <a:lt2>
        <a:srgbClr val="FFFFFF"/>
      </a:lt2>
      <a:accent1>
        <a:srgbClr val="752127"/>
      </a:accent1>
      <a:accent2>
        <a:srgbClr val="8E1230"/>
      </a:accent2>
      <a:accent3>
        <a:srgbClr val="E9573D"/>
      </a:accent3>
      <a:accent4>
        <a:srgbClr val="595959"/>
      </a:accent4>
      <a:accent5>
        <a:srgbClr val="6F7072"/>
      </a:accent5>
      <a:accent6>
        <a:srgbClr val="8B8E8F"/>
      </a:accent6>
      <a:hlink>
        <a:srgbClr val="84A379"/>
      </a:hlink>
      <a:folHlink>
        <a:srgbClr val="8EB8B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mpC675.tmp">
  <a:themeElements>
    <a:clrScheme name="Template 10 Light">
      <a:dk1>
        <a:sysClr val="windowText" lastClr="000000"/>
      </a:dk1>
      <a:lt1>
        <a:sysClr val="window" lastClr="FFFFFF"/>
      </a:lt1>
      <a:dk2>
        <a:srgbClr val="1782BF"/>
      </a:dk2>
      <a:lt2>
        <a:srgbClr val="62BCE9"/>
      </a:lt2>
      <a:accent1>
        <a:srgbClr val="A7E2E9"/>
      </a:accent1>
      <a:accent2>
        <a:srgbClr val="1FC5B2"/>
      </a:accent2>
      <a:accent3>
        <a:srgbClr val="006FAA"/>
      </a:accent3>
      <a:accent4>
        <a:srgbClr val="06376D"/>
      </a:accent4>
      <a:accent5>
        <a:srgbClr val="F8B23A"/>
      </a:accent5>
      <a:accent6>
        <a:srgbClr val="ED3645"/>
      </a:accent6>
      <a:hlink>
        <a:srgbClr val="0070AA"/>
      </a:hlink>
      <a:folHlink>
        <a:srgbClr val="6132C5"/>
      </a:folHlink>
    </a:clrScheme>
    <a:fontScheme name="Template 10">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18872" tIns="64008" rIns="118872" bIns="64008" rtlCol="0">
        <a:spAutoFit/>
      </a:bodyPr>
      <a:lstStyle>
        <a:defPPr>
          <a:defRPr sz="2100" dirty="0" smtClean="0">
            <a:solidFill>
              <a:schemeClr val="bg1">
                <a:lumMod val="50000"/>
              </a:schemeClr>
            </a:solidFill>
          </a:defRPr>
        </a:defPPr>
      </a:lstStyle>
    </a:txDef>
  </a:objectDefaults>
  <a:extraClrSchemeLst/>
</a:theme>
</file>

<file path=ppt/theme/theme11.xml><?xml version="1.0" encoding="utf-8"?>
<a:theme xmlns:a="http://schemas.openxmlformats.org/drawingml/2006/main" name="Template 12 Light">
  <a:themeElements>
    <a:clrScheme name="Radiance">
      <a:dk1>
        <a:srgbClr val="000000"/>
      </a:dk1>
      <a:lt1>
        <a:srgbClr val="FFFFFF"/>
      </a:lt1>
      <a:dk2>
        <a:srgbClr val="44546A"/>
      </a:dk2>
      <a:lt2>
        <a:srgbClr val="E7E6E6"/>
      </a:lt2>
      <a:accent1>
        <a:srgbClr val="3CBDC4"/>
      </a:accent1>
      <a:accent2>
        <a:srgbClr val="2F528E"/>
      </a:accent2>
      <a:accent3>
        <a:srgbClr val="566274"/>
      </a:accent3>
      <a:accent4>
        <a:srgbClr val="212A35"/>
      </a:accent4>
      <a:accent5>
        <a:srgbClr val="B8CDD4"/>
      </a:accent5>
      <a:accent6>
        <a:srgbClr val="48AECE"/>
      </a:accent6>
      <a:hlink>
        <a:srgbClr val="0563C1"/>
      </a:hlink>
      <a:folHlink>
        <a:srgbClr val="954F72"/>
      </a:folHlink>
    </a:clrScheme>
    <a:fontScheme name="Template 12 Fonts">
      <a:majorFont>
        <a:latin typeface="Montserrat Medium"/>
        <a:ea typeface=""/>
        <a:cs typeface=""/>
      </a:majorFont>
      <a:minorFont>
        <a:latin typeface="Open Sans Regular"/>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roma">
  <a:themeElements>
    <a:clrScheme name="Chroma">
      <a:dk1>
        <a:srgbClr val="343E48"/>
      </a:dk1>
      <a:lt1>
        <a:sysClr val="window" lastClr="FFFFFF"/>
      </a:lt1>
      <a:dk2>
        <a:srgbClr val="8B8B8B"/>
      </a:dk2>
      <a:lt2>
        <a:srgbClr val="F2F2F2"/>
      </a:lt2>
      <a:accent1>
        <a:srgbClr val="FFC000"/>
      </a:accent1>
      <a:accent2>
        <a:srgbClr val="10AE99"/>
      </a:accent2>
      <a:accent3>
        <a:srgbClr val="65A9E6"/>
      </a:accent3>
      <a:accent4>
        <a:srgbClr val="B9BCC5"/>
      </a:accent4>
      <a:accent5>
        <a:srgbClr val="161A1F"/>
      </a:accent5>
      <a:accent6>
        <a:srgbClr val="343E48"/>
      </a:accent6>
      <a:hlink>
        <a:srgbClr val="FFFFFF"/>
      </a:hlink>
      <a:folHlink>
        <a:srgbClr val="10AE99"/>
      </a:folHlink>
    </a:clrScheme>
    <a:fontScheme name="Chroma">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err="1" smtClean="0">
            <a:solidFill>
              <a:schemeClr val="tx2"/>
            </a:solidFill>
          </a:defRPr>
        </a:defPPr>
      </a:lstStyle>
    </a:txDef>
  </a:objectDefaults>
  <a:extraClrSchemeLst/>
</a:theme>
</file>

<file path=ppt/theme/theme13.xml><?xml version="1.0" encoding="utf-8"?>
<a:theme xmlns:a="http://schemas.openxmlformats.org/drawingml/2006/main" name="Harmony">
  <a:themeElements>
    <a:clrScheme name="Harmony">
      <a:dk1>
        <a:srgbClr val="000000"/>
      </a:dk1>
      <a:lt1>
        <a:srgbClr val="FFFFFF"/>
      </a:lt1>
      <a:dk2>
        <a:srgbClr val="343E48"/>
      </a:dk2>
      <a:lt2>
        <a:srgbClr val="EFEFEF"/>
      </a:lt2>
      <a:accent1>
        <a:srgbClr val="5A31C3"/>
      </a:accent1>
      <a:accent2>
        <a:srgbClr val="381D81"/>
      </a:accent2>
      <a:accent3>
        <a:srgbClr val="997BDC"/>
      </a:accent3>
      <a:accent4>
        <a:srgbClr val="301969"/>
      </a:accent4>
      <a:accent5>
        <a:srgbClr val="866BC4"/>
      </a:accent5>
      <a:accent6>
        <a:srgbClr val="7D68DC"/>
      </a:accent6>
      <a:hlink>
        <a:srgbClr val="10AE99"/>
      </a:hlink>
      <a:folHlink>
        <a:srgbClr val="92D050"/>
      </a:folHlink>
    </a:clrScheme>
    <a:fontScheme name="Harmony">
      <a:majorFont>
        <a:latin typeface="Montserrat-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954" tIns="60977" rIns="121954" bIns="60977">
        <a:noAutofit/>
      </a:bodyPr>
      <a:lstStyle>
        <a:defPPr marL="0" indent="0">
          <a:spcBef>
            <a:spcPts val="0"/>
          </a:spcBef>
          <a:buNone/>
          <a:defRPr sz="2100" dirty="0">
            <a:solidFill>
              <a:schemeClr val="bg1">
                <a:lumMod val="50000"/>
              </a:schemeClr>
            </a:solidFill>
            <a:cs typeface="Calibri"/>
          </a:defRPr>
        </a:defPPr>
      </a:lstStyle>
    </a:txDef>
  </a:objectDefaults>
  <a:extraClrSchemeLst/>
</a:theme>
</file>

<file path=ppt/theme/theme14.xml><?xml version="1.0" encoding="utf-8"?>
<a:theme xmlns:a="http://schemas.openxmlformats.org/drawingml/2006/main" name="Opportunity">
  <a:themeElements>
    <a:clrScheme name="Opportunity">
      <a:dk1>
        <a:srgbClr val="000000"/>
      </a:dk1>
      <a:lt1>
        <a:srgbClr val="FFFFFF"/>
      </a:lt1>
      <a:dk2>
        <a:srgbClr val="131A23"/>
      </a:dk2>
      <a:lt2>
        <a:srgbClr val="FFFFFF"/>
      </a:lt2>
      <a:accent1>
        <a:srgbClr val="1FB18A"/>
      </a:accent1>
      <a:accent2>
        <a:srgbClr val="151515"/>
      </a:accent2>
      <a:accent3>
        <a:srgbClr val="66788C"/>
      </a:accent3>
      <a:accent4>
        <a:srgbClr val="2E90C7"/>
      </a:accent4>
      <a:accent5>
        <a:srgbClr val="177C85"/>
      </a:accent5>
      <a:accent6>
        <a:srgbClr val="E02B39"/>
      </a:accent6>
      <a:hlink>
        <a:srgbClr val="10AE99"/>
      </a:hlink>
      <a:folHlink>
        <a:srgbClr val="92D050"/>
      </a:folHlink>
    </a:clrScheme>
    <a:fontScheme name="Opportunity">
      <a:majorFont>
        <a:latin typeface="Roboto Medium"/>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err="1" smtClean="0">
            <a:solidFill>
              <a:schemeClr val="bg2">
                <a:lumMod val="50000"/>
              </a:schemeClr>
            </a:solidFill>
          </a:defRPr>
        </a:defPPr>
      </a:lstStyle>
    </a:txDef>
  </a:objectDefaults>
  <a:extraClrSchemeLst/>
</a:theme>
</file>

<file path=ppt/theme/theme15.xml><?xml version="1.0" encoding="utf-8"?>
<a:theme xmlns:a="http://schemas.openxmlformats.org/drawingml/2006/main" name="Journey">
  <a:themeElements>
    <a:clrScheme name="Journey">
      <a:dk1>
        <a:srgbClr val="000000"/>
      </a:dk1>
      <a:lt1>
        <a:srgbClr val="FFFFFF"/>
      </a:lt1>
      <a:dk2>
        <a:srgbClr val="8B8B8B"/>
      </a:dk2>
      <a:lt2>
        <a:srgbClr val="FEF6EA"/>
      </a:lt2>
      <a:accent1>
        <a:srgbClr val="F6C263"/>
      </a:accent1>
      <a:accent2>
        <a:srgbClr val="CE3045"/>
      </a:accent2>
      <a:accent3>
        <a:srgbClr val="2C3D59"/>
      </a:accent3>
      <a:accent4>
        <a:srgbClr val="5E8D9F"/>
      </a:accent4>
      <a:accent5>
        <a:srgbClr val="60A79F"/>
      </a:accent5>
      <a:accent6>
        <a:srgbClr val="E48895"/>
      </a:accent6>
      <a:hlink>
        <a:srgbClr val="CE3045"/>
      </a:hlink>
      <a:folHlink>
        <a:srgbClr val="10AE99"/>
      </a:folHlink>
    </a:clrScheme>
    <a:fontScheme name="Journey">
      <a:majorFont>
        <a:latin typeface="Fjalla O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err="1" smtClean="0">
            <a:solidFill>
              <a:schemeClr val="tx2"/>
            </a:solidFill>
          </a:defRPr>
        </a:defPPr>
      </a:lstStyle>
    </a:txDef>
  </a:objectDefaults>
  <a:extraClrSchemeLst/>
</a:theme>
</file>

<file path=ppt/theme/theme16.xml><?xml version="1.0" encoding="utf-8"?>
<a:theme xmlns:a="http://schemas.openxmlformats.org/drawingml/2006/main" name="Tok">
  <a:themeElements>
    <a:clrScheme name="Tok">
      <a:dk1>
        <a:sysClr val="windowText" lastClr="000000"/>
      </a:dk1>
      <a:lt1>
        <a:sysClr val="window" lastClr="FFFFFF"/>
      </a:lt1>
      <a:dk2>
        <a:srgbClr val="1A2026"/>
      </a:dk2>
      <a:lt2>
        <a:srgbClr val="7B8F9D"/>
      </a:lt2>
      <a:accent1>
        <a:srgbClr val="ED3667"/>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ok">
      <a:majorFont>
        <a:latin typeface="Lato Black"/>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bg1">
                <a:lumMod val="50000"/>
              </a:schemeClr>
            </a:solidFill>
          </a:defRPr>
        </a:defPPr>
      </a:lstStyle>
    </a:txDef>
  </a:objectDefaults>
  <a:extraClrSchemeLst/>
</a:theme>
</file>

<file path=ppt/theme/theme17.xml><?xml version="1.0" encoding="utf-8"?>
<a:theme xmlns:a="http://schemas.openxmlformats.org/drawingml/2006/main" name="Illuminate">
  <a:themeElements>
    <a:clrScheme name="Mau City">
      <a:dk1>
        <a:srgbClr val="000000"/>
      </a:dk1>
      <a:lt1>
        <a:srgbClr val="FFFFFF"/>
      </a:lt1>
      <a:dk2>
        <a:srgbClr val="0298E1"/>
      </a:dk2>
      <a:lt2>
        <a:srgbClr val="CFD6DE"/>
      </a:lt2>
      <a:accent1>
        <a:srgbClr val="0087C9"/>
      </a:accent1>
      <a:accent2>
        <a:srgbClr val="36B2CA"/>
      </a:accent2>
      <a:accent3>
        <a:srgbClr val="0065AC"/>
      </a:accent3>
      <a:accent4>
        <a:srgbClr val="12254D"/>
      </a:accent4>
      <a:accent5>
        <a:srgbClr val="728089"/>
      </a:accent5>
      <a:accent6>
        <a:srgbClr val="A2B1C1"/>
      </a:accent6>
      <a:hlink>
        <a:srgbClr val="1D0F29"/>
      </a:hlink>
      <a:folHlink>
        <a:srgbClr val="3F3F3F"/>
      </a:folHlink>
    </a:clrScheme>
    <a:fontScheme name="City_16">
      <a:majorFont>
        <a:latin typeface="Lato Light"/>
        <a:ea typeface="Helvetica Light"/>
        <a:cs typeface="Helvetica Light"/>
      </a:majorFont>
      <a:minorFont>
        <a:latin typeface="Lato Regular"/>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Pr>
      <a:bodyPr rot="0" spcFirstLastPara="1" vertOverflow="overflow" horzOverflow="overflow" vert="horz" wrap="square" lIns="50800" tIns="50800" rIns="50800" bIns="50800" numCol="1" spcCol="38100" rtlCol="0" anchor="ctr">
        <a:no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Fractal">
  <a:themeElements>
    <a:clrScheme name="Fractal">
      <a:dk1>
        <a:srgbClr val="000000"/>
      </a:dk1>
      <a:lt1>
        <a:sysClr val="window" lastClr="FFFFFF"/>
      </a:lt1>
      <a:dk2>
        <a:srgbClr val="8B8B8B"/>
      </a:dk2>
      <a:lt2>
        <a:srgbClr val="F2F2F2"/>
      </a:lt2>
      <a:accent1>
        <a:srgbClr val="FFC000"/>
      </a:accent1>
      <a:accent2>
        <a:srgbClr val="0E0E0E"/>
      </a:accent2>
      <a:accent3>
        <a:srgbClr val="656565"/>
      </a:accent3>
      <a:accent4>
        <a:srgbClr val="212121"/>
      </a:accent4>
      <a:accent5>
        <a:srgbClr val="FD8808"/>
      </a:accent5>
      <a:accent6>
        <a:srgbClr val="FECA25"/>
      </a:accent6>
      <a:hlink>
        <a:srgbClr val="461EA8"/>
      </a:hlink>
      <a:folHlink>
        <a:srgbClr val="00B0F0"/>
      </a:folHlink>
    </a:clrScheme>
    <a:fontScheme name="Fractal">
      <a:majorFont>
        <a:latin typeface="Roboto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smtClean="0">
            <a:solidFill>
              <a:schemeClr val="bg1">
                <a:lumMod val="50000"/>
              </a:schemeClr>
            </a:solidFill>
          </a:defRPr>
        </a:defPPr>
      </a:lstStyle>
    </a:txDef>
  </a:objectDefaults>
  <a:extraClrSchemeLst/>
</a:theme>
</file>

<file path=ppt/theme/theme1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Red background">
  <a:themeElements>
    <a:clrScheme name="Generali paleta">
      <a:dk1>
        <a:srgbClr val="000000"/>
      </a:dk1>
      <a:lt1>
        <a:sysClr val="window" lastClr="FFFFFF"/>
      </a:lt1>
      <a:dk2>
        <a:srgbClr val="C21C1D"/>
      </a:dk2>
      <a:lt2>
        <a:srgbClr val="FFFFFF"/>
      </a:lt2>
      <a:accent1>
        <a:srgbClr val="752127"/>
      </a:accent1>
      <a:accent2>
        <a:srgbClr val="8E1230"/>
      </a:accent2>
      <a:accent3>
        <a:srgbClr val="E9573D"/>
      </a:accent3>
      <a:accent4>
        <a:srgbClr val="595959"/>
      </a:accent4>
      <a:accent5>
        <a:srgbClr val="6F7072"/>
      </a:accent5>
      <a:accent6>
        <a:srgbClr val="8B8E8F"/>
      </a:accent6>
      <a:hlink>
        <a:srgbClr val="84A379"/>
      </a:hlink>
      <a:folHlink>
        <a:srgbClr val="8EB8B7"/>
      </a:folHlink>
    </a:clrScheme>
    <a:fontScheme name="BE_typografia">
      <a:majorFont>
        <a:latin typeface="Arial Regular"/>
        <a:ea typeface="Arial Italic"/>
        <a:cs typeface=""/>
      </a:majorFont>
      <a:minorFont>
        <a:latin typeface="Arial Regular"/>
        <a:ea typeface="Arial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solidFill>
              <a:schemeClr val="bg1"/>
            </a:solidFill>
          </a:defRPr>
        </a:defPPr>
      </a:lstStyle>
    </a:txDef>
  </a:objectDefaults>
  <a:extraClrSchemeLst/>
</a:theme>
</file>

<file path=ppt/theme/theme20.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Momentum">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tx2"/>
            </a:solidFill>
            <a:cs typeface="Calibri"/>
          </a:defRPr>
        </a:defPPr>
      </a:lstStyle>
    </a:txDef>
  </a:objectDefaults>
  <a:extraClrSchemeLst/>
</a:theme>
</file>

<file path=ppt/theme/theme4.xml><?xml version="1.0" encoding="utf-8"?>
<a:theme xmlns:a="http://schemas.openxmlformats.org/drawingml/2006/main" name="Axis">
  <a:themeElements>
    <a:clrScheme name="Axis">
      <a:dk1>
        <a:srgbClr val="000000"/>
      </a:dk1>
      <a:lt1>
        <a:srgbClr val="FFFFFF"/>
      </a:lt1>
      <a:dk2>
        <a:srgbClr val="D7D7D7"/>
      </a:dk2>
      <a:lt2>
        <a:srgbClr val="FBFBFB"/>
      </a:lt2>
      <a:accent1>
        <a:srgbClr val="69AD21"/>
      </a:accent1>
      <a:accent2>
        <a:srgbClr val="4DBDC8"/>
      </a:accent2>
      <a:accent3>
        <a:srgbClr val="065BBE"/>
      </a:accent3>
      <a:accent4>
        <a:srgbClr val="80D328"/>
      </a:accent4>
      <a:accent5>
        <a:srgbClr val="51841D"/>
      </a:accent5>
      <a:accent6>
        <a:srgbClr val="ED3645"/>
      </a:accent6>
      <a:hlink>
        <a:srgbClr val="10AE99"/>
      </a:hlink>
      <a:folHlink>
        <a:srgbClr val="92D050"/>
      </a:folHlink>
    </a:clrScheme>
    <a:fontScheme name="Axis">
      <a:majorFont>
        <a:latin typeface="Fjalla One"/>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21891" tIns="60945" rIns="121891" bIns="60945" rtlCol="0">
        <a:noAutofit/>
      </a:bodyPr>
      <a:lstStyle>
        <a:defPPr>
          <a:defRPr sz="2099" dirty="0">
            <a:solidFill>
              <a:schemeClr val="tx1">
                <a:lumMod val="50000"/>
                <a:lumOff val="50000"/>
              </a:schemeClr>
            </a:solidFill>
            <a:cs typeface="Open Sans"/>
          </a:defRPr>
        </a:defPPr>
      </a:lstStyle>
    </a:txDef>
  </a:objectDefaults>
  <a:extraClrSchemeLst/>
</a:theme>
</file>

<file path=ppt/theme/theme5.xml><?xml version="1.0" encoding="utf-8"?>
<a:theme xmlns:a="http://schemas.openxmlformats.org/drawingml/2006/main" name="Illustrated-Light-JB_GCEDIT1">
  <a:themeElements>
    <a:clrScheme name="Vigor">
      <a:dk1>
        <a:sysClr val="windowText" lastClr="000000"/>
      </a:dk1>
      <a:lt1>
        <a:sysClr val="window" lastClr="FFFFFF"/>
      </a:lt1>
      <a:dk2>
        <a:srgbClr val="1B3E71"/>
      </a:dk2>
      <a:lt2>
        <a:srgbClr val="EEECE1"/>
      </a:lt2>
      <a:accent1>
        <a:srgbClr val="14C5E0"/>
      </a:accent1>
      <a:accent2>
        <a:srgbClr val="0085B8"/>
      </a:accent2>
      <a:accent3>
        <a:srgbClr val="00153B"/>
      </a:accent3>
      <a:accent4>
        <a:srgbClr val="15B7D5"/>
      </a:accent4>
      <a:accent5>
        <a:srgbClr val="006B8A"/>
      </a:accent5>
      <a:accent6>
        <a:srgbClr val="852640"/>
      </a:accent6>
      <a:hlink>
        <a:srgbClr val="4B83D4"/>
      </a:hlink>
      <a:folHlink>
        <a:srgbClr val="00638A"/>
      </a:folHlink>
    </a:clrScheme>
    <a:fontScheme name="Template M-03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xtLs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Lst>
      </a:spPr>
      <a:bodyPr vert="horz" wrap="square" lIns="0" tIns="0" rIns="0" bIns="0" numCol="1" anchor="t" anchorCtr="0" compatLnSpc="1">
        <a:prstTxWarp prst="textNoShape">
          <a:avLst/>
        </a:prstTxWarp>
        <a:noAutofit/>
      </a:bodyPr>
      <a:lstStyle>
        <a:defPPr>
          <a:defRPr sz="2100" dirty="0"/>
        </a:defPPr>
      </a:lstStyle>
    </a:txDef>
  </a:objectDefaults>
  <a:extraClrSchemeLst/>
</a:theme>
</file>

<file path=ppt/theme/theme6.xml><?xml version="1.0" encoding="utf-8"?>
<a:theme xmlns:a="http://schemas.openxmlformats.org/drawingml/2006/main" name="1_Illustrated-Light-JB_GCEDIT1">
  <a:themeElements>
    <a:clrScheme name="Prostor">
      <a:dk1>
        <a:srgbClr val="000000"/>
      </a:dk1>
      <a:lt1>
        <a:srgbClr val="FFFFFF"/>
      </a:lt1>
      <a:dk2>
        <a:srgbClr val="222A2F"/>
      </a:dk2>
      <a:lt2>
        <a:srgbClr val="D8D8D8"/>
      </a:lt2>
      <a:accent1>
        <a:srgbClr val="FE564B"/>
      </a:accent1>
      <a:accent2>
        <a:srgbClr val="0085B8"/>
      </a:accent2>
      <a:accent3>
        <a:srgbClr val="ADAFB2"/>
      </a:accent3>
      <a:accent4>
        <a:srgbClr val="222A2F"/>
      </a:accent4>
      <a:accent5>
        <a:srgbClr val="222A2F"/>
      </a:accent5>
      <a:accent6>
        <a:srgbClr val="852640"/>
      </a:accent6>
      <a:hlink>
        <a:srgbClr val="4B83D4"/>
      </a:hlink>
      <a:folHlink>
        <a:srgbClr val="00638A"/>
      </a:folHlink>
    </a:clrScheme>
    <a:fontScheme name="Template M-03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xtLst>
          <a:ext uri="{909E8E84-426E-40dd-AFC4-6F175D3DCCD1}">
            <a14:hiddenFill xmlns:r="http://schemas.openxmlformats.org/officeDocument/2006/relationships" xmlns:p="http://schemas.openxmlformats.org/presentationml/2006/main" xmlns:a14="http://schemas.microsoft.com/office/drawing/2010/main" xmlns="">
              <a:solidFill>
                <a:srgbClr val="FFFFFF"/>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rgbClr val="000000"/>
              </a:solidFill>
              <a:miter lim="800000"/>
              <a:headEnd/>
              <a:tailEnd/>
            </a14:hiddenLine>
          </a:ext>
        </a:extLst>
      </a:spPr>
      <a:bodyPr vert="horz" wrap="square" lIns="0" tIns="0" rIns="0" bIns="0" numCol="1" anchor="t" anchorCtr="0" compatLnSpc="1">
        <a:prstTxWarp prst="textNoShape">
          <a:avLst/>
        </a:prstTxWarp>
        <a:noAutofit/>
      </a:bodyPr>
      <a:lstStyle>
        <a:defPPr>
          <a:defRPr sz="2100" dirty="0">
            <a:solidFill>
              <a:schemeClr val="bg1"/>
            </a:solidFill>
          </a:defRPr>
        </a:defPPr>
      </a:lstStyle>
    </a:txDef>
  </a:objectDefaults>
  <a:extraClrSchemeLst/>
</a:theme>
</file>

<file path=ppt/theme/theme7.xml><?xml version="1.0" encoding="utf-8"?>
<a:theme xmlns:a="http://schemas.openxmlformats.org/drawingml/2006/main" name="Serenity">
  <a:themeElements>
    <a:clrScheme name="Serenity">
      <a:dk1>
        <a:srgbClr val="000000"/>
      </a:dk1>
      <a:lt1>
        <a:srgbClr val="FFFFFF"/>
      </a:lt1>
      <a:dk2>
        <a:srgbClr val="53575E"/>
      </a:dk2>
      <a:lt2>
        <a:srgbClr val="DBDEDF"/>
      </a:lt2>
      <a:accent1>
        <a:srgbClr val="FE635B"/>
      </a:accent1>
      <a:accent2>
        <a:srgbClr val="EBD0C6"/>
      </a:accent2>
      <a:accent3>
        <a:srgbClr val="F0C8B9"/>
      </a:accent3>
      <a:accent4>
        <a:srgbClr val="6C6C6C"/>
      </a:accent4>
      <a:accent5>
        <a:srgbClr val="FB8A83"/>
      </a:accent5>
      <a:accent6>
        <a:srgbClr val="F0E2DD"/>
      </a:accent6>
      <a:hlink>
        <a:srgbClr val="0563C1"/>
      </a:hlink>
      <a:folHlink>
        <a:srgbClr val="954F72"/>
      </a:folHlink>
    </a:clrScheme>
    <a:fontScheme name="Serenity">
      <a:majorFont>
        <a:latin typeface="Oswald Light"/>
        <a:ea typeface=""/>
        <a:cs typeface=""/>
      </a:majorFont>
      <a:minorFont>
        <a:latin typeface="Lato Light"/>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w="12700">
          <a:miter lim="400000"/>
        </a:ln>
      </a:spPr>
      <a:bodyPr wrap="square" lIns="90000" tIns="46800" rIns="90000" bIns="46800">
        <a:spAutoFit/>
      </a:bodyPr>
      <a:lstStyle>
        <a:defPPr>
          <a:lnSpc>
            <a:spcPct val="100000"/>
          </a:lnSpc>
          <a:defRPr sz="1600" dirty="0">
            <a:solidFill>
              <a:schemeClr val="tx2"/>
            </a:solidFill>
            <a:latin typeface="+mn-lt"/>
            <a:ea typeface="Lato Light" charset="0"/>
            <a:cs typeface="Lato Light" charset="0"/>
          </a:defRPr>
        </a:defPPr>
      </a:lstStyle>
    </a:txDef>
  </a:objectDefaults>
  <a:extraClrSchemeLst/>
  <a:extLst>
    <a:ext uri="{05A4C25C-085E-4340-85A3-A5531E510DB2}">
      <thm15:themeFamily xmlns:thm15="http://schemas.microsoft.com/office/thememl/2012/main" name="Corporate Revamp 04 LT 4x3_Widescreen" id="{664AC7BC-8578-E945-A280-0E6EDE46BAF5}" vid="{3B3501F2-41E6-344D-8B03-E9F8E78CC489}"/>
    </a:ext>
  </a:extLst>
</a:theme>
</file>

<file path=ppt/theme/theme8.xml><?xml version="1.0" encoding="utf-8"?>
<a:theme xmlns:a="http://schemas.openxmlformats.org/drawingml/2006/main" name="Synergy">
  <a:themeElements>
    <a:clrScheme name="Synergy">
      <a:dk1>
        <a:sysClr val="windowText" lastClr="000000"/>
      </a:dk1>
      <a:lt1>
        <a:sysClr val="window" lastClr="FFFFFF"/>
      </a:lt1>
      <a:dk2>
        <a:srgbClr val="1F497D"/>
      </a:dk2>
      <a:lt2>
        <a:srgbClr val="F0F0F0"/>
      </a:lt2>
      <a:accent1>
        <a:srgbClr val="182DBE"/>
      </a:accent1>
      <a:accent2>
        <a:srgbClr val="2F3B46"/>
      </a:accent2>
      <a:accent3>
        <a:srgbClr val="96A5B7"/>
      </a:accent3>
      <a:accent4>
        <a:srgbClr val="AABAD0"/>
      </a:accent4>
      <a:accent5>
        <a:srgbClr val="1EA57D"/>
      </a:accent5>
      <a:accent6>
        <a:srgbClr val="24C8B1"/>
      </a:accent6>
      <a:hlink>
        <a:srgbClr val="0000FF"/>
      </a:hlink>
      <a:folHlink>
        <a:srgbClr val="800080"/>
      </a:folHlink>
    </a:clrScheme>
    <a:fontScheme name="Synergy">
      <a:majorFont>
        <a:latin typeface="Prata"/>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Vision">
  <a:themeElements>
    <a:clrScheme name="Vision">
      <a:dk1>
        <a:sysClr val="windowText" lastClr="000000"/>
      </a:dk1>
      <a:lt1>
        <a:sysClr val="window" lastClr="FFFFFF"/>
      </a:lt1>
      <a:dk2>
        <a:srgbClr val="464D61"/>
      </a:dk2>
      <a:lt2>
        <a:srgbClr val="F2F2F2"/>
      </a:lt2>
      <a:accent1>
        <a:srgbClr val="048BE6"/>
      </a:accent1>
      <a:accent2>
        <a:srgbClr val="323C4F"/>
      </a:accent2>
      <a:accent3>
        <a:srgbClr val="2BB1EE"/>
      </a:accent3>
      <a:accent4>
        <a:srgbClr val="373C4F"/>
      </a:accent4>
      <a:accent5>
        <a:srgbClr val="D7DAE2"/>
      </a:accent5>
      <a:accent6>
        <a:srgbClr val="F2F2F2"/>
      </a:accent6>
      <a:hlink>
        <a:srgbClr val="FFFFFF"/>
      </a:hlink>
      <a:folHlink>
        <a:srgbClr val="00B0F0"/>
      </a:folHlink>
    </a:clrScheme>
    <a:fontScheme name="Vis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940727-8897-4c97-b161-cee3e63352e0">
      <Terms xmlns="http://schemas.microsoft.com/office/infopath/2007/PartnerControls"/>
    </lcf76f155ced4ddcb4097134ff3c332f>
    <TaxCatchAll xmlns="f53ee015-206f-4065-9629-8a7225282f07" xsi:nil="true"/>
  </documentManagement>
</p:properties>
</file>

<file path=customXml/item10.xml><?xml version="1.0" encoding="utf-8"?>
<ContentPassPackage>
  <PackageId>Template-00027-PPT</PackageId>
</ContentPassPackage>
</file>

<file path=customXml/item11.xml><?xml version="1.0" encoding="utf-8"?>
<ContentPassPackage>
  <PackageId>Template-00029-PPT</PackageId>
</ContentPassPackage>
</file>

<file path=customXml/item12.xml><?xml version="1.0" encoding="utf-8"?>
<ContentPassPackage>
  <PackageId>Template-00011-PPT</PackageId>
</ContentPassPackage>
</file>

<file path=customXml/item13.xml><?xml version="1.0" encoding="utf-8"?>
<ContentPassPackage>
  <PackageId>Template-00020-PPT</PackageId>
</ContentPassPackage>
</file>

<file path=customXml/item14.xml><?xml version="1.0" encoding="utf-8"?>
<ContentPassPackage>
  <PackageId>Template-00017-PPT</PackageId>
</ContentPassPackage>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ContentPassPackage>
  <PackageId>Template-00009-PPT</PackageId>
</ContentPassPackage>
</file>

<file path=customXml/item17.xml><?xml version="1.0" encoding="utf-8"?>
<ContentPassPackage>
  <PackageId>Template-00013-PPT</PackageId>
</ContentPassPackage>
</file>

<file path=customXml/item18.xml><?xml version="1.0" encoding="utf-8"?>
<ContentPassPackage>
  <PackageId>Template-00019-PPT</PackageId>
</ContentPassPackage>
</file>

<file path=customXml/item19.xml><?xml version="1.0" encoding="utf-8"?>
<ContentPassPackage>
  <PackageId>Template-00015-PPT</PackageId>
</ContentPassPackage>
</file>

<file path=customXml/item2.xml><?xml version="1.0" encoding="utf-8"?>
<ContentPassPackage>
  <PackageId>Template-00003-PPT</PackageId>
</ContentPassPackage>
</file>

<file path=customXml/item3.xml><?xml version="1.0" encoding="utf-8"?>
<ContentPassPackage>
  <PackageId>Template-00021-PPT</PackageId>
</ContentPassPackage>
</file>

<file path=customXml/item4.xml><?xml version="1.0" encoding="utf-8"?>
<ContentPassPackage>
  <PackageId>Template-00023-PPT</PackageId>
</ContentPassPackage>
</file>

<file path=customXml/item5.xml><?xml version="1.0" encoding="utf-8"?>
<ct:contentTypeSchema xmlns:ct="http://schemas.microsoft.com/office/2006/metadata/contentType" xmlns:ma="http://schemas.microsoft.com/office/2006/metadata/properties/metaAttributes" ct:_="" ma:_="" ma:contentTypeName="Document" ma:contentTypeID="0x010100A12D995E49154646BB249A0C776150C0" ma:contentTypeVersion="16" ma:contentTypeDescription="Create a new document." ma:contentTypeScope="" ma:versionID="6cfa958ccc8d2a8941c44f94a1e1b26a">
  <xsd:schema xmlns:xsd="http://www.w3.org/2001/XMLSchema" xmlns:xs="http://www.w3.org/2001/XMLSchema" xmlns:p="http://schemas.microsoft.com/office/2006/metadata/properties" xmlns:ns2="e4940727-8897-4c97-b161-cee3e63352e0" xmlns:ns3="f53ee015-206f-4065-9629-8a7225282f07" targetNamespace="http://schemas.microsoft.com/office/2006/metadata/properties" ma:root="true" ma:fieldsID="3c6bb69bba7090959ee22dc33a695c8f" ns2:_="" ns3:_="">
    <xsd:import namespace="e4940727-8897-4c97-b161-cee3e63352e0"/>
    <xsd:import namespace="f53ee015-206f-4065-9629-8a7225282f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40727-8897-4c97-b161-cee3e6335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f75a9b-8bab-4e85-824e-08e78c5b74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3ee015-206f-4065-9629-8a7225282f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0e5fed-f7d0-4dd3-80ba-433cfc9bf867}" ma:internalName="TaxCatchAll" ma:showField="CatchAllData" ma:web="f53ee015-206f-4065-9629-8a7225282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ContentPassPackage>
  <PackageId>Template-00001-PPT</PackageId>
</ContentPassPackage>
</file>

<file path=customXml/item7.xml><?xml version="1.0" encoding="utf-8"?>
<ContentPassPackage>
  <PackageId>Template-00005-PPT</PackageId>
</ContentPassPackage>
</file>

<file path=customXml/item8.xml><?xml version="1.0" encoding="utf-8"?>
<ContentPassPackage>
  <PackageId>Template-00007-PPT</PackageId>
</ContentPassPackage>
</file>

<file path=customXml/item9.xml><?xml version="1.0" encoding="utf-8"?>
<ContentPassPackage>
  <PackageId>Template-00025-PPT</PackageId>
</ContentPassPackage>
</file>

<file path=customXml/itemProps1.xml><?xml version="1.0" encoding="utf-8"?>
<ds:datastoreItem xmlns:ds="http://schemas.openxmlformats.org/officeDocument/2006/customXml" ds:itemID="{C7284AE9-4356-460E-AFA5-8CF9BB4CBD10}">
  <ds:schemaRefs>
    <ds:schemaRef ds:uri="http://purl.org/dc/terms/"/>
    <ds:schemaRef ds:uri="e4940727-8897-4c97-b161-cee3e63352e0"/>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f53ee015-206f-4065-9629-8a7225282f07"/>
    <ds:schemaRef ds:uri="http://schemas.microsoft.com/office/infopath/2007/PartnerControls"/>
    <ds:schemaRef ds:uri="http://schemas.openxmlformats.org/package/2006/metadata/core-properties"/>
  </ds:schemaRefs>
</ds:datastoreItem>
</file>

<file path=customXml/itemProps10.xml><?xml version="1.0" encoding="utf-8"?>
<ds:datastoreItem xmlns:ds="http://schemas.openxmlformats.org/officeDocument/2006/customXml" ds:itemID="{E92E0EFE-CCE1-4C4B-8C3D-052965785AE6}">
  <ds:schemaRefs/>
</ds:datastoreItem>
</file>

<file path=customXml/itemProps11.xml><?xml version="1.0" encoding="utf-8"?>
<ds:datastoreItem xmlns:ds="http://schemas.openxmlformats.org/officeDocument/2006/customXml" ds:itemID="{F1EF4187-C21B-4EE5-A831-14CC449C19C6}">
  <ds:schemaRefs/>
</ds:datastoreItem>
</file>

<file path=customXml/itemProps12.xml><?xml version="1.0" encoding="utf-8"?>
<ds:datastoreItem xmlns:ds="http://schemas.openxmlformats.org/officeDocument/2006/customXml" ds:itemID="{8EB0E97A-C82F-4EB7-90DD-62B2CCDF76C8}">
  <ds:schemaRefs/>
</ds:datastoreItem>
</file>

<file path=customXml/itemProps13.xml><?xml version="1.0" encoding="utf-8"?>
<ds:datastoreItem xmlns:ds="http://schemas.openxmlformats.org/officeDocument/2006/customXml" ds:itemID="{4427A32E-B3CD-4F48-8967-AD31C8579333}">
  <ds:schemaRefs/>
</ds:datastoreItem>
</file>

<file path=customXml/itemProps14.xml><?xml version="1.0" encoding="utf-8"?>
<ds:datastoreItem xmlns:ds="http://schemas.openxmlformats.org/officeDocument/2006/customXml" ds:itemID="{7463D723-3A23-4BEA-A006-DEBFD0A79FE8}">
  <ds:schemaRefs/>
</ds:datastoreItem>
</file>

<file path=customXml/itemProps15.xml><?xml version="1.0" encoding="utf-8"?>
<ds:datastoreItem xmlns:ds="http://schemas.openxmlformats.org/officeDocument/2006/customXml" ds:itemID="{C12BE5A3-B3F4-4A16-A42A-CC8968A9F6C2}">
  <ds:schemaRefs>
    <ds:schemaRef ds:uri="http://schemas.microsoft.com/sharepoint/v3/contenttype/forms"/>
  </ds:schemaRefs>
</ds:datastoreItem>
</file>

<file path=customXml/itemProps16.xml><?xml version="1.0" encoding="utf-8"?>
<ds:datastoreItem xmlns:ds="http://schemas.openxmlformats.org/officeDocument/2006/customXml" ds:itemID="{EDD8AA92-A71D-46DF-93DC-825E0585E204}">
  <ds:schemaRefs/>
</ds:datastoreItem>
</file>

<file path=customXml/itemProps17.xml><?xml version="1.0" encoding="utf-8"?>
<ds:datastoreItem xmlns:ds="http://schemas.openxmlformats.org/officeDocument/2006/customXml" ds:itemID="{B7DF1F0A-3067-4AC4-A37B-95ECD346409A}">
  <ds:schemaRefs/>
</ds:datastoreItem>
</file>

<file path=customXml/itemProps18.xml><?xml version="1.0" encoding="utf-8"?>
<ds:datastoreItem xmlns:ds="http://schemas.openxmlformats.org/officeDocument/2006/customXml" ds:itemID="{6C49B134-69B2-4BA1-9472-CA92787AC8D7}">
  <ds:schemaRefs/>
</ds:datastoreItem>
</file>

<file path=customXml/itemProps19.xml><?xml version="1.0" encoding="utf-8"?>
<ds:datastoreItem xmlns:ds="http://schemas.openxmlformats.org/officeDocument/2006/customXml" ds:itemID="{E2970D40-01C0-40E2-9A07-0F7B704A0E4C}">
  <ds:schemaRefs/>
</ds:datastoreItem>
</file>

<file path=customXml/itemProps2.xml><?xml version="1.0" encoding="utf-8"?>
<ds:datastoreItem xmlns:ds="http://schemas.openxmlformats.org/officeDocument/2006/customXml" ds:itemID="{F68BBF21-B381-430F-92F4-87B5CAED2625}">
  <ds:schemaRefs/>
</ds:datastoreItem>
</file>

<file path=customXml/itemProps3.xml><?xml version="1.0" encoding="utf-8"?>
<ds:datastoreItem xmlns:ds="http://schemas.openxmlformats.org/officeDocument/2006/customXml" ds:itemID="{B50AC1C0-AB80-4D7B-B532-47349655EBEC}">
  <ds:schemaRefs/>
</ds:datastoreItem>
</file>

<file path=customXml/itemProps4.xml><?xml version="1.0" encoding="utf-8"?>
<ds:datastoreItem xmlns:ds="http://schemas.openxmlformats.org/officeDocument/2006/customXml" ds:itemID="{81E87D84-1335-4FE0-952E-DA62D24E5332}">
  <ds:schemaRefs/>
</ds:datastoreItem>
</file>

<file path=customXml/itemProps5.xml><?xml version="1.0" encoding="utf-8"?>
<ds:datastoreItem xmlns:ds="http://schemas.openxmlformats.org/officeDocument/2006/customXml" ds:itemID="{55887543-9195-42A1-8487-533DDCA32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40727-8897-4c97-b161-cee3e63352e0"/>
    <ds:schemaRef ds:uri="f53ee015-206f-4065-9629-8a7225282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9FC4D5C-A8F4-4045-82A4-F7AECCBD9C7E}">
  <ds:schemaRefs/>
</ds:datastoreItem>
</file>

<file path=customXml/itemProps7.xml><?xml version="1.0" encoding="utf-8"?>
<ds:datastoreItem xmlns:ds="http://schemas.openxmlformats.org/officeDocument/2006/customXml" ds:itemID="{86918217-20C9-420C-9F48-DFABA6F2AFF3}">
  <ds:schemaRefs/>
</ds:datastoreItem>
</file>

<file path=customXml/itemProps8.xml><?xml version="1.0" encoding="utf-8"?>
<ds:datastoreItem xmlns:ds="http://schemas.openxmlformats.org/officeDocument/2006/customXml" ds:itemID="{39147830-3B10-4ABC-875D-B0DA6ACDF1D5}">
  <ds:schemaRefs/>
</ds:datastoreItem>
</file>

<file path=customXml/itemProps9.xml><?xml version="1.0" encoding="utf-8"?>
<ds:datastoreItem xmlns:ds="http://schemas.openxmlformats.org/officeDocument/2006/customXml" ds:itemID="{171E8436-FD26-4E5E-A84C-4E630FAEDD16}">
  <ds:schemaRefs/>
</ds:datastoreItem>
</file>

<file path=docProps/app.xml><?xml version="1.0" encoding="utf-8"?>
<Properties xmlns="http://schemas.openxmlformats.org/officeDocument/2006/extended-properties" xmlns:vt="http://schemas.openxmlformats.org/officeDocument/2006/docPropsVTypes">
  <TotalTime>42252</TotalTime>
  <Words>9512</Words>
  <Application>Microsoft Office PowerPoint</Application>
  <PresentationFormat>Širokoúhlá obrazovka</PresentationFormat>
  <Paragraphs>886</Paragraphs>
  <Slides>52</Slides>
  <Notes>52</Notes>
  <HiddenSlides>0</HiddenSlides>
  <MMClips>0</MMClips>
  <ScaleCrop>false</ScaleCrop>
  <HeadingPairs>
    <vt:vector size="6" baseType="variant">
      <vt:variant>
        <vt:lpstr>Použitá písma</vt:lpstr>
      </vt:variant>
      <vt:variant>
        <vt:i4>30</vt:i4>
      </vt:variant>
      <vt:variant>
        <vt:lpstr>Motiv</vt:lpstr>
      </vt:variant>
      <vt:variant>
        <vt:i4>18</vt:i4>
      </vt:variant>
      <vt:variant>
        <vt:lpstr>Nadpisy snímků</vt:lpstr>
      </vt:variant>
      <vt:variant>
        <vt:i4>52</vt:i4>
      </vt:variant>
    </vt:vector>
  </HeadingPairs>
  <TitlesOfParts>
    <vt:vector size="100" baseType="lpstr">
      <vt:lpstr>Aleo Light</vt:lpstr>
      <vt:lpstr>Arial</vt:lpstr>
      <vt:lpstr>Arial CE</vt:lpstr>
      <vt:lpstr>Arial Regular</vt:lpstr>
      <vt:lpstr>Cabin-semi-bold</vt:lpstr>
      <vt:lpstr>Calibri</vt:lpstr>
      <vt:lpstr>fira sans</vt:lpstr>
      <vt:lpstr>Fjalla One</vt:lpstr>
      <vt:lpstr>Georgia</vt:lpstr>
      <vt:lpstr>inherit</vt:lpstr>
      <vt:lpstr>Inter</vt:lpstr>
      <vt:lpstr>Lato Black</vt:lpstr>
      <vt:lpstr>Lato Light</vt:lpstr>
      <vt:lpstr>Lato Regular</vt:lpstr>
      <vt:lpstr>Lobster Two</vt:lpstr>
      <vt:lpstr>Montserrat Medium</vt:lpstr>
      <vt:lpstr>Montserrat-Bold</vt:lpstr>
      <vt:lpstr>Muli</vt:lpstr>
      <vt:lpstr>Neue Helvetica</vt:lpstr>
      <vt:lpstr>Open Sans</vt:lpstr>
      <vt:lpstr>Open Sans Regular</vt:lpstr>
      <vt:lpstr>Oswald Light</vt:lpstr>
      <vt:lpstr>Prata</vt:lpstr>
      <vt:lpstr>Roboto</vt:lpstr>
      <vt:lpstr>Roboto Light</vt:lpstr>
      <vt:lpstr>Roboto Medium</vt:lpstr>
      <vt:lpstr>Source Sans Pro</vt:lpstr>
      <vt:lpstr>Titillium Web</vt:lpstr>
      <vt:lpstr>Verdana</vt:lpstr>
      <vt:lpstr>Wingdings</vt:lpstr>
      <vt:lpstr>Vlastní návrh</vt:lpstr>
      <vt:lpstr>Slide Red background</vt:lpstr>
      <vt:lpstr>Velocity</vt:lpstr>
      <vt:lpstr>Axis</vt:lpstr>
      <vt:lpstr>Illustrated-Light-JB_GCEDIT1</vt:lpstr>
      <vt:lpstr>1_Illustrated-Light-JB_GCEDIT1</vt:lpstr>
      <vt:lpstr>Serenity</vt:lpstr>
      <vt:lpstr>Synergy</vt:lpstr>
      <vt:lpstr>Vision</vt:lpstr>
      <vt:lpstr>tmpC675.tmp</vt:lpstr>
      <vt:lpstr>Template 12 Light</vt:lpstr>
      <vt:lpstr>Chroma</vt:lpstr>
      <vt:lpstr>Harmony</vt:lpstr>
      <vt:lpstr>Opportunity</vt:lpstr>
      <vt:lpstr>Journey</vt:lpstr>
      <vt:lpstr>Tok</vt:lpstr>
      <vt:lpstr>Illuminate</vt:lpstr>
      <vt:lpstr>Fractal</vt:lpstr>
      <vt:lpstr>Finanční trhy – 1. den</vt:lpstr>
      <vt:lpstr>Prezentace aplikace PowerPoint</vt:lpstr>
      <vt:lpstr>Podílový fond?</vt:lpstr>
      <vt:lpstr>Prezentace aplikace PowerPoint</vt:lpstr>
      <vt:lpstr>Prezentace aplikace PowerPoint</vt:lpstr>
      <vt:lpstr>Jaké typy fondů existují?</vt:lpstr>
      <vt:lpstr>Prezentace aplikace PowerPoint</vt:lpstr>
      <vt:lpstr>Prezentace aplikace PowerPoint</vt:lpstr>
      <vt:lpstr>Fondy fondů</vt:lpstr>
      <vt:lpstr>Typy investičních strategií AKCIOVÝCH fondů</vt:lpstr>
      <vt:lpstr>Vnitřní hodnota akcie</vt:lpstr>
      <vt:lpstr>Poměr P/E (Price to Earnings Ratio) </vt:lpstr>
      <vt:lpstr>Shillerovo P/E neboli ukazatel CAPE (cyclically adjusted price-to-earnings ratio)</vt:lpstr>
      <vt:lpstr>EPS (earnig per share) a DPS (dividend per share)</vt:lpstr>
      <vt:lpstr>Poměr P/S (Price to Sales) </vt:lpstr>
      <vt:lpstr>Tržní kapitalizace (market capitalization) </vt:lpstr>
      <vt:lpstr>Tržní kapitalizace a tržby: TESLA vs. ostatní automobilky</vt:lpstr>
      <vt:lpstr>Případová studie: porovnání ukazatelů u veřejně obchodovatelných společností: </vt:lpstr>
      <vt:lpstr>Případová studie: porovnání ukazatelů u veřejně obchodovatelných společností: </vt:lpstr>
      <vt:lpstr>Případová studie: porovnání ukazatelů u veřejně obchodovatelných společností: </vt:lpstr>
      <vt:lpstr>Případová studie: porovnání ukazatelů u veřejně obchodovatelných společností: </vt:lpstr>
      <vt:lpstr>Prezentace aplikace PowerPoint</vt:lpstr>
      <vt:lpstr>Prezentace aplikace PowerPoint</vt:lpstr>
      <vt:lpstr>Finanční trhy – 2. den</vt:lpstr>
      <vt:lpstr>Prezentace aplikace PowerPoint</vt:lpstr>
      <vt:lpstr>Transakční náklady</vt:lpstr>
      <vt:lpstr>Proč se máme zajímat o deriváty?</vt:lpstr>
      <vt:lpstr>Spotový kontra individuální termínovaný kontrakt</vt:lpstr>
      <vt:lpstr>Dělení finančních derivátů</vt:lpstr>
      <vt:lpstr>Forward - příklad</vt:lpstr>
      <vt:lpstr>Měnový swap - příklad</vt:lpstr>
      <vt:lpstr>Repo obchody/operace</vt:lpstr>
      <vt:lpstr>Volatilita</vt:lpstr>
      <vt:lpstr>Ratingové stupnice</vt:lpstr>
      <vt:lpstr>Výnos do splatnosti (YTM - Yield to Maturity)</vt:lpstr>
      <vt:lpstr> Macaulayova durace </vt:lpstr>
      <vt:lpstr> Emerging markets</vt:lpstr>
      <vt:lpstr> Klasifikace fondu dle SFDR</vt:lpstr>
      <vt:lpstr> Co jsou to ETP?  </vt:lpstr>
      <vt:lpstr> ETF</vt:lpstr>
      <vt:lpstr> ETC</vt:lpstr>
      <vt:lpstr>ETN</vt:lpstr>
      <vt:lpstr> ADR – americký depozitní certifikát</vt:lpstr>
      <vt:lpstr>Populární investiční strategie</vt:lpstr>
      <vt:lpstr> Portfolio Nobelovy nadace</vt:lpstr>
      <vt:lpstr>All Weather (Seasons) portfolio Raye Dalia</vt:lpstr>
      <vt:lpstr>Berkshire Hathaway Warrena Buffeta</vt:lpstr>
      <vt:lpstr>Tabulka Fondů</vt:lpstr>
      <vt:lpstr>Pravidla pro tvorbu portfolia</vt:lpstr>
      <vt:lpstr>Pravidla pro tvorbu portfolia - alokace</vt:lpstr>
      <vt:lpstr>Výkonnost jednotlivých tříd aktiv</vt:lpstr>
      <vt:lpstr>Děkujeme za pozornost </vt:lpstr>
    </vt:vector>
  </TitlesOfParts>
  <Company>Generali Business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 Brand Project</dc:title>
  <dc:creator>Casonato Sara</dc:creator>
  <cp:lastModifiedBy>Petr Libich</cp:lastModifiedBy>
  <cp:revision>1394</cp:revision>
  <cp:lastPrinted>2022-08-13T07:25:33Z</cp:lastPrinted>
  <dcterms:created xsi:type="dcterms:W3CDTF">2013-11-25T10:36:52Z</dcterms:created>
  <dcterms:modified xsi:type="dcterms:W3CDTF">2023-01-29T17:02:39Z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0x010100A12D995E49154646BB249A0C776150C0</vt:lpwstr>
  </property>
  <property fmtid="{D5CDD505-2E9C-101B-9397-08002B2CF9AE}" pid="3" name="ArticulatePath">
    <vt:lpwstr>BM20 Moneta návrh produktová - 01</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E12900BD-63A4-43CE-9650-9444CA26E80B</vt:lpwstr>
  </property>
  <property fmtid="{D5CDD505-2E9C-101B-9397-08002B2CF9AE}" pid="7" name="ArticulateProjectFull">
    <vt:lpwstr>C:\Users\pezah\Desktop\Articulate_obr\Articulate_studio\Acredite_2021_sablona.ppta</vt:lpwstr>
  </property>
  <property fmtid="{D5CDD505-2E9C-101B-9397-08002B2CF9AE}" pid="8" name="MSIP_Label_756d5027-2c74-4041-897e-53f219414518_Enabled">
    <vt:lpwstr>true</vt:lpwstr>
  </property>
  <property fmtid="{D5CDD505-2E9C-101B-9397-08002B2CF9AE}" pid="9" name="MSIP_Label_756d5027-2c74-4041-897e-53f219414518_SetDate">
    <vt:lpwstr>2023-01-04T10:33:00Z</vt:lpwstr>
  </property>
  <property fmtid="{D5CDD505-2E9C-101B-9397-08002B2CF9AE}" pid="10" name="MSIP_Label_756d5027-2c74-4041-897e-53f219414518_Method">
    <vt:lpwstr>Standard</vt:lpwstr>
  </property>
  <property fmtid="{D5CDD505-2E9C-101B-9397-08002B2CF9AE}" pid="11" name="MSIP_Label_756d5027-2c74-4041-897e-53f219414518_Name">
    <vt:lpwstr>Interní-CZE-Viditelna</vt:lpwstr>
  </property>
  <property fmtid="{D5CDD505-2E9C-101B-9397-08002B2CF9AE}" pid="12" name="MSIP_Label_756d5027-2c74-4041-897e-53f219414518_SiteId">
    <vt:lpwstr>cbeb3ecc-6f45-4183-b5a8-088140deae5d</vt:lpwstr>
  </property>
  <property fmtid="{D5CDD505-2E9C-101B-9397-08002B2CF9AE}" pid="13" name="MSIP_Label_756d5027-2c74-4041-897e-53f219414518_ActionId">
    <vt:lpwstr>7fbf01c8-7a38-4d20-abb5-f4ad72da9405</vt:lpwstr>
  </property>
  <property fmtid="{D5CDD505-2E9C-101B-9397-08002B2CF9AE}" pid="14" name="MSIP_Label_756d5027-2c74-4041-897e-53f219414518_ContentBits">
    <vt:lpwstr>2</vt:lpwstr>
  </property>
  <property fmtid="{D5CDD505-2E9C-101B-9397-08002B2CF9AE}" pid="15" name="ClassificationContentMarkingFooterLocations">
    <vt:lpwstr>Vlastní návrh:5\Slide Red background:3\Velocity:7\Axis:5\Illustrated-Light-JB_GCEDIT1:8\1_Illustrated-Light-JB_GCEDIT1:8\Serenity:3\Synergy:5\Vision:5\tmpC675.tmp:6\Template 12 Light:8\Chroma:5\Harmony:7\Opportunity:8\Journey:5\Tok:7\Illuminate:8\Fractal:6</vt:lpwstr>
  </property>
  <property fmtid="{D5CDD505-2E9C-101B-9397-08002B2CF9AE}" pid="16" name="ClassificationContentMarkingFooterText">
    <vt:lpwstr>Interní / Internal</vt:lpwstr>
  </property>
  <property fmtid="{D5CDD505-2E9C-101B-9397-08002B2CF9AE}" pid="17" name="MediaServiceImageTags">
    <vt:lpwstr/>
  </property>
</Properties>
</file>