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59" r:id="rId6"/>
    <p:sldId id="260" r:id="rId7"/>
    <p:sldId id="261" r:id="rId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72" d="100"/>
          <a:sy n="72" d="100"/>
        </p:scale>
        <p:origin x="57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D7CBA2-AA3E-4C8F-B34B-D2F4F4E2A538}"/>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AFC17414-36C9-4ECC-95FB-211CFB3107B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9361A051-FAD8-42C3-80F3-6BDC22C8499A}"/>
              </a:ext>
            </a:extLst>
          </p:cNvPr>
          <p:cNvSpPr>
            <a:spLocks noGrp="1"/>
          </p:cNvSpPr>
          <p:nvPr>
            <p:ph type="dt" sz="half" idx="10"/>
          </p:nvPr>
        </p:nvSpPr>
        <p:spPr/>
        <p:txBody>
          <a:bodyPr/>
          <a:lstStyle/>
          <a:p>
            <a:fld id="{6788CDC8-8268-41DD-A796-60991BE43E3F}" type="datetimeFigureOut">
              <a:rPr lang="cs-CZ" smtClean="0"/>
              <a:t>28.09.2022</a:t>
            </a:fld>
            <a:endParaRPr lang="cs-CZ"/>
          </a:p>
        </p:txBody>
      </p:sp>
      <p:sp>
        <p:nvSpPr>
          <p:cNvPr id="5" name="Zástupný symbol pro zápatí 4">
            <a:extLst>
              <a:ext uri="{FF2B5EF4-FFF2-40B4-BE49-F238E27FC236}">
                <a16:creationId xmlns:a16="http://schemas.microsoft.com/office/drawing/2014/main" id="{C9E49ECA-E7D0-46C9-AC1E-6F22045ECF4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2DE0222-79C0-4DC1-961A-FF1B5C1DA245}"/>
              </a:ext>
            </a:extLst>
          </p:cNvPr>
          <p:cNvSpPr>
            <a:spLocks noGrp="1"/>
          </p:cNvSpPr>
          <p:nvPr>
            <p:ph type="sldNum" sz="quarter" idx="12"/>
          </p:nvPr>
        </p:nvSpPr>
        <p:spPr/>
        <p:txBody>
          <a:bodyPr/>
          <a:lstStyle/>
          <a:p>
            <a:fld id="{D6EE74A7-3F33-48B0-846F-3842A1A4AC26}" type="slidenum">
              <a:rPr lang="cs-CZ" smtClean="0"/>
              <a:t>‹#›</a:t>
            </a:fld>
            <a:endParaRPr lang="cs-CZ"/>
          </a:p>
        </p:txBody>
      </p:sp>
    </p:spTree>
    <p:extLst>
      <p:ext uri="{BB962C8B-B14F-4D97-AF65-F5344CB8AC3E}">
        <p14:creationId xmlns:p14="http://schemas.microsoft.com/office/powerpoint/2010/main" val="3999293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013463-BE72-4572-9660-D23EFDC75E05}"/>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A324F6BA-EAD2-4E7E-A692-2AD765D8CF17}"/>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31F0A9E-6758-47B0-8F0C-02665D859FEA}"/>
              </a:ext>
            </a:extLst>
          </p:cNvPr>
          <p:cNvSpPr>
            <a:spLocks noGrp="1"/>
          </p:cNvSpPr>
          <p:nvPr>
            <p:ph type="dt" sz="half" idx="10"/>
          </p:nvPr>
        </p:nvSpPr>
        <p:spPr/>
        <p:txBody>
          <a:bodyPr/>
          <a:lstStyle/>
          <a:p>
            <a:fld id="{6788CDC8-8268-41DD-A796-60991BE43E3F}" type="datetimeFigureOut">
              <a:rPr lang="cs-CZ" smtClean="0"/>
              <a:t>28.09.2022</a:t>
            </a:fld>
            <a:endParaRPr lang="cs-CZ"/>
          </a:p>
        </p:txBody>
      </p:sp>
      <p:sp>
        <p:nvSpPr>
          <p:cNvPr id="5" name="Zástupný symbol pro zápatí 4">
            <a:extLst>
              <a:ext uri="{FF2B5EF4-FFF2-40B4-BE49-F238E27FC236}">
                <a16:creationId xmlns:a16="http://schemas.microsoft.com/office/drawing/2014/main" id="{22B25648-1C07-43BA-9F86-89F3FB784A4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B0A9224-93BA-4668-8108-E0DABBC9C96D}"/>
              </a:ext>
            </a:extLst>
          </p:cNvPr>
          <p:cNvSpPr>
            <a:spLocks noGrp="1"/>
          </p:cNvSpPr>
          <p:nvPr>
            <p:ph type="sldNum" sz="quarter" idx="12"/>
          </p:nvPr>
        </p:nvSpPr>
        <p:spPr/>
        <p:txBody>
          <a:bodyPr/>
          <a:lstStyle/>
          <a:p>
            <a:fld id="{D6EE74A7-3F33-48B0-846F-3842A1A4AC26}" type="slidenum">
              <a:rPr lang="cs-CZ" smtClean="0"/>
              <a:t>‹#›</a:t>
            </a:fld>
            <a:endParaRPr lang="cs-CZ"/>
          </a:p>
        </p:txBody>
      </p:sp>
    </p:spTree>
    <p:extLst>
      <p:ext uri="{BB962C8B-B14F-4D97-AF65-F5344CB8AC3E}">
        <p14:creationId xmlns:p14="http://schemas.microsoft.com/office/powerpoint/2010/main" val="2512308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40056A0E-BF48-4AF7-B349-D2609948D447}"/>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5F4AF0D5-B959-4A04-ACB6-6E70B8186E1E}"/>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1F465FC-5643-43DF-9B84-0F97E6BF136F}"/>
              </a:ext>
            </a:extLst>
          </p:cNvPr>
          <p:cNvSpPr>
            <a:spLocks noGrp="1"/>
          </p:cNvSpPr>
          <p:nvPr>
            <p:ph type="dt" sz="half" idx="10"/>
          </p:nvPr>
        </p:nvSpPr>
        <p:spPr/>
        <p:txBody>
          <a:bodyPr/>
          <a:lstStyle/>
          <a:p>
            <a:fld id="{6788CDC8-8268-41DD-A796-60991BE43E3F}" type="datetimeFigureOut">
              <a:rPr lang="cs-CZ" smtClean="0"/>
              <a:t>28.09.2022</a:t>
            </a:fld>
            <a:endParaRPr lang="cs-CZ"/>
          </a:p>
        </p:txBody>
      </p:sp>
      <p:sp>
        <p:nvSpPr>
          <p:cNvPr id="5" name="Zástupný symbol pro zápatí 4">
            <a:extLst>
              <a:ext uri="{FF2B5EF4-FFF2-40B4-BE49-F238E27FC236}">
                <a16:creationId xmlns:a16="http://schemas.microsoft.com/office/drawing/2014/main" id="{7D27B6AF-71F0-450C-8ECE-99D75E10757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725AE85-0495-4CB9-8699-92813E5EA125}"/>
              </a:ext>
            </a:extLst>
          </p:cNvPr>
          <p:cNvSpPr>
            <a:spLocks noGrp="1"/>
          </p:cNvSpPr>
          <p:nvPr>
            <p:ph type="sldNum" sz="quarter" idx="12"/>
          </p:nvPr>
        </p:nvSpPr>
        <p:spPr/>
        <p:txBody>
          <a:bodyPr/>
          <a:lstStyle/>
          <a:p>
            <a:fld id="{D6EE74A7-3F33-48B0-846F-3842A1A4AC26}" type="slidenum">
              <a:rPr lang="cs-CZ" smtClean="0"/>
              <a:t>‹#›</a:t>
            </a:fld>
            <a:endParaRPr lang="cs-CZ"/>
          </a:p>
        </p:txBody>
      </p:sp>
    </p:spTree>
    <p:extLst>
      <p:ext uri="{BB962C8B-B14F-4D97-AF65-F5344CB8AC3E}">
        <p14:creationId xmlns:p14="http://schemas.microsoft.com/office/powerpoint/2010/main" val="2553731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76E206-5138-421F-A427-D39CEEA14DDD}"/>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93742873-C8FF-417C-9E7B-0EC56BA8EBB6}"/>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8811815-1625-4C21-8B0D-8AF691EDC178}"/>
              </a:ext>
            </a:extLst>
          </p:cNvPr>
          <p:cNvSpPr>
            <a:spLocks noGrp="1"/>
          </p:cNvSpPr>
          <p:nvPr>
            <p:ph type="dt" sz="half" idx="10"/>
          </p:nvPr>
        </p:nvSpPr>
        <p:spPr/>
        <p:txBody>
          <a:bodyPr/>
          <a:lstStyle/>
          <a:p>
            <a:fld id="{6788CDC8-8268-41DD-A796-60991BE43E3F}" type="datetimeFigureOut">
              <a:rPr lang="cs-CZ" smtClean="0"/>
              <a:t>28.09.2022</a:t>
            </a:fld>
            <a:endParaRPr lang="cs-CZ"/>
          </a:p>
        </p:txBody>
      </p:sp>
      <p:sp>
        <p:nvSpPr>
          <p:cNvPr id="5" name="Zástupný symbol pro zápatí 4">
            <a:extLst>
              <a:ext uri="{FF2B5EF4-FFF2-40B4-BE49-F238E27FC236}">
                <a16:creationId xmlns:a16="http://schemas.microsoft.com/office/drawing/2014/main" id="{23390AD5-459C-4AFB-84FC-5CFA6E3C6B4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9605A10-C052-4F96-ABFA-956A8FDB7BE9}"/>
              </a:ext>
            </a:extLst>
          </p:cNvPr>
          <p:cNvSpPr>
            <a:spLocks noGrp="1"/>
          </p:cNvSpPr>
          <p:nvPr>
            <p:ph type="sldNum" sz="quarter" idx="12"/>
          </p:nvPr>
        </p:nvSpPr>
        <p:spPr/>
        <p:txBody>
          <a:bodyPr/>
          <a:lstStyle/>
          <a:p>
            <a:fld id="{D6EE74A7-3F33-48B0-846F-3842A1A4AC26}" type="slidenum">
              <a:rPr lang="cs-CZ" smtClean="0"/>
              <a:t>‹#›</a:t>
            </a:fld>
            <a:endParaRPr lang="cs-CZ"/>
          </a:p>
        </p:txBody>
      </p:sp>
    </p:spTree>
    <p:extLst>
      <p:ext uri="{BB962C8B-B14F-4D97-AF65-F5344CB8AC3E}">
        <p14:creationId xmlns:p14="http://schemas.microsoft.com/office/powerpoint/2010/main" val="2743271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14A509-C958-4C90-8C71-0BD1419EED9B}"/>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1293FCA5-6930-44CD-B237-736ABAF03B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CBABDE05-70C1-4ED8-9218-C96DA363914B}"/>
              </a:ext>
            </a:extLst>
          </p:cNvPr>
          <p:cNvSpPr>
            <a:spLocks noGrp="1"/>
          </p:cNvSpPr>
          <p:nvPr>
            <p:ph type="dt" sz="half" idx="10"/>
          </p:nvPr>
        </p:nvSpPr>
        <p:spPr/>
        <p:txBody>
          <a:bodyPr/>
          <a:lstStyle/>
          <a:p>
            <a:fld id="{6788CDC8-8268-41DD-A796-60991BE43E3F}" type="datetimeFigureOut">
              <a:rPr lang="cs-CZ" smtClean="0"/>
              <a:t>28.09.2022</a:t>
            </a:fld>
            <a:endParaRPr lang="cs-CZ"/>
          </a:p>
        </p:txBody>
      </p:sp>
      <p:sp>
        <p:nvSpPr>
          <p:cNvPr id="5" name="Zástupný symbol pro zápatí 4">
            <a:extLst>
              <a:ext uri="{FF2B5EF4-FFF2-40B4-BE49-F238E27FC236}">
                <a16:creationId xmlns:a16="http://schemas.microsoft.com/office/drawing/2014/main" id="{2CC66C74-17CF-4AA2-A2B2-65C088CCF4A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6EA9BE8-E018-4DD5-8F35-99D7C5882562}"/>
              </a:ext>
            </a:extLst>
          </p:cNvPr>
          <p:cNvSpPr>
            <a:spLocks noGrp="1"/>
          </p:cNvSpPr>
          <p:nvPr>
            <p:ph type="sldNum" sz="quarter" idx="12"/>
          </p:nvPr>
        </p:nvSpPr>
        <p:spPr/>
        <p:txBody>
          <a:bodyPr/>
          <a:lstStyle/>
          <a:p>
            <a:fld id="{D6EE74A7-3F33-48B0-846F-3842A1A4AC26}" type="slidenum">
              <a:rPr lang="cs-CZ" smtClean="0"/>
              <a:t>‹#›</a:t>
            </a:fld>
            <a:endParaRPr lang="cs-CZ"/>
          </a:p>
        </p:txBody>
      </p:sp>
    </p:spTree>
    <p:extLst>
      <p:ext uri="{BB962C8B-B14F-4D97-AF65-F5344CB8AC3E}">
        <p14:creationId xmlns:p14="http://schemas.microsoft.com/office/powerpoint/2010/main" val="2032647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84F968-8999-4E3E-A2BA-1F97F52BC84F}"/>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8996EA95-6F4D-4F74-94F1-8D131132FBB0}"/>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327D1442-90EB-4EB6-81EA-1299317AA3D3}"/>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447179AE-77FB-41E7-94D0-8814DE092475}"/>
              </a:ext>
            </a:extLst>
          </p:cNvPr>
          <p:cNvSpPr>
            <a:spLocks noGrp="1"/>
          </p:cNvSpPr>
          <p:nvPr>
            <p:ph type="dt" sz="half" idx="10"/>
          </p:nvPr>
        </p:nvSpPr>
        <p:spPr/>
        <p:txBody>
          <a:bodyPr/>
          <a:lstStyle/>
          <a:p>
            <a:fld id="{6788CDC8-8268-41DD-A796-60991BE43E3F}" type="datetimeFigureOut">
              <a:rPr lang="cs-CZ" smtClean="0"/>
              <a:t>28.09.2022</a:t>
            </a:fld>
            <a:endParaRPr lang="cs-CZ"/>
          </a:p>
        </p:txBody>
      </p:sp>
      <p:sp>
        <p:nvSpPr>
          <p:cNvPr id="6" name="Zástupný symbol pro zápatí 5">
            <a:extLst>
              <a:ext uri="{FF2B5EF4-FFF2-40B4-BE49-F238E27FC236}">
                <a16:creationId xmlns:a16="http://schemas.microsoft.com/office/drawing/2014/main" id="{38EAD88F-DA90-4E5E-88AC-4C7DEAD2FFA3}"/>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A202056-2D50-45FB-AB02-C0F7269F7662}"/>
              </a:ext>
            </a:extLst>
          </p:cNvPr>
          <p:cNvSpPr>
            <a:spLocks noGrp="1"/>
          </p:cNvSpPr>
          <p:nvPr>
            <p:ph type="sldNum" sz="quarter" idx="12"/>
          </p:nvPr>
        </p:nvSpPr>
        <p:spPr/>
        <p:txBody>
          <a:bodyPr/>
          <a:lstStyle/>
          <a:p>
            <a:fld id="{D6EE74A7-3F33-48B0-846F-3842A1A4AC26}" type="slidenum">
              <a:rPr lang="cs-CZ" smtClean="0"/>
              <a:t>‹#›</a:t>
            </a:fld>
            <a:endParaRPr lang="cs-CZ"/>
          </a:p>
        </p:txBody>
      </p:sp>
    </p:spTree>
    <p:extLst>
      <p:ext uri="{BB962C8B-B14F-4D97-AF65-F5344CB8AC3E}">
        <p14:creationId xmlns:p14="http://schemas.microsoft.com/office/powerpoint/2010/main" val="2241857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C3FD28-1D82-4F75-B70B-BF2289380742}"/>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1BA8BB2E-EA04-4000-AB60-A8F3A1A649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F5946FC2-8681-40DD-9DE5-79E01CF9C419}"/>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D009BAEE-4FF8-4890-AD8C-5524D3D9C14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8F2C347D-2D55-41FA-9570-278900F6999E}"/>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33D22991-0EFE-403A-B13F-A34260235F2F}"/>
              </a:ext>
            </a:extLst>
          </p:cNvPr>
          <p:cNvSpPr>
            <a:spLocks noGrp="1"/>
          </p:cNvSpPr>
          <p:nvPr>
            <p:ph type="dt" sz="half" idx="10"/>
          </p:nvPr>
        </p:nvSpPr>
        <p:spPr/>
        <p:txBody>
          <a:bodyPr/>
          <a:lstStyle/>
          <a:p>
            <a:fld id="{6788CDC8-8268-41DD-A796-60991BE43E3F}" type="datetimeFigureOut">
              <a:rPr lang="cs-CZ" smtClean="0"/>
              <a:t>28.09.2022</a:t>
            </a:fld>
            <a:endParaRPr lang="cs-CZ"/>
          </a:p>
        </p:txBody>
      </p:sp>
      <p:sp>
        <p:nvSpPr>
          <p:cNvPr id="8" name="Zástupný symbol pro zápatí 7">
            <a:extLst>
              <a:ext uri="{FF2B5EF4-FFF2-40B4-BE49-F238E27FC236}">
                <a16:creationId xmlns:a16="http://schemas.microsoft.com/office/drawing/2014/main" id="{D8B68982-D782-447F-B4EB-31CD606AF909}"/>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34569D4A-595A-401B-90A1-7BC797B035D3}"/>
              </a:ext>
            </a:extLst>
          </p:cNvPr>
          <p:cNvSpPr>
            <a:spLocks noGrp="1"/>
          </p:cNvSpPr>
          <p:nvPr>
            <p:ph type="sldNum" sz="quarter" idx="12"/>
          </p:nvPr>
        </p:nvSpPr>
        <p:spPr/>
        <p:txBody>
          <a:bodyPr/>
          <a:lstStyle/>
          <a:p>
            <a:fld id="{D6EE74A7-3F33-48B0-846F-3842A1A4AC26}" type="slidenum">
              <a:rPr lang="cs-CZ" smtClean="0"/>
              <a:t>‹#›</a:t>
            </a:fld>
            <a:endParaRPr lang="cs-CZ"/>
          </a:p>
        </p:txBody>
      </p:sp>
    </p:spTree>
    <p:extLst>
      <p:ext uri="{BB962C8B-B14F-4D97-AF65-F5344CB8AC3E}">
        <p14:creationId xmlns:p14="http://schemas.microsoft.com/office/powerpoint/2010/main" val="3602995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917ED5-20B7-40D4-A15A-6E94ED79048B}"/>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5B3DC493-156B-47CC-BC29-032947FFBAF0}"/>
              </a:ext>
            </a:extLst>
          </p:cNvPr>
          <p:cNvSpPr>
            <a:spLocks noGrp="1"/>
          </p:cNvSpPr>
          <p:nvPr>
            <p:ph type="dt" sz="half" idx="10"/>
          </p:nvPr>
        </p:nvSpPr>
        <p:spPr/>
        <p:txBody>
          <a:bodyPr/>
          <a:lstStyle/>
          <a:p>
            <a:fld id="{6788CDC8-8268-41DD-A796-60991BE43E3F}" type="datetimeFigureOut">
              <a:rPr lang="cs-CZ" smtClean="0"/>
              <a:t>28.09.2022</a:t>
            </a:fld>
            <a:endParaRPr lang="cs-CZ"/>
          </a:p>
        </p:txBody>
      </p:sp>
      <p:sp>
        <p:nvSpPr>
          <p:cNvPr id="4" name="Zástupný symbol pro zápatí 3">
            <a:extLst>
              <a:ext uri="{FF2B5EF4-FFF2-40B4-BE49-F238E27FC236}">
                <a16:creationId xmlns:a16="http://schemas.microsoft.com/office/drawing/2014/main" id="{7CAD8A4B-1FD5-4781-859D-4DBAD8FF09F6}"/>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82EABDEF-8980-4739-A7C2-CD825CC13451}"/>
              </a:ext>
            </a:extLst>
          </p:cNvPr>
          <p:cNvSpPr>
            <a:spLocks noGrp="1"/>
          </p:cNvSpPr>
          <p:nvPr>
            <p:ph type="sldNum" sz="quarter" idx="12"/>
          </p:nvPr>
        </p:nvSpPr>
        <p:spPr/>
        <p:txBody>
          <a:bodyPr/>
          <a:lstStyle/>
          <a:p>
            <a:fld id="{D6EE74A7-3F33-48B0-846F-3842A1A4AC26}" type="slidenum">
              <a:rPr lang="cs-CZ" smtClean="0"/>
              <a:t>‹#›</a:t>
            </a:fld>
            <a:endParaRPr lang="cs-CZ"/>
          </a:p>
        </p:txBody>
      </p:sp>
    </p:spTree>
    <p:extLst>
      <p:ext uri="{BB962C8B-B14F-4D97-AF65-F5344CB8AC3E}">
        <p14:creationId xmlns:p14="http://schemas.microsoft.com/office/powerpoint/2010/main" val="1903173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71CDEBC9-71D7-43E4-B785-36E4CDA6DF17}"/>
              </a:ext>
            </a:extLst>
          </p:cNvPr>
          <p:cNvSpPr>
            <a:spLocks noGrp="1"/>
          </p:cNvSpPr>
          <p:nvPr>
            <p:ph type="dt" sz="half" idx="10"/>
          </p:nvPr>
        </p:nvSpPr>
        <p:spPr/>
        <p:txBody>
          <a:bodyPr/>
          <a:lstStyle/>
          <a:p>
            <a:fld id="{6788CDC8-8268-41DD-A796-60991BE43E3F}" type="datetimeFigureOut">
              <a:rPr lang="cs-CZ" smtClean="0"/>
              <a:t>28.09.2022</a:t>
            </a:fld>
            <a:endParaRPr lang="cs-CZ"/>
          </a:p>
        </p:txBody>
      </p:sp>
      <p:sp>
        <p:nvSpPr>
          <p:cNvPr id="3" name="Zástupný symbol pro zápatí 2">
            <a:extLst>
              <a:ext uri="{FF2B5EF4-FFF2-40B4-BE49-F238E27FC236}">
                <a16:creationId xmlns:a16="http://schemas.microsoft.com/office/drawing/2014/main" id="{4ACC3762-76F7-456D-A521-3E37CFFFFDF7}"/>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4ED2D844-D82B-4672-AF56-0A0EFE357450}"/>
              </a:ext>
            </a:extLst>
          </p:cNvPr>
          <p:cNvSpPr>
            <a:spLocks noGrp="1"/>
          </p:cNvSpPr>
          <p:nvPr>
            <p:ph type="sldNum" sz="quarter" idx="12"/>
          </p:nvPr>
        </p:nvSpPr>
        <p:spPr/>
        <p:txBody>
          <a:bodyPr/>
          <a:lstStyle/>
          <a:p>
            <a:fld id="{D6EE74A7-3F33-48B0-846F-3842A1A4AC26}" type="slidenum">
              <a:rPr lang="cs-CZ" smtClean="0"/>
              <a:t>‹#›</a:t>
            </a:fld>
            <a:endParaRPr lang="cs-CZ"/>
          </a:p>
        </p:txBody>
      </p:sp>
    </p:spTree>
    <p:extLst>
      <p:ext uri="{BB962C8B-B14F-4D97-AF65-F5344CB8AC3E}">
        <p14:creationId xmlns:p14="http://schemas.microsoft.com/office/powerpoint/2010/main" val="530283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D54413-0281-4CDA-81CF-AE04ED1A7198}"/>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0BFABDB3-1132-43FA-922B-DB3AF81034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0EA5CBB1-F2EF-454D-856A-57746BF750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540E88AD-B7B9-4A19-AAA8-0FCCB1A22704}"/>
              </a:ext>
            </a:extLst>
          </p:cNvPr>
          <p:cNvSpPr>
            <a:spLocks noGrp="1"/>
          </p:cNvSpPr>
          <p:nvPr>
            <p:ph type="dt" sz="half" idx="10"/>
          </p:nvPr>
        </p:nvSpPr>
        <p:spPr/>
        <p:txBody>
          <a:bodyPr/>
          <a:lstStyle/>
          <a:p>
            <a:fld id="{6788CDC8-8268-41DD-A796-60991BE43E3F}" type="datetimeFigureOut">
              <a:rPr lang="cs-CZ" smtClean="0"/>
              <a:t>28.09.2022</a:t>
            </a:fld>
            <a:endParaRPr lang="cs-CZ"/>
          </a:p>
        </p:txBody>
      </p:sp>
      <p:sp>
        <p:nvSpPr>
          <p:cNvPr id="6" name="Zástupný symbol pro zápatí 5">
            <a:extLst>
              <a:ext uri="{FF2B5EF4-FFF2-40B4-BE49-F238E27FC236}">
                <a16:creationId xmlns:a16="http://schemas.microsoft.com/office/drawing/2014/main" id="{B97102C5-03AA-481B-90C4-11E90109000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869A889-D4A1-405C-B3C6-80E3C940902C}"/>
              </a:ext>
            </a:extLst>
          </p:cNvPr>
          <p:cNvSpPr>
            <a:spLocks noGrp="1"/>
          </p:cNvSpPr>
          <p:nvPr>
            <p:ph type="sldNum" sz="quarter" idx="12"/>
          </p:nvPr>
        </p:nvSpPr>
        <p:spPr/>
        <p:txBody>
          <a:bodyPr/>
          <a:lstStyle/>
          <a:p>
            <a:fld id="{D6EE74A7-3F33-48B0-846F-3842A1A4AC26}" type="slidenum">
              <a:rPr lang="cs-CZ" smtClean="0"/>
              <a:t>‹#›</a:t>
            </a:fld>
            <a:endParaRPr lang="cs-CZ"/>
          </a:p>
        </p:txBody>
      </p:sp>
    </p:spTree>
    <p:extLst>
      <p:ext uri="{BB962C8B-B14F-4D97-AF65-F5344CB8AC3E}">
        <p14:creationId xmlns:p14="http://schemas.microsoft.com/office/powerpoint/2010/main" val="3554242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3695A2-684A-416B-AE1C-573E367D8722}"/>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23B46FC5-0B26-4E02-B845-DB5E82B97E0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F36B2C20-EA0C-45EB-BBA5-8913603F50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48B981D3-F30B-442F-AE9F-BC96CECE4638}"/>
              </a:ext>
            </a:extLst>
          </p:cNvPr>
          <p:cNvSpPr>
            <a:spLocks noGrp="1"/>
          </p:cNvSpPr>
          <p:nvPr>
            <p:ph type="dt" sz="half" idx="10"/>
          </p:nvPr>
        </p:nvSpPr>
        <p:spPr/>
        <p:txBody>
          <a:bodyPr/>
          <a:lstStyle/>
          <a:p>
            <a:fld id="{6788CDC8-8268-41DD-A796-60991BE43E3F}" type="datetimeFigureOut">
              <a:rPr lang="cs-CZ" smtClean="0"/>
              <a:t>28.09.2022</a:t>
            </a:fld>
            <a:endParaRPr lang="cs-CZ"/>
          </a:p>
        </p:txBody>
      </p:sp>
      <p:sp>
        <p:nvSpPr>
          <p:cNvPr id="6" name="Zástupný symbol pro zápatí 5">
            <a:extLst>
              <a:ext uri="{FF2B5EF4-FFF2-40B4-BE49-F238E27FC236}">
                <a16:creationId xmlns:a16="http://schemas.microsoft.com/office/drawing/2014/main" id="{4F035453-0CC7-4B0C-A5FA-B771482A3BB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85AC31E-21E4-4FA8-AFE4-2E1CD9D35699}"/>
              </a:ext>
            </a:extLst>
          </p:cNvPr>
          <p:cNvSpPr>
            <a:spLocks noGrp="1"/>
          </p:cNvSpPr>
          <p:nvPr>
            <p:ph type="sldNum" sz="quarter" idx="12"/>
          </p:nvPr>
        </p:nvSpPr>
        <p:spPr/>
        <p:txBody>
          <a:bodyPr/>
          <a:lstStyle/>
          <a:p>
            <a:fld id="{D6EE74A7-3F33-48B0-846F-3842A1A4AC26}" type="slidenum">
              <a:rPr lang="cs-CZ" smtClean="0"/>
              <a:t>‹#›</a:t>
            </a:fld>
            <a:endParaRPr lang="cs-CZ"/>
          </a:p>
        </p:txBody>
      </p:sp>
    </p:spTree>
    <p:extLst>
      <p:ext uri="{BB962C8B-B14F-4D97-AF65-F5344CB8AC3E}">
        <p14:creationId xmlns:p14="http://schemas.microsoft.com/office/powerpoint/2010/main" val="15484324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A7E37016-63C1-43E5-804A-907D5D146F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D73DD776-5501-45C9-810F-7A55183802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7C6587E-D7E5-40F8-8827-B16EF3B1C2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88CDC8-8268-41DD-A796-60991BE43E3F}" type="datetimeFigureOut">
              <a:rPr lang="cs-CZ" smtClean="0"/>
              <a:t>28.09.2022</a:t>
            </a:fld>
            <a:endParaRPr lang="cs-CZ"/>
          </a:p>
        </p:txBody>
      </p:sp>
      <p:sp>
        <p:nvSpPr>
          <p:cNvPr id="5" name="Zástupný symbol pro zápatí 4">
            <a:extLst>
              <a:ext uri="{FF2B5EF4-FFF2-40B4-BE49-F238E27FC236}">
                <a16:creationId xmlns:a16="http://schemas.microsoft.com/office/drawing/2014/main" id="{91B08D3A-8E8C-4E19-98BA-65A4B4A00B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E9EEE228-DB0E-4A8E-BC61-3F9B202A30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EE74A7-3F33-48B0-846F-3842A1A4AC26}" type="slidenum">
              <a:rPr lang="cs-CZ" smtClean="0"/>
              <a:t>‹#›</a:t>
            </a:fld>
            <a:endParaRPr lang="cs-CZ"/>
          </a:p>
        </p:txBody>
      </p:sp>
    </p:spTree>
    <p:extLst>
      <p:ext uri="{BB962C8B-B14F-4D97-AF65-F5344CB8AC3E}">
        <p14:creationId xmlns:p14="http://schemas.microsoft.com/office/powerpoint/2010/main" val="379908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625AF0-A6B0-4F7E-8F6D-2699C46EB66F}"/>
              </a:ext>
            </a:extLst>
          </p:cNvPr>
          <p:cNvSpPr>
            <a:spLocks noGrp="1"/>
          </p:cNvSpPr>
          <p:nvPr>
            <p:ph type="ctrTitle"/>
          </p:nvPr>
        </p:nvSpPr>
        <p:spPr/>
        <p:txBody>
          <a:bodyPr/>
          <a:lstStyle/>
          <a:p>
            <a:r>
              <a:rPr lang="cs-CZ" dirty="0"/>
              <a:t>Umíte si na sebe vydělat?</a:t>
            </a:r>
          </a:p>
        </p:txBody>
      </p:sp>
      <p:sp>
        <p:nvSpPr>
          <p:cNvPr id="3" name="Podnadpis 2">
            <a:extLst>
              <a:ext uri="{FF2B5EF4-FFF2-40B4-BE49-F238E27FC236}">
                <a16:creationId xmlns:a16="http://schemas.microsoft.com/office/drawing/2014/main" id="{47159C1C-A725-4F4F-8EDF-D42A7461463E}"/>
              </a:ext>
            </a:extLst>
          </p:cNvPr>
          <p:cNvSpPr>
            <a:spLocks noGrp="1"/>
          </p:cNvSpPr>
          <p:nvPr>
            <p:ph type="subTitle" idx="1"/>
          </p:nvPr>
        </p:nvSpPr>
        <p:spPr/>
        <p:txBody>
          <a:bodyPr/>
          <a:lstStyle/>
          <a:p>
            <a:r>
              <a:rPr lang="cs-CZ" dirty="0"/>
              <a:t>Procvičování</a:t>
            </a:r>
          </a:p>
        </p:txBody>
      </p:sp>
    </p:spTree>
    <p:extLst>
      <p:ext uri="{BB962C8B-B14F-4D97-AF65-F5344CB8AC3E}">
        <p14:creationId xmlns:p14="http://schemas.microsoft.com/office/powerpoint/2010/main" val="2034419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9CF65E-4A7A-404B-8773-BFFDE29D04C5}"/>
              </a:ext>
            </a:extLst>
          </p:cNvPr>
          <p:cNvSpPr>
            <a:spLocks noGrp="1"/>
          </p:cNvSpPr>
          <p:nvPr>
            <p:ph type="title"/>
          </p:nvPr>
        </p:nvSpPr>
        <p:spPr/>
        <p:txBody>
          <a:bodyPr>
            <a:normAutofit/>
          </a:bodyPr>
          <a:lstStyle/>
          <a:p>
            <a:r>
              <a:rPr lang="cs-CZ" sz="2400" b="1" dirty="0"/>
              <a:t>Úvod</a:t>
            </a:r>
          </a:p>
        </p:txBody>
      </p:sp>
      <p:sp>
        <p:nvSpPr>
          <p:cNvPr id="3" name="Zástupný obsah 2">
            <a:extLst>
              <a:ext uri="{FF2B5EF4-FFF2-40B4-BE49-F238E27FC236}">
                <a16:creationId xmlns:a16="http://schemas.microsoft.com/office/drawing/2014/main" id="{ADD88479-B3C1-4D57-AA64-FE5D48FF0125}"/>
              </a:ext>
            </a:extLst>
          </p:cNvPr>
          <p:cNvSpPr>
            <a:spLocks noGrp="1"/>
          </p:cNvSpPr>
          <p:nvPr>
            <p:ph idx="1"/>
          </p:nvPr>
        </p:nvSpPr>
        <p:spPr/>
        <p:txBody>
          <a:bodyPr/>
          <a:lstStyle/>
          <a:p>
            <a:pPr marL="0" indent="0" algn="just">
              <a:buNone/>
            </a:pPr>
            <a:r>
              <a:rPr lang="cs-CZ" sz="1800" i="1"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Představte si, že od zítřejšího dne přestáváte být studentem, od rodičů už neuvidíte ani korunu a musíte se začít živit sami. Začnete podnikat v oblasti, která je Vám blízká. Vašim úkolem je stanovit, za jakou hodinovou sazbu budete coby podnikatel/</a:t>
            </a:r>
            <a:r>
              <a:rPr lang="cs-CZ" sz="1800" i="1" dirty="0" err="1">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ka</a:t>
            </a:r>
            <a:r>
              <a:rPr lang="cs-CZ" sz="1800" i="1"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 pracovat. Nezapomeňte, že Vaše hodinová sazba vás živí: platí vaše účty, bydlení, koníčky, dovolené… Pro zjednodušení si stanovme, že ženy se začnou živit poskytováním kadeřnických služeb, muži začnou opravovat auta. </a:t>
            </a:r>
          </a:p>
          <a:p>
            <a:pPr marL="0" indent="0" algn="just">
              <a:buNone/>
            </a:pPr>
            <a:endParaRPr lang="cs-CZ" sz="1800" b="1" i="1" dirty="0">
              <a:solidFill>
                <a:srgbClr val="000000"/>
              </a:solidFill>
              <a:latin typeface="Calibri Light" panose="020F0302020204030204" pitchFamily="34" charset="0"/>
              <a:ea typeface="Calibri" panose="020F0502020204030204" pitchFamily="34" charset="0"/>
              <a:cs typeface="Times New Roman" panose="02020603050405020304" pitchFamily="18" charset="0"/>
            </a:endParaRPr>
          </a:p>
          <a:p>
            <a:pPr marL="0" indent="0" algn="just">
              <a:buNone/>
            </a:pPr>
            <a:r>
              <a:rPr lang="cs-CZ" sz="1800" b="1" i="1" dirty="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rPr>
              <a:t>Jak byste měli postupovat?</a:t>
            </a:r>
            <a:endParaRPr lang="cs-CZ" sz="1800" i="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cs-CZ" sz="1800" b="1" i="1" dirty="0">
                <a:solidFill>
                  <a:srgbClr val="000000"/>
                </a:solidFill>
                <a:latin typeface="Calibri Light" panose="020F0302020204030204" pitchFamily="34" charset="0"/>
                <a:cs typeface="Times New Roman" panose="02020603050405020304" pitchFamily="18" charset="0"/>
              </a:rPr>
              <a:t>Krok po kroku…</a:t>
            </a:r>
          </a:p>
        </p:txBody>
      </p:sp>
    </p:spTree>
    <p:extLst>
      <p:ext uri="{BB962C8B-B14F-4D97-AF65-F5344CB8AC3E}">
        <p14:creationId xmlns:p14="http://schemas.microsoft.com/office/powerpoint/2010/main" val="25732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6607FF-F073-4A31-81CE-A37955AD5C9C}"/>
              </a:ext>
            </a:extLst>
          </p:cNvPr>
          <p:cNvSpPr>
            <a:spLocks noGrp="1"/>
          </p:cNvSpPr>
          <p:nvPr>
            <p:ph type="title"/>
          </p:nvPr>
        </p:nvSpPr>
        <p:spPr/>
        <p:txBody>
          <a:bodyPr>
            <a:normAutofit/>
          </a:bodyPr>
          <a:lstStyle/>
          <a:p>
            <a:r>
              <a:rPr lang="cs-CZ" sz="2400" b="1" dirty="0"/>
              <a:t>1. krok: Vypočítejte množství peněz, které potřebujete vydělat.</a:t>
            </a:r>
          </a:p>
        </p:txBody>
      </p:sp>
      <p:sp>
        <p:nvSpPr>
          <p:cNvPr id="3" name="Zástupný obsah 2">
            <a:extLst>
              <a:ext uri="{FF2B5EF4-FFF2-40B4-BE49-F238E27FC236}">
                <a16:creationId xmlns:a16="http://schemas.microsoft.com/office/drawing/2014/main" id="{C601776B-D772-4007-A381-DF73F3CC9118}"/>
              </a:ext>
            </a:extLst>
          </p:cNvPr>
          <p:cNvSpPr>
            <a:spLocks noGrp="1"/>
          </p:cNvSpPr>
          <p:nvPr>
            <p:ph idx="1"/>
          </p:nvPr>
        </p:nvSpPr>
        <p:spPr/>
        <p:txBody>
          <a:bodyPr/>
          <a:lstStyle/>
          <a:p>
            <a:pPr marL="0" indent="0" algn="just">
              <a:buNone/>
            </a:pPr>
            <a:r>
              <a:rPr lang="cs-CZ" sz="1800" i="1" dirty="0">
                <a:effectLst/>
                <a:latin typeface="Calibri Light" panose="020F0302020204030204" pitchFamily="34" charset="0"/>
                <a:ea typeface="Times New Roman" panose="02020603050405020304" pitchFamily="18" charset="0"/>
              </a:rPr>
              <a:t>Abyste mohli stanovit cenu za svou práci, tak potřebujete vědět, kolik vlastně chcete/potřebujete vydělat. K tomu musíte znát své průměrné měsíční výdaje. Ty totiž potřebujete svým výdělkem pokrýt. Do výdajů započítáváme jak výdaje osobní, tak ty související s podnikáním. (Na obojí svým podnikáním musíte vydělat). Je třeba si uvědomit, že některé výdaje hradíme měsíčně, jiné ročně a do celkového výpočtu je potřeba zahrnout všechny.</a:t>
            </a:r>
          </a:p>
          <a:p>
            <a:pPr marL="0" indent="0" algn="just">
              <a:buNone/>
            </a:pPr>
            <a:endParaRPr lang="cs-CZ" sz="1800" i="1" dirty="0">
              <a:latin typeface="Calibri Light" panose="020F0302020204030204" pitchFamily="34" charset="0"/>
            </a:endParaRPr>
          </a:p>
          <a:p>
            <a:pPr marL="0" indent="0" algn="just">
              <a:buNone/>
            </a:pPr>
            <a:r>
              <a:rPr lang="cs-CZ" sz="1800" b="1" i="1" dirty="0">
                <a:latin typeface="Calibri Light" panose="020F0302020204030204" pitchFamily="34" charset="0"/>
              </a:rPr>
              <a:t>Co tedy neopomenout: </a:t>
            </a:r>
          </a:p>
          <a:p>
            <a:pPr algn="just">
              <a:buFontTx/>
              <a:buChar char="-"/>
            </a:pPr>
            <a:r>
              <a:rPr lang="cs-CZ" sz="1800" i="1" dirty="0">
                <a:latin typeface="Calibri Light" panose="020F0302020204030204" pitchFamily="34" charset="0"/>
              </a:rPr>
              <a:t>Měsíční výdaje – osobní (např. potraviny) i spjaté s podnikáním (např. materiál)</a:t>
            </a:r>
          </a:p>
          <a:p>
            <a:pPr algn="just">
              <a:buFontTx/>
              <a:buChar char="-"/>
            </a:pPr>
            <a:r>
              <a:rPr lang="cs-CZ" sz="1800" i="1" dirty="0">
                <a:latin typeface="Calibri Light" panose="020F0302020204030204" pitchFamily="34" charset="0"/>
              </a:rPr>
              <a:t>Roční výdaje – osobní (např. dovolenou) i spjaté s podnikáním (např. daně)</a:t>
            </a:r>
          </a:p>
        </p:txBody>
      </p:sp>
    </p:spTree>
    <p:extLst>
      <p:ext uri="{BB962C8B-B14F-4D97-AF65-F5344CB8AC3E}">
        <p14:creationId xmlns:p14="http://schemas.microsoft.com/office/powerpoint/2010/main" val="3880428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50CEC4-2684-4880-9091-FC0AB47FE3A0}"/>
              </a:ext>
            </a:extLst>
          </p:cNvPr>
          <p:cNvSpPr>
            <a:spLocks noGrp="1"/>
          </p:cNvSpPr>
          <p:nvPr>
            <p:ph type="title"/>
          </p:nvPr>
        </p:nvSpPr>
        <p:spPr/>
        <p:txBody>
          <a:bodyPr>
            <a:normAutofit/>
          </a:bodyPr>
          <a:lstStyle/>
          <a:p>
            <a:r>
              <a:rPr lang="cs-CZ" sz="2400" i="1" dirty="0"/>
              <a:t>Ukázka možné struktury:</a:t>
            </a:r>
          </a:p>
        </p:txBody>
      </p:sp>
      <p:pic>
        <p:nvPicPr>
          <p:cNvPr id="4" name="Obrázek 3" descr="Obsah obrázku stůl&#10;&#10;Popis byl vytvořen automaticky">
            <a:extLst>
              <a:ext uri="{FF2B5EF4-FFF2-40B4-BE49-F238E27FC236}">
                <a16:creationId xmlns:a16="http://schemas.microsoft.com/office/drawing/2014/main" id="{7ADF5FA5-AD6E-4ABE-971A-73283F5918A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14589" y="729902"/>
            <a:ext cx="7039211" cy="5398195"/>
          </a:xfrm>
          <a:prstGeom prst="rect">
            <a:avLst/>
          </a:prstGeom>
        </p:spPr>
      </p:pic>
    </p:spTree>
    <p:extLst>
      <p:ext uri="{BB962C8B-B14F-4D97-AF65-F5344CB8AC3E}">
        <p14:creationId xmlns:p14="http://schemas.microsoft.com/office/powerpoint/2010/main" val="3816587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7A431E-D2D9-4525-9379-DF8D90CB83FC}"/>
              </a:ext>
            </a:extLst>
          </p:cNvPr>
          <p:cNvSpPr>
            <a:spLocks noGrp="1"/>
          </p:cNvSpPr>
          <p:nvPr>
            <p:ph type="title"/>
          </p:nvPr>
        </p:nvSpPr>
        <p:spPr/>
        <p:txBody>
          <a:bodyPr>
            <a:normAutofit/>
          </a:bodyPr>
          <a:lstStyle/>
          <a:p>
            <a:r>
              <a:rPr lang="cs-CZ" sz="2400" b="1" dirty="0"/>
              <a:t>2. krok: Stanovte čas, který Vám práce zabere a hodiny, které můžete účtovat.</a:t>
            </a:r>
          </a:p>
        </p:txBody>
      </p:sp>
      <p:sp>
        <p:nvSpPr>
          <p:cNvPr id="3" name="Zástupný obsah 2">
            <a:extLst>
              <a:ext uri="{FF2B5EF4-FFF2-40B4-BE49-F238E27FC236}">
                <a16:creationId xmlns:a16="http://schemas.microsoft.com/office/drawing/2014/main" id="{6B61A597-A794-4FB7-81BB-0DC046620E36}"/>
              </a:ext>
            </a:extLst>
          </p:cNvPr>
          <p:cNvSpPr>
            <a:spLocks noGrp="1"/>
          </p:cNvSpPr>
          <p:nvPr>
            <p:ph idx="1"/>
          </p:nvPr>
        </p:nvSpPr>
        <p:spPr/>
        <p:txBody>
          <a:bodyPr/>
          <a:lstStyle/>
          <a:p>
            <a:pPr marL="0" indent="0" algn="just">
              <a:buNone/>
            </a:pPr>
            <a:r>
              <a:rPr lang="cs-CZ" sz="1800" i="1"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Jakmile víte, kolik peněz potřebujete vydělat, tak je potřeba si uvědomit, kolik z času stráveného prací můžete svým klientům účtovat. Dejme tomu, že pracujete 5 dní v týdnu, každý den 8 hodin. Je třeba si uvědomit,              že netrávíte celých 8 hodin u klienta, takže mu je nemůžete „naúčtovat“. Pokud byste si vedli podrobný soupis činností vykonaných přes den, zjistíte, že téměř ½ času Vám zaberou činnosti jako administrativa, marketing, komunikace... tedy činnosti, které přímo netrávíte s klientem.</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cs-CZ" dirty="0"/>
          </a:p>
        </p:txBody>
      </p:sp>
    </p:spTree>
    <p:extLst>
      <p:ext uri="{BB962C8B-B14F-4D97-AF65-F5344CB8AC3E}">
        <p14:creationId xmlns:p14="http://schemas.microsoft.com/office/powerpoint/2010/main" val="3081816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0044D4-00CA-48A3-B062-6EEFA1A79663}"/>
              </a:ext>
            </a:extLst>
          </p:cNvPr>
          <p:cNvSpPr>
            <a:spLocks noGrp="1"/>
          </p:cNvSpPr>
          <p:nvPr>
            <p:ph type="title"/>
          </p:nvPr>
        </p:nvSpPr>
        <p:spPr/>
        <p:txBody>
          <a:bodyPr>
            <a:normAutofit/>
          </a:bodyPr>
          <a:lstStyle/>
          <a:p>
            <a:r>
              <a:rPr lang="cs-CZ" sz="2400" b="1" dirty="0"/>
              <a:t>3. krok: Stanovte minimální hodinovou sazbu.</a:t>
            </a:r>
          </a:p>
        </p:txBody>
      </p:sp>
      <p:sp>
        <p:nvSpPr>
          <p:cNvPr id="3" name="Zástupný obsah 2">
            <a:extLst>
              <a:ext uri="{FF2B5EF4-FFF2-40B4-BE49-F238E27FC236}">
                <a16:creationId xmlns:a16="http://schemas.microsoft.com/office/drawing/2014/main" id="{1C5123A2-D496-4CA6-B9D8-E37223310779}"/>
              </a:ext>
            </a:extLst>
          </p:cNvPr>
          <p:cNvSpPr>
            <a:spLocks noGrp="1"/>
          </p:cNvSpPr>
          <p:nvPr>
            <p:ph idx="1"/>
          </p:nvPr>
        </p:nvSpPr>
        <p:spPr/>
        <p:txBody>
          <a:bodyPr/>
          <a:lstStyle/>
          <a:p>
            <a:pPr marL="0" indent="0" algn="just">
              <a:buNone/>
            </a:pPr>
            <a:r>
              <a:rPr lang="cs-CZ" sz="1800" i="1" dirty="0">
                <a:effectLst/>
                <a:latin typeface="Calibri Light" panose="020F0302020204030204" pitchFamily="34" charset="0"/>
                <a:ea typeface="Times New Roman" panose="02020603050405020304" pitchFamily="18" charset="0"/>
              </a:rPr>
              <a:t>Posledním krokem k nastavení hodinové sazby, která Vám bude vydělávat, je její výpočet. Minimální hodinová sazba Vám říká, kolik si minimálně musíte účtovat na hodinu, abyste vybudovali a dlouhodobě „ufinancovali“ svůj život. Pokud znáte tuto hodnotu, tak je pro Vás snadnější nastavit cenovou politiku Vašich služeb. Jak vypočítáte minimální hodinovou sazbu? Výpočet začnete částkou, kterou chcete měsíčně vydělat. Když ji vynásobíte 12, získáte cílovou roční částku. Poté dosazujete další proměnné: počet dní, které týdně pracujete a počet hodin, které denně pracujete. Pak z těchto hodin určete produktivní hodiny, které můžete klientům účtovat. Taktéž doplníte počet týdnů, které v roce pracujete (odečtěte dovolené, prázdniny...). Nakonec dopočítáte počet hodin, které máte k dispozici, abyste dosáhli požadovaného příjmu a vydělením Vaší cílové roční částky těmito hodinami získáte představu o Vaší minimální hodinové sazbě.</a:t>
            </a:r>
            <a:endParaRPr lang="cs-CZ" dirty="0"/>
          </a:p>
        </p:txBody>
      </p:sp>
    </p:spTree>
    <p:extLst>
      <p:ext uri="{BB962C8B-B14F-4D97-AF65-F5344CB8AC3E}">
        <p14:creationId xmlns:p14="http://schemas.microsoft.com/office/powerpoint/2010/main" val="2267203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8EA605-6803-4CB2-9A91-71714FF181BC}"/>
              </a:ext>
            </a:extLst>
          </p:cNvPr>
          <p:cNvSpPr>
            <a:spLocks noGrp="1"/>
          </p:cNvSpPr>
          <p:nvPr>
            <p:ph type="title"/>
          </p:nvPr>
        </p:nvSpPr>
        <p:spPr/>
        <p:txBody>
          <a:bodyPr>
            <a:normAutofit/>
          </a:bodyPr>
          <a:lstStyle/>
          <a:p>
            <a:r>
              <a:rPr lang="cs-CZ" sz="2400" b="1" dirty="0"/>
              <a:t>Sumarizace zadání</a:t>
            </a:r>
          </a:p>
        </p:txBody>
      </p:sp>
      <p:sp>
        <p:nvSpPr>
          <p:cNvPr id="3" name="Zástupný obsah 2">
            <a:extLst>
              <a:ext uri="{FF2B5EF4-FFF2-40B4-BE49-F238E27FC236}">
                <a16:creationId xmlns:a16="http://schemas.microsoft.com/office/drawing/2014/main" id="{11EF8F6F-0992-4BE5-8A6A-1B2575DDE1FA}"/>
              </a:ext>
            </a:extLst>
          </p:cNvPr>
          <p:cNvSpPr>
            <a:spLocks noGrp="1"/>
          </p:cNvSpPr>
          <p:nvPr>
            <p:ph idx="1"/>
          </p:nvPr>
        </p:nvSpPr>
        <p:spPr/>
        <p:txBody>
          <a:bodyPr>
            <a:normAutofit/>
          </a:bodyPr>
          <a:lstStyle/>
          <a:p>
            <a:pPr marL="0" indent="0">
              <a:buNone/>
            </a:pPr>
            <a:r>
              <a:rPr lang="cs-CZ" sz="2000" dirty="0"/>
              <a:t>1. Vypočítejte množství peněz, které potřebujete vydělat.</a:t>
            </a:r>
          </a:p>
          <a:p>
            <a:endParaRPr lang="cs-CZ" sz="2000" dirty="0"/>
          </a:p>
          <a:p>
            <a:pPr marL="0" indent="0">
              <a:buNone/>
            </a:pPr>
            <a:r>
              <a:rPr lang="cs-CZ" sz="2000" dirty="0"/>
              <a:t>2. Stanovte čas, který Vám práce zabere a hodiny, které můžete účtovat.</a:t>
            </a:r>
          </a:p>
          <a:p>
            <a:endParaRPr lang="cs-CZ" sz="2000" dirty="0"/>
          </a:p>
          <a:p>
            <a:pPr marL="0" indent="0">
              <a:buNone/>
            </a:pPr>
            <a:r>
              <a:rPr lang="cs-CZ" sz="2000" dirty="0"/>
              <a:t>3. Stanovte minimální hodinovou sazbu.</a:t>
            </a:r>
          </a:p>
          <a:p>
            <a:pPr marL="0" indent="0">
              <a:buNone/>
            </a:pPr>
            <a:endParaRPr lang="cs-CZ" sz="2000" dirty="0"/>
          </a:p>
          <a:p>
            <a:pPr marL="0" indent="0">
              <a:buNone/>
            </a:pPr>
            <a:endParaRPr lang="cs-CZ" sz="2000" b="1" dirty="0"/>
          </a:p>
          <a:p>
            <a:pPr marL="0" indent="0">
              <a:buNone/>
            </a:pPr>
            <a:endParaRPr lang="cs-CZ" sz="2000" b="1" dirty="0"/>
          </a:p>
          <a:p>
            <a:pPr marL="0" indent="0">
              <a:buNone/>
            </a:pPr>
            <a:r>
              <a:rPr lang="cs-CZ" sz="2000" b="1"/>
              <a:t>Věnujte 45 </a:t>
            </a:r>
            <a:r>
              <a:rPr lang="cs-CZ" sz="2000" b="1" dirty="0"/>
              <a:t>minut svého času osobní kalkulaci.</a:t>
            </a:r>
          </a:p>
        </p:txBody>
      </p:sp>
    </p:spTree>
    <p:extLst>
      <p:ext uri="{BB962C8B-B14F-4D97-AF65-F5344CB8AC3E}">
        <p14:creationId xmlns:p14="http://schemas.microsoft.com/office/powerpoint/2010/main" val="2553735780"/>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562</Words>
  <Application>Microsoft Office PowerPoint</Application>
  <PresentationFormat>Širokoúhlá obrazovka</PresentationFormat>
  <Paragraphs>28</Paragraphs>
  <Slides>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7</vt:i4>
      </vt:variant>
    </vt:vector>
  </HeadingPairs>
  <TitlesOfParts>
    <vt:vector size="11" baseType="lpstr">
      <vt:lpstr>Arial</vt:lpstr>
      <vt:lpstr>Calibri</vt:lpstr>
      <vt:lpstr>Calibri Light</vt:lpstr>
      <vt:lpstr>Motiv Office</vt:lpstr>
      <vt:lpstr>Umíte si na sebe vydělat?</vt:lpstr>
      <vt:lpstr>Úvod</vt:lpstr>
      <vt:lpstr>1. krok: Vypočítejte množství peněz, které potřebujete vydělat.</vt:lpstr>
      <vt:lpstr>Ukázka možné struktury:</vt:lpstr>
      <vt:lpstr>2. krok: Stanovte čas, který Vám práce zabere a hodiny, které můžete účtovat.</vt:lpstr>
      <vt:lpstr>3. krok: Stanovte minimální hodinovou sazbu.</vt:lpstr>
      <vt:lpstr>Sumarizace zadání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Umíte si na sebe vydělat?</dc:title>
  <dc:creator>Jakub Pejcal</dc:creator>
  <cp:lastModifiedBy>Marie Hladká</cp:lastModifiedBy>
  <cp:revision>1</cp:revision>
  <dcterms:created xsi:type="dcterms:W3CDTF">2021-10-17T20:39:27Z</dcterms:created>
  <dcterms:modified xsi:type="dcterms:W3CDTF">2022-09-28T09:27:38Z</dcterms:modified>
</cp:coreProperties>
</file>