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13" r:id="rId5"/>
    <p:sldId id="315" r:id="rId6"/>
    <p:sldId id="358" r:id="rId7"/>
    <p:sldId id="274" r:id="rId8"/>
    <p:sldId id="297" r:id="rId9"/>
    <p:sldId id="414" r:id="rId10"/>
    <p:sldId id="281" r:id="rId11"/>
    <p:sldId id="415" r:id="rId12"/>
    <p:sldId id="419" r:id="rId13"/>
    <p:sldId id="416" r:id="rId14"/>
    <p:sldId id="417" r:id="rId15"/>
    <p:sldId id="418" r:id="rId16"/>
    <p:sldId id="420" r:id="rId17"/>
    <p:sldId id="423" r:id="rId18"/>
    <p:sldId id="427" r:id="rId19"/>
    <p:sldId id="428" r:id="rId20"/>
    <p:sldId id="430" r:id="rId21"/>
    <p:sldId id="385" r:id="rId22"/>
    <p:sldId id="386" r:id="rId23"/>
    <p:sldId id="421" r:id="rId24"/>
    <p:sldId id="422" r:id="rId25"/>
    <p:sldId id="425" r:id="rId26"/>
    <p:sldId id="271" r:id="rId27"/>
    <p:sldId id="374" r:id="rId28"/>
    <p:sldId id="375" r:id="rId29"/>
    <p:sldId id="424" r:id="rId30"/>
    <p:sldId id="429" r:id="rId31"/>
    <p:sldId id="355" r:id="rId32"/>
    <p:sldId id="431" r:id="rId33"/>
    <p:sldId id="325" r:id="rId3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CB8"/>
    <a:srgbClr val="508BB7"/>
    <a:srgbClr val="13B5CF"/>
    <a:srgbClr val="49B5D1"/>
    <a:srgbClr val="0092C3"/>
    <a:srgbClr val="00AFD2"/>
    <a:srgbClr val="F8FAFE"/>
    <a:srgbClr val="00486C"/>
    <a:srgbClr val="004D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53249-8E1B-40E2-A81C-A16B12C3D1F4}" v="33" dt="2023-03-01T15:54:21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A4C8-D79E-4F07-A1E7-71E24EC0BB7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E9774-26C6-4288-8776-D66481D4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8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8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4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>
            <a:cxnSpLocks/>
            <a:endCxn id="7" idx="3"/>
          </p:cNvCxnSpPr>
          <p:nvPr userDrawn="1"/>
        </p:nvCxnSpPr>
        <p:spPr>
          <a:xfrm flipH="1" flipV="1">
            <a:off x="4700016" y="12821826"/>
            <a:ext cx="16944830" cy="251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679568" y="12652549"/>
            <a:ext cx="30204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J. Cech &amp; A. Sisolak</a:t>
            </a:r>
            <a:endParaRPr lang="en-US" sz="2200" b="0" cap="none" spc="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09648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16" y="2870200"/>
            <a:ext cx="6110332" cy="10698294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825750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11" y="2870200"/>
            <a:ext cx="6110332" cy="10698294"/>
          </a:xfrm>
          <a:prstGeom prst="rect">
            <a:avLst/>
          </a:prstGeom>
        </p:spPr>
      </p:pic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350545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" y="3167971"/>
            <a:ext cx="13178357" cy="8616618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2266" y="4217838"/>
            <a:ext cx="9550401" cy="59266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1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01219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806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805767" y="12846998"/>
            <a:ext cx="58629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676400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72214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3652500" y="663803"/>
            <a:ext cx="90551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52500" y="1893612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>
            <a:cxnSpLocks/>
            <a:endCxn id="8" idx="3"/>
          </p:cNvCxnSpPr>
          <p:nvPr userDrawn="1"/>
        </p:nvCxnSpPr>
        <p:spPr>
          <a:xfrm flipH="1" flipV="1">
            <a:off x="16687800" y="12821826"/>
            <a:ext cx="4957046" cy="251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652500" y="12652549"/>
            <a:ext cx="3035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Strategic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37206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4754880" y="12846998"/>
            <a:ext cx="168899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7" y="12652549"/>
            <a:ext cx="32658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Strategic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5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47891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3" r:id="rId3"/>
    <p:sldLayoutId id="2147483691" r:id="rId4"/>
    <p:sldLayoutId id="2147483700" r:id="rId5"/>
    <p:sldLayoutId id="2147483701" r:id="rId6"/>
    <p:sldLayoutId id="2147483699" r:id="rId7"/>
    <p:sldLayoutId id="2147483693" r:id="rId8"/>
    <p:sldLayoutId id="2147483692" r:id="rId9"/>
    <p:sldLayoutId id="2147483698" r:id="rId10"/>
    <p:sldLayoutId id="2147483696" r:id="rId11"/>
    <p:sldLayoutId id="2147483694" r:id="rId12"/>
    <p:sldLayoutId id="2147483697" r:id="rId13"/>
    <p:sldLayoutId id="2147483702" r:id="rId14"/>
    <p:sldLayoutId id="2147483703" r:id="rId15"/>
    <p:sldLayoutId id="2147483689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4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49.sv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33000">
                <a:schemeClr val="accent2">
                  <a:alpha val="90000"/>
                </a:schemeClr>
              </a:gs>
              <a:gs pos="66000">
                <a:schemeClr val="accent4">
                  <a:alpha val="90000"/>
                </a:schemeClr>
              </a:gs>
              <a:gs pos="100000">
                <a:schemeClr val="accent6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2961862" y="5508179"/>
            <a:ext cx="195800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</a:t>
            </a:r>
            <a:r>
              <a:rPr lang="cs-CZ" sz="1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57599" y="5124381"/>
            <a:ext cx="18049461" cy="2658179"/>
            <a:chOff x="4713542" y="4227741"/>
            <a:chExt cx="13154132" cy="3046801"/>
          </a:xfrm>
        </p:grpSpPr>
        <p:grpSp>
          <p:nvGrpSpPr>
            <p:cNvPr id="5" name="Group 4"/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4432301" y="3784600"/>
                <a:ext cx="332840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221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0800000">
              <a:off x="13809325" y="5811502"/>
              <a:ext cx="4058349" cy="1463040"/>
              <a:chOff x="6009640" y="3769678"/>
              <a:chExt cx="4058349" cy="14630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3671541" y="4004111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Consultancy project: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7047" y="8106568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084970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33000">
                <a:schemeClr val="accent2">
                  <a:alpha val="30000"/>
                </a:schemeClr>
              </a:gs>
              <a:gs pos="66000">
                <a:schemeClr val="accent3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14738" y="651756"/>
            <a:ext cx="9055100" cy="1163097"/>
          </a:xfrm>
        </p:spPr>
        <p:txBody>
          <a:bodyPr/>
          <a:lstStyle/>
          <a:p>
            <a:pPr algn="l"/>
            <a:r>
              <a:rPr lang="cs-CZ" dirty="0" err="1"/>
              <a:t>Needs</a:t>
            </a:r>
            <a:r>
              <a:rPr lang="en-US" dirty="0"/>
              <a:t> </a:t>
            </a:r>
            <a:r>
              <a:rPr lang="cs-CZ" dirty="0" err="1">
                <a:solidFill>
                  <a:schemeClr val="accent2"/>
                </a:solidFill>
              </a:rPr>
              <a:t>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414738" y="1893612"/>
            <a:ext cx="11764108" cy="444500"/>
          </a:xfrm>
        </p:spPr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B2C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F4352429-8871-AF29-804A-DCB6425F180A}"/>
              </a:ext>
            </a:extLst>
          </p:cNvPr>
          <p:cNvSpPr/>
          <p:nvPr/>
        </p:nvSpPr>
        <p:spPr>
          <a:xfrm>
            <a:off x="12414738" y="3901236"/>
            <a:ext cx="1625600" cy="16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955E6055-8314-02E0-2F7B-1225BEDD285B}"/>
              </a:ext>
            </a:extLst>
          </p:cNvPr>
          <p:cNvSpPr/>
          <p:nvPr/>
        </p:nvSpPr>
        <p:spPr>
          <a:xfrm>
            <a:off x="12414737" y="6660792"/>
            <a:ext cx="1625600" cy="162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F9363285-412D-53E0-9072-E4547B73D936}"/>
              </a:ext>
            </a:extLst>
          </p:cNvPr>
          <p:cNvSpPr/>
          <p:nvPr/>
        </p:nvSpPr>
        <p:spPr>
          <a:xfrm>
            <a:off x="12414737" y="9526350"/>
            <a:ext cx="1625600" cy="162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F95EFB3-F5D6-2ABA-1F39-A1951E23CA78}"/>
              </a:ext>
            </a:extLst>
          </p:cNvPr>
          <p:cNvSpPr txBox="1"/>
          <p:nvPr/>
        </p:nvSpPr>
        <p:spPr>
          <a:xfrm>
            <a:off x="14666758" y="3899606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B29B1EC-3FF9-F51D-0CFD-6D0437B9B352}"/>
              </a:ext>
            </a:extLst>
          </p:cNvPr>
          <p:cNvSpPr txBox="1"/>
          <p:nvPr/>
        </p:nvSpPr>
        <p:spPr>
          <a:xfrm>
            <a:off x="14666757" y="4703455"/>
            <a:ext cx="8386673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Analyzing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and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informations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previous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experineces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public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researches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easiest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way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least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3C9C035-9F94-7204-0F05-0D47522C929F}"/>
              </a:ext>
            </a:extLst>
          </p:cNvPr>
          <p:cNvSpPr txBox="1"/>
          <p:nvPr/>
        </p:nvSpPr>
        <p:spPr>
          <a:xfrm>
            <a:off x="14666757" y="6660792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Questionnare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2995075-CAC1-5EBF-CA0B-A7FB2965460A}"/>
              </a:ext>
            </a:extLst>
          </p:cNvPr>
          <p:cNvSpPr txBox="1"/>
          <p:nvPr/>
        </p:nvSpPr>
        <p:spPr>
          <a:xfrm>
            <a:off x="14666757" y="7464641"/>
            <a:ext cx="8386672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On-line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live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interaction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existing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Set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quesions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clear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answer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want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Bigger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quantity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7475F06-A202-3D38-3E0E-5B73DEFFF7D5}"/>
              </a:ext>
            </a:extLst>
          </p:cNvPr>
          <p:cNvSpPr txBox="1"/>
          <p:nvPr/>
        </p:nvSpPr>
        <p:spPr>
          <a:xfrm>
            <a:off x="14666757" y="9526350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36DC0AE-8336-7AFC-6D1D-0F5153C1B54C}"/>
              </a:ext>
            </a:extLst>
          </p:cNvPr>
          <p:cNvSpPr txBox="1"/>
          <p:nvPr/>
        </p:nvSpPr>
        <p:spPr>
          <a:xfrm>
            <a:off x="14666757" y="10330199"/>
            <a:ext cx="8386672" cy="159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method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Small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answering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within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longer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meeting.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very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deep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questionnare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as a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confirmation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bigger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F9CC5DF-C378-B618-DF7A-FC1EE6302B4D}"/>
              </a:ext>
            </a:extLst>
          </p:cNvPr>
          <p:cNvSpPr>
            <a:spLocks noEditPoints="1"/>
          </p:cNvSpPr>
          <p:nvPr/>
        </p:nvSpPr>
        <p:spPr bwMode="auto">
          <a:xfrm>
            <a:off x="12762646" y="9975703"/>
            <a:ext cx="929782" cy="726894"/>
          </a:xfrm>
          <a:custGeom>
            <a:avLst/>
            <a:gdLst>
              <a:gd name="T0" fmla="*/ 1049 w 1580"/>
              <a:gd name="T1" fmla="*/ 175 h 1236"/>
              <a:gd name="T2" fmla="*/ 1307 w 1580"/>
              <a:gd name="T3" fmla="*/ 146 h 1236"/>
              <a:gd name="T4" fmla="*/ 280 w 1580"/>
              <a:gd name="T5" fmla="*/ 234 h 1236"/>
              <a:gd name="T6" fmla="*/ 354 w 1580"/>
              <a:gd name="T7" fmla="*/ 161 h 1236"/>
              <a:gd name="T8" fmla="*/ 235 w 1580"/>
              <a:gd name="T9" fmla="*/ 161 h 1236"/>
              <a:gd name="T10" fmla="*/ 722 w 1580"/>
              <a:gd name="T11" fmla="*/ 161 h 1236"/>
              <a:gd name="T12" fmla="*/ 649 w 1580"/>
              <a:gd name="T13" fmla="*/ 87 h 1236"/>
              <a:gd name="T14" fmla="*/ 649 w 1580"/>
              <a:gd name="T15" fmla="*/ 116 h 1236"/>
              <a:gd name="T16" fmla="*/ 693 w 1580"/>
              <a:gd name="T17" fmla="*/ 161 h 1236"/>
              <a:gd name="T18" fmla="*/ 391 w 1580"/>
              <a:gd name="T19" fmla="*/ 161 h 1236"/>
              <a:gd name="T20" fmla="*/ 509 w 1580"/>
              <a:gd name="T21" fmla="*/ 161 h 1236"/>
              <a:gd name="T22" fmla="*/ 464 w 1580"/>
              <a:gd name="T23" fmla="*/ 206 h 1236"/>
              <a:gd name="T24" fmla="*/ 1049 w 1580"/>
              <a:gd name="T25" fmla="*/ 491 h 1236"/>
              <a:gd name="T26" fmla="*/ 1307 w 1580"/>
              <a:gd name="T27" fmla="*/ 520 h 1236"/>
              <a:gd name="T28" fmla="*/ 354 w 1580"/>
              <a:gd name="T29" fmla="*/ 506 h 1236"/>
              <a:gd name="T30" fmla="*/ 280 w 1580"/>
              <a:gd name="T31" fmla="*/ 432 h 1236"/>
              <a:gd name="T32" fmla="*/ 280 w 1580"/>
              <a:gd name="T33" fmla="*/ 461 h 1236"/>
              <a:gd name="T34" fmla="*/ 325 w 1580"/>
              <a:gd name="T35" fmla="*/ 506 h 1236"/>
              <a:gd name="T36" fmla="*/ 575 w 1580"/>
              <a:gd name="T37" fmla="*/ 506 h 1236"/>
              <a:gd name="T38" fmla="*/ 693 w 1580"/>
              <a:gd name="T39" fmla="*/ 506 h 1236"/>
              <a:gd name="T40" fmla="*/ 649 w 1580"/>
              <a:gd name="T41" fmla="*/ 550 h 1236"/>
              <a:gd name="T42" fmla="*/ 464 w 1580"/>
              <a:gd name="T43" fmla="*/ 579 h 1236"/>
              <a:gd name="T44" fmla="*/ 538 w 1580"/>
              <a:gd name="T45" fmla="*/ 506 h 1236"/>
              <a:gd name="T46" fmla="*/ 420 w 1580"/>
              <a:gd name="T47" fmla="*/ 506 h 1236"/>
              <a:gd name="T48" fmla="*/ 1307 w 1580"/>
              <a:gd name="T49" fmla="*/ 836 h 1236"/>
              <a:gd name="T50" fmla="*/ 1049 w 1580"/>
              <a:gd name="T51" fmla="*/ 865 h 1236"/>
              <a:gd name="T52" fmla="*/ 1307 w 1580"/>
              <a:gd name="T53" fmla="*/ 836 h 1236"/>
              <a:gd name="T54" fmla="*/ 206 w 1580"/>
              <a:gd name="T55" fmla="*/ 850 h 1236"/>
              <a:gd name="T56" fmla="*/ 325 w 1580"/>
              <a:gd name="T57" fmla="*/ 850 h 1236"/>
              <a:gd name="T58" fmla="*/ 280 w 1580"/>
              <a:gd name="T59" fmla="*/ 895 h 1236"/>
              <a:gd name="T60" fmla="*/ 649 w 1580"/>
              <a:gd name="T61" fmla="*/ 924 h 1236"/>
              <a:gd name="T62" fmla="*/ 722 w 1580"/>
              <a:gd name="T63" fmla="*/ 850 h 1236"/>
              <a:gd name="T64" fmla="*/ 604 w 1580"/>
              <a:gd name="T65" fmla="*/ 850 h 1236"/>
              <a:gd name="T66" fmla="*/ 538 w 1580"/>
              <a:gd name="T67" fmla="*/ 850 h 1236"/>
              <a:gd name="T68" fmla="*/ 464 w 1580"/>
              <a:gd name="T69" fmla="*/ 777 h 1236"/>
              <a:gd name="T70" fmla="*/ 464 w 1580"/>
              <a:gd name="T71" fmla="*/ 806 h 1236"/>
              <a:gd name="T72" fmla="*/ 509 w 1580"/>
              <a:gd name="T73" fmla="*/ 850 h 1236"/>
              <a:gd name="T74" fmla="*/ 100 w 1580"/>
              <a:gd name="T75" fmla="*/ 1236 h 1236"/>
              <a:gd name="T76" fmla="*/ 112 w 1580"/>
              <a:gd name="T77" fmla="*/ 1035 h 1236"/>
              <a:gd name="T78" fmla="*/ 130 w 1580"/>
              <a:gd name="T79" fmla="*/ 704 h 1236"/>
              <a:gd name="T80" fmla="*/ 130 w 1580"/>
              <a:gd name="T81" fmla="*/ 360 h 1236"/>
              <a:gd name="T82" fmla="*/ 179 w 1580"/>
              <a:gd name="T83" fmla="*/ 0 h 1236"/>
              <a:gd name="T84" fmla="*/ 1494 w 1580"/>
              <a:gd name="T85" fmla="*/ 281 h 1236"/>
              <a:gd name="T86" fmla="*/ 1494 w 1580"/>
              <a:gd name="T87" fmla="*/ 625 h 1236"/>
              <a:gd name="T88" fmla="*/ 1494 w 1580"/>
              <a:gd name="T89" fmla="*/ 970 h 1236"/>
              <a:gd name="T90" fmla="*/ 1580 w 1580"/>
              <a:gd name="T91" fmla="*/ 1135 h 1236"/>
              <a:gd name="T92" fmla="*/ 1465 w 1580"/>
              <a:gd name="T93" fmla="*/ 281 h 1236"/>
              <a:gd name="T94" fmla="*/ 179 w 1580"/>
              <a:gd name="T95" fmla="*/ 29 h 1236"/>
              <a:gd name="T96" fmla="*/ 179 w 1580"/>
              <a:gd name="T97" fmla="*/ 345 h 1236"/>
              <a:gd name="T98" fmla="*/ 1465 w 1580"/>
              <a:gd name="T99" fmla="*/ 625 h 1236"/>
              <a:gd name="T100" fmla="*/ 179 w 1580"/>
              <a:gd name="T101" fmla="*/ 374 h 1236"/>
              <a:gd name="T102" fmla="*/ 179 w 1580"/>
              <a:gd name="T103" fmla="*/ 690 h 1236"/>
              <a:gd name="T104" fmla="*/ 1465 w 1580"/>
              <a:gd name="T105" fmla="*/ 970 h 1236"/>
              <a:gd name="T106" fmla="*/ 179 w 1580"/>
              <a:gd name="T107" fmla="*/ 719 h 1236"/>
              <a:gd name="T108" fmla="*/ 179 w 1580"/>
              <a:gd name="T109" fmla="*/ 1035 h 1236"/>
              <a:gd name="T110" fmla="*/ 1401 w 1580"/>
              <a:gd name="T111" fmla="*/ 1064 h 1236"/>
              <a:gd name="T112" fmla="*/ 29 w 1580"/>
              <a:gd name="T113" fmla="*/ 1135 h 1236"/>
              <a:gd name="T114" fmla="*/ 1551 w 1580"/>
              <a:gd name="T115" fmla="*/ 1135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0" h="1236">
                <a:moveTo>
                  <a:pt x="1322" y="161"/>
                </a:moveTo>
                <a:cubicBezTo>
                  <a:pt x="1322" y="169"/>
                  <a:pt x="1315" y="175"/>
                  <a:pt x="1307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1" y="175"/>
                  <a:pt x="1034" y="169"/>
                  <a:pt x="1034" y="161"/>
                </a:cubicBezTo>
                <a:cubicBezTo>
                  <a:pt x="1034" y="153"/>
                  <a:pt x="1041" y="146"/>
                  <a:pt x="1049" y="146"/>
                </a:cubicBezTo>
                <a:cubicBezTo>
                  <a:pt x="1307" y="146"/>
                  <a:pt x="1307" y="146"/>
                  <a:pt x="1307" y="146"/>
                </a:cubicBezTo>
                <a:cubicBezTo>
                  <a:pt x="1315" y="146"/>
                  <a:pt x="1322" y="153"/>
                  <a:pt x="1322" y="161"/>
                </a:cubicBezTo>
                <a:close/>
                <a:moveTo>
                  <a:pt x="354" y="161"/>
                </a:moveTo>
                <a:cubicBezTo>
                  <a:pt x="354" y="201"/>
                  <a:pt x="321" y="234"/>
                  <a:pt x="280" y="234"/>
                </a:cubicBezTo>
                <a:cubicBezTo>
                  <a:pt x="239" y="234"/>
                  <a:pt x="206" y="201"/>
                  <a:pt x="206" y="161"/>
                </a:cubicBezTo>
                <a:cubicBezTo>
                  <a:pt x="206" y="120"/>
                  <a:pt x="239" y="87"/>
                  <a:pt x="280" y="87"/>
                </a:cubicBezTo>
                <a:cubicBezTo>
                  <a:pt x="321" y="87"/>
                  <a:pt x="354" y="120"/>
                  <a:pt x="354" y="161"/>
                </a:cubicBezTo>
                <a:close/>
                <a:moveTo>
                  <a:pt x="325" y="161"/>
                </a:moveTo>
                <a:cubicBezTo>
                  <a:pt x="325" y="136"/>
                  <a:pt x="305" y="116"/>
                  <a:pt x="280" y="116"/>
                </a:cubicBezTo>
                <a:cubicBezTo>
                  <a:pt x="255" y="116"/>
                  <a:pt x="235" y="136"/>
                  <a:pt x="235" y="161"/>
                </a:cubicBezTo>
                <a:cubicBezTo>
                  <a:pt x="235" y="185"/>
                  <a:pt x="255" y="206"/>
                  <a:pt x="280" y="206"/>
                </a:cubicBezTo>
                <a:cubicBezTo>
                  <a:pt x="305" y="206"/>
                  <a:pt x="325" y="185"/>
                  <a:pt x="325" y="161"/>
                </a:cubicBezTo>
                <a:close/>
                <a:moveTo>
                  <a:pt x="722" y="161"/>
                </a:moveTo>
                <a:cubicBezTo>
                  <a:pt x="722" y="201"/>
                  <a:pt x="689" y="234"/>
                  <a:pt x="649" y="234"/>
                </a:cubicBezTo>
                <a:cubicBezTo>
                  <a:pt x="608" y="234"/>
                  <a:pt x="575" y="201"/>
                  <a:pt x="575" y="161"/>
                </a:cubicBezTo>
                <a:cubicBezTo>
                  <a:pt x="575" y="120"/>
                  <a:pt x="608" y="87"/>
                  <a:pt x="649" y="87"/>
                </a:cubicBezTo>
                <a:cubicBezTo>
                  <a:pt x="689" y="87"/>
                  <a:pt x="722" y="120"/>
                  <a:pt x="722" y="161"/>
                </a:cubicBezTo>
                <a:close/>
                <a:moveTo>
                  <a:pt x="693" y="161"/>
                </a:moveTo>
                <a:cubicBezTo>
                  <a:pt x="693" y="136"/>
                  <a:pt x="673" y="116"/>
                  <a:pt x="649" y="116"/>
                </a:cubicBezTo>
                <a:cubicBezTo>
                  <a:pt x="624" y="116"/>
                  <a:pt x="604" y="136"/>
                  <a:pt x="604" y="161"/>
                </a:cubicBezTo>
                <a:cubicBezTo>
                  <a:pt x="604" y="185"/>
                  <a:pt x="624" y="206"/>
                  <a:pt x="649" y="206"/>
                </a:cubicBezTo>
                <a:cubicBezTo>
                  <a:pt x="673" y="206"/>
                  <a:pt x="693" y="185"/>
                  <a:pt x="693" y="161"/>
                </a:cubicBezTo>
                <a:close/>
                <a:moveTo>
                  <a:pt x="538" y="161"/>
                </a:moveTo>
                <a:cubicBezTo>
                  <a:pt x="538" y="201"/>
                  <a:pt x="505" y="234"/>
                  <a:pt x="464" y="234"/>
                </a:cubicBezTo>
                <a:cubicBezTo>
                  <a:pt x="424" y="234"/>
                  <a:pt x="391" y="201"/>
                  <a:pt x="391" y="161"/>
                </a:cubicBezTo>
                <a:cubicBezTo>
                  <a:pt x="391" y="120"/>
                  <a:pt x="424" y="87"/>
                  <a:pt x="464" y="87"/>
                </a:cubicBezTo>
                <a:cubicBezTo>
                  <a:pt x="505" y="87"/>
                  <a:pt x="538" y="120"/>
                  <a:pt x="538" y="161"/>
                </a:cubicBezTo>
                <a:close/>
                <a:moveTo>
                  <a:pt x="509" y="161"/>
                </a:moveTo>
                <a:cubicBezTo>
                  <a:pt x="509" y="136"/>
                  <a:pt x="489" y="116"/>
                  <a:pt x="464" y="116"/>
                </a:cubicBezTo>
                <a:cubicBezTo>
                  <a:pt x="440" y="116"/>
                  <a:pt x="420" y="136"/>
                  <a:pt x="420" y="161"/>
                </a:cubicBezTo>
                <a:cubicBezTo>
                  <a:pt x="420" y="185"/>
                  <a:pt x="440" y="206"/>
                  <a:pt x="464" y="206"/>
                </a:cubicBezTo>
                <a:cubicBezTo>
                  <a:pt x="489" y="206"/>
                  <a:pt x="509" y="185"/>
                  <a:pt x="509" y="161"/>
                </a:cubicBezTo>
                <a:close/>
                <a:moveTo>
                  <a:pt x="1307" y="491"/>
                </a:moveTo>
                <a:cubicBezTo>
                  <a:pt x="1049" y="491"/>
                  <a:pt x="1049" y="491"/>
                  <a:pt x="1049" y="491"/>
                </a:cubicBezTo>
                <a:cubicBezTo>
                  <a:pt x="1041" y="491"/>
                  <a:pt x="1034" y="498"/>
                  <a:pt x="1034" y="506"/>
                </a:cubicBezTo>
                <a:cubicBezTo>
                  <a:pt x="1034" y="514"/>
                  <a:pt x="1041" y="520"/>
                  <a:pt x="1049" y="520"/>
                </a:cubicBezTo>
                <a:cubicBezTo>
                  <a:pt x="1307" y="520"/>
                  <a:pt x="1307" y="520"/>
                  <a:pt x="1307" y="520"/>
                </a:cubicBezTo>
                <a:cubicBezTo>
                  <a:pt x="1315" y="520"/>
                  <a:pt x="1322" y="514"/>
                  <a:pt x="1322" y="506"/>
                </a:cubicBezTo>
                <a:cubicBezTo>
                  <a:pt x="1322" y="498"/>
                  <a:pt x="1315" y="491"/>
                  <a:pt x="1307" y="491"/>
                </a:cubicBezTo>
                <a:close/>
                <a:moveTo>
                  <a:pt x="354" y="506"/>
                </a:moveTo>
                <a:cubicBezTo>
                  <a:pt x="354" y="546"/>
                  <a:pt x="321" y="579"/>
                  <a:pt x="280" y="579"/>
                </a:cubicBezTo>
                <a:cubicBezTo>
                  <a:pt x="239" y="579"/>
                  <a:pt x="206" y="546"/>
                  <a:pt x="206" y="506"/>
                </a:cubicBezTo>
                <a:cubicBezTo>
                  <a:pt x="206" y="465"/>
                  <a:pt x="239" y="432"/>
                  <a:pt x="280" y="432"/>
                </a:cubicBezTo>
                <a:cubicBezTo>
                  <a:pt x="321" y="432"/>
                  <a:pt x="354" y="465"/>
                  <a:pt x="354" y="506"/>
                </a:cubicBezTo>
                <a:close/>
                <a:moveTo>
                  <a:pt x="325" y="506"/>
                </a:moveTo>
                <a:cubicBezTo>
                  <a:pt x="325" y="481"/>
                  <a:pt x="305" y="461"/>
                  <a:pt x="280" y="461"/>
                </a:cubicBezTo>
                <a:cubicBezTo>
                  <a:pt x="255" y="461"/>
                  <a:pt x="235" y="481"/>
                  <a:pt x="235" y="506"/>
                </a:cubicBezTo>
                <a:cubicBezTo>
                  <a:pt x="235" y="530"/>
                  <a:pt x="255" y="550"/>
                  <a:pt x="280" y="550"/>
                </a:cubicBezTo>
                <a:cubicBezTo>
                  <a:pt x="305" y="550"/>
                  <a:pt x="325" y="530"/>
                  <a:pt x="325" y="506"/>
                </a:cubicBezTo>
                <a:close/>
                <a:moveTo>
                  <a:pt x="722" y="506"/>
                </a:moveTo>
                <a:cubicBezTo>
                  <a:pt x="722" y="546"/>
                  <a:pt x="689" y="579"/>
                  <a:pt x="649" y="579"/>
                </a:cubicBezTo>
                <a:cubicBezTo>
                  <a:pt x="608" y="579"/>
                  <a:pt x="575" y="546"/>
                  <a:pt x="575" y="506"/>
                </a:cubicBezTo>
                <a:cubicBezTo>
                  <a:pt x="575" y="465"/>
                  <a:pt x="608" y="432"/>
                  <a:pt x="649" y="432"/>
                </a:cubicBezTo>
                <a:cubicBezTo>
                  <a:pt x="689" y="432"/>
                  <a:pt x="722" y="465"/>
                  <a:pt x="722" y="506"/>
                </a:cubicBezTo>
                <a:close/>
                <a:moveTo>
                  <a:pt x="693" y="506"/>
                </a:moveTo>
                <a:cubicBezTo>
                  <a:pt x="693" y="481"/>
                  <a:pt x="673" y="461"/>
                  <a:pt x="649" y="461"/>
                </a:cubicBezTo>
                <a:cubicBezTo>
                  <a:pt x="624" y="461"/>
                  <a:pt x="604" y="481"/>
                  <a:pt x="604" y="506"/>
                </a:cubicBezTo>
                <a:cubicBezTo>
                  <a:pt x="604" y="530"/>
                  <a:pt x="624" y="550"/>
                  <a:pt x="649" y="550"/>
                </a:cubicBezTo>
                <a:cubicBezTo>
                  <a:pt x="673" y="550"/>
                  <a:pt x="693" y="530"/>
                  <a:pt x="693" y="506"/>
                </a:cubicBezTo>
                <a:close/>
                <a:moveTo>
                  <a:pt x="538" y="506"/>
                </a:moveTo>
                <a:cubicBezTo>
                  <a:pt x="538" y="546"/>
                  <a:pt x="505" y="579"/>
                  <a:pt x="464" y="579"/>
                </a:cubicBezTo>
                <a:cubicBezTo>
                  <a:pt x="424" y="579"/>
                  <a:pt x="391" y="546"/>
                  <a:pt x="391" y="506"/>
                </a:cubicBezTo>
                <a:cubicBezTo>
                  <a:pt x="391" y="465"/>
                  <a:pt x="424" y="432"/>
                  <a:pt x="464" y="432"/>
                </a:cubicBezTo>
                <a:cubicBezTo>
                  <a:pt x="505" y="432"/>
                  <a:pt x="538" y="465"/>
                  <a:pt x="538" y="506"/>
                </a:cubicBezTo>
                <a:close/>
                <a:moveTo>
                  <a:pt x="509" y="506"/>
                </a:moveTo>
                <a:cubicBezTo>
                  <a:pt x="509" y="481"/>
                  <a:pt x="489" y="461"/>
                  <a:pt x="464" y="461"/>
                </a:cubicBezTo>
                <a:cubicBezTo>
                  <a:pt x="440" y="461"/>
                  <a:pt x="420" y="481"/>
                  <a:pt x="420" y="506"/>
                </a:cubicBezTo>
                <a:cubicBezTo>
                  <a:pt x="420" y="530"/>
                  <a:pt x="440" y="550"/>
                  <a:pt x="464" y="550"/>
                </a:cubicBezTo>
                <a:cubicBezTo>
                  <a:pt x="489" y="550"/>
                  <a:pt x="509" y="530"/>
                  <a:pt x="509" y="506"/>
                </a:cubicBezTo>
                <a:close/>
                <a:moveTo>
                  <a:pt x="1307" y="836"/>
                </a:moveTo>
                <a:cubicBezTo>
                  <a:pt x="1049" y="836"/>
                  <a:pt x="1049" y="836"/>
                  <a:pt x="1049" y="836"/>
                </a:cubicBezTo>
                <a:cubicBezTo>
                  <a:pt x="1041" y="836"/>
                  <a:pt x="1034" y="842"/>
                  <a:pt x="1034" y="850"/>
                </a:cubicBezTo>
                <a:cubicBezTo>
                  <a:pt x="1034" y="858"/>
                  <a:pt x="1041" y="865"/>
                  <a:pt x="1049" y="865"/>
                </a:cubicBezTo>
                <a:cubicBezTo>
                  <a:pt x="1307" y="865"/>
                  <a:pt x="1307" y="865"/>
                  <a:pt x="1307" y="865"/>
                </a:cubicBezTo>
                <a:cubicBezTo>
                  <a:pt x="1315" y="865"/>
                  <a:pt x="1322" y="858"/>
                  <a:pt x="1322" y="850"/>
                </a:cubicBezTo>
                <a:cubicBezTo>
                  <a:pt x="1322" y="842"/>
                  <a:pt x="1315" y="836"/>
                  <a:pt x="1307" y="836"/>
                </a:cubicBezTo>
                <a:close/>
                <a:moveTo>
                  <a:pt x="354" y="850"/>
                </a:moveTo>
                <a:cubicBezTo>
                  <a:pt x="354" y="891"/>
                  <a:pt x="321" y="924"/>
                  <a:pt x="280" y="924"/>
                </a:cubicBezTo>
                <a:cubicBezTo>
                  <a:pt x="239" y="924"/>
                  <a:pt x="206" y="891"/>
                  <a:pt x="206" y="850"/>
                </a:cubicBezTo>
                <a:cubicBezTo>
                  <a:pt x="206" y="810"/>
                  <a:pt x="239" y="777"/>
                  <a:pt x="280" y="777"/>
                </a:cubicBezTo>
                <a:cubicBezTo>
                  <a:pt x="321" y="777"/>
                  <a:pt x="354" y="810"/>
                  <a:pt x="354" y="850"/>
                </a:cubicBezTo>
                <a:close/>
                <a:moveTo>
                  <a:pt x="325" y="850"/>
                </a:moveTo>
                <a:cubicBezTo>
                  <a:pt x="325" y="826"/>
                  <a:pt x="305" y="806"/>
                  <a:pt x="280" y="806"/>
                </a:cubicBezTo>
                <a:cubicBezTo>
                  <a:pt x="255" y="806"/>
                  <a:pt x="235" y="826"/>
                  <a:pt x="235" y="850"/>
                </a:cubicBezTo>
                <a:cubicBezTo>
                  <a:pt x="235" y="875"/>
                  <a:pt x="255" y="895"/>
                  <a:pt x="280" y="895"/>
                </a:cubicBezTo>
                <a:cubicBezTo>
                  <a:pt x="305" y="895"/>
                  <a:pt x="325" y="875"/>
                  <a:pt x="325" y="850"/>
                </a:cubicBezTo>
                <a:close/>
                <a:moveTo>
                  <a:pt x="722" y="850"/>
                </a:moveTo>
                <a:cubicBezTo>
                  <a:pt x="722" y="891"/>
                  <a:pt x="689" y="924"/>
                  <a:pt x="649" y="924"/>
                </a:cubicBezTo>
                <a:cubicBezTo>
                  <a:pt x="608" y="924"/>
                  <a:pt x="575" y="891"/>
                  <a:pt x="575" y="850"/>
                </a:cubicBezTo>
                <a:cubicBezTo>
                  <a:pt x="575" y="810"/>
                  <a:pt x="608" y="777"/>
                  <a:pt x="649" y="777"/>
                </a:cubicBezTo>
                <a:cubicBezTo>
                  <a:pt x="689" y="777"/>
                  <a:pt x="722" y="810"/>
                  <a:pt x="722" y="850"/>
                </a:cubicBezTo>
                <a:close/>
                <a:moveTo>
                  <a:pt x="693" y="850"/>
                </a:moveTo>
                <a:cubicBezTo>
                  <a:pt x="693" y="826"/>
                  <a:pt x="673" y="806"/>
                  <a:pt x="649" y="806"/>
                </a:cubicBezTo>
                <a:cubicBezTo>
                  <a:pt x="624" y="806"/>
                  <a:pt x="604" y="826"/>
                  <a:pt x="604" y="850"/>
                </a:cubicBezTo>
                <a:cubicBezTo>
                  <a:pt x="604" y="875"/>
                  <a:pt x="624" y="895"/>
                  <a:pt x="649" y="895"/>
                </a:cubicBezTo>
                <a:cubicBezTo>
                  <a:pt x="673" y="895"/>
                  <a:pt x="693" y="875"/>
                  <a:pt x="693" y="850"/>
                </a:cubicBezTo>
                <a:close/>
                <a:moveTo>
                  <a:pt x="538" y="850"/>
                </a:moveTo>
                <a:cubicBezTo>
                  <a:pt x="538" y="891"/>
                  <a:pt x="505" y="924"/>
                  <a:pt x="464" y="924"/>
                </a:cubicBezTo>
                <a:cubicBezTo>
                  <a:pt x="424" y="924"/>
                  <a:pt x="391" y="891"/>
                  <a:pt x="391" y="850"/>
                </a:cubicBezTo>
                <a:cubicBezTo>
                  <a:pt x="391" y="810"/>
                  <a:pt x="424" y="777"/>
                  <a:pt x="464" y="777"/>
                </a:cubicBezTo>
                <a:cubicBezTo>
                  <a:pt x="505" y="777"/>
                  <a:pt x="538" y="810"/>
                  <a:pt x="538" y="850"/>
                </a:cubicBezTo>
                <a:close/>
                <a:moveTo>
                  <a:pt x="509" y="850"/>
                </a:moveTo>
                <a:cubicBezTo>
                  <a:pt x="509" y="826"/>
                  <a:pt x="489" y="806"/>
                  <a:pt x="464" y="806"/>
                </a:cubicBezTo>
                <a:cubicBezTo>
                  <a:pt x="440" y="806"/>
                  <a:pt x="420" y="826"/>
                  <a:pt x="420" y="850"/>
                </a:cubicBezTo>
                <a:cubicBezTo>
                  <a:pt x="420" y="875"/>
                  <a:pt x="440" y="895"/>
                  <a:pt x="464" y="895"/>
                </a:cubicBezTo>
                <a:cubicBezTo>
                  <a:pt x="489" y="895"/>
                  <a:pt x="509" y="875"/>
                  <a:pt x="509" y="850"/>
                </a:cubicBezTo>
                <a:close/>
                <a:moveTo>
                  <a:pt x="1580" y="1135"/>
                </a:moveTo>
                <a:cubicBezTo>
                  <a:pt x="1580" y="1191"/>
                  <a:pt x="1535" y="1236"/>
                  <a:pt x="1480" y="1236"/>
                </a:cubicBezTo>
                <a:cubicBezTo>
                  <a:pt x="100" y="1236"/>
                  <a:pt x="100" y="1236"/>
                  <a:pt x="100" y="1236"/>
                </a:cubicBezTo>
                <a:cubicBezTo>
                  <a:pt x="45" y="1236"/>
                  <a:pt x="0" y="1191"/>
                  <a:pt x="0" y="1135"/>
                </a:cubicBezTo>
                <a:cubicBezTo>
                  <a:pt x="0" y="1080"/>
                  <a:pt x="45" y="1035"/>
                  <a:pt x="100" y="1035"/>
                </a:cubicBezTo>
                <a:cubicBezTo>
                  <a:pt x="112" y="1035"/>
                  <a:pt x="112" y="1035"/>
                  <a:pt x="112" y="1035"/>
                </a:cubicBezTo>
                <a:cubicBezTo>
                  <a:pt x="96" y="1018"/>
                  <a:pt x="86" y="995"/>
                  <a:pt x="86" y="970"/>
                </a:cubicBezTo>
                <a:cubicBezTo>
                  <a:pt x="86" y="783"/>
                  <a:pt x="86" y="783"/>
                  <a:pt x="86" y="783"/>
                </a:cubicBezTo>
                <a:cubicBezTo>
                  <a:pt x="86" y="750"/>
                  <a:pt x="104" y="721"/>
                  <a:pt x="130" y="704"/>
                </a:cubicBezTo>
                <a:cubicBezTo>
                  <a:pt x="104" y="688"/>
                  <a:pt x="86" y="659"/>
                  <a:pt x="86" y="625"/>
                </a:cubicBezTo>
                <a:cubicBezTo>
                  <a:pt x="86" y="439"/>
                  <a:pt x="86" y="439"/>
                  <a:pt x="86" y="439"/>
                </a:cubicBezTo>
                <a:cubicBezTo>
                  <a:pt x="86" y="405"/>
                  <a:pt x="104" y="376"/>
                  <a:pt x="130" y="360"/>
                </a:cubicBezTo>
                <a:cubicBezTo>
                  <a:pt x="104" y="343"/>
                  <a:pt x="86" y="314"/>
                  <a:pt x="86" y="281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42"/>
                  <a:pt x="128" y="0"/>
                  <a:pt x="179" y="0"/>
                </a:cubicBezTo>
                <a:cubicBezTo>
                  <a:pt x="1401" y="0"/>
                  <a:pt x="1401" y="0"/>
                  <a:pt x="1401" y="0"/>
                </a:cubicBezTo>
                <a:cubicBezTo>
                  <a:pt x="1452" y="0"/>
                  <a:pt x="1494" y="42"/>
                  <a:pt x="1494" y="94"/>
                </a:cubicBezTo>
                <a:cubicBezTo>
                  <a:pt x="1494" y="281"/>
                  <a:pt x="1494" y="281"/>
                  <a:pt x="1494" y="281"/>
                </a:cubicBezTo>
                <a:cubicBezTo>
                  <a:pt x="1494" y="314"/>
                  <a:pt x="1476" y="343"/>
                  <a:pt x="1450" y="360"/>
                </a:cubicBezTo>
                <a:cubicBezTo>
                  <a:pt x="1476" y="376"/>
                  <a:pt x="1494" y="405"/>
                  <a:pt x="1494" y="439"/>
                </a:cubicBezTo>
                <a:cubicBezTo>
                  <a:pt x="1494" y="625"/>
                  <a:pt x="1494" y="625"/>
                  <a:pt x="1494" y="625"/>
                </a:cubicBezTo>
                <a:cubicBezTo>
                  <a:pt x="1494" y="659"/>
                  <a:pt x="1476" y="688"/>
                  <a:pt x="1450" y="704"/>
                </a:cubicBezTo>
                <a:cubicBezTo>
                  <a:pt x="1476" y="721"/>
                  <a:pt x="1494" y="750"/>
                  <a:pt x="1494" y="783"/>
                </a:cubicBezTo>
                <a:cubicBezTo>
                  <a:pt x="1494" y="970"/>
                  <a:pt x="1494" y="970"/>
                  <a:pt x="1494" y="970"/>
                </a:cubicBezTo>
                <a:cubicBezTo>
                  <a:pt x="1494" y="995"/>
                  <a:pt x="1484" y="1018"/>
                  <a:pt x="1468" y="1035"/>
                </a:cubicBezTo>
                <a:cubicBezTo>
                  <a:pt x="1480" y="1035"/>
                  <a:pt x="1480" y="1035"/>
                  <a:pt x="1480" y="1035"/>
                </a:cubicBezTo>
                <a:cubicBezTo>
                  <a:pt x="1535" y="1035"/>
                  <a:pt x="1580" y="1080"/>
                  <a:pt x="1580" y="1135"/>
                </a:cubicBezTo>
                <a:close/>
                <a:moveTo>
                  <a:pt x="179" y="345"/>
                </a:moveTo>
                <a:cubicBezTo>
                  <a:pt x="1401" y="345"/>
                  <a:pt x="1401" y="345"/>
                  <a:pt x="1401" y="345"/>
                </a:cubicBezTo>
                <a:cubicBezTo>
                  <a:pt x="1436" y="345"/>
                  <a:pt x="1465" y="316"/>
                  <a:pt x="1465" y="281"/>
                </a:cubicBezTo>
                <a:cubicBezTo>
                  <a:pt x="1465" y="94"/>
                  <a:pt x="1465" y="94"/>
                  <a:pt x="1465" y="94"/>
                </a:cubicBezTo>
                <a:cubicBezTo>
                  <a:pt x="1465" y="58"/>
                  <a:pt x="1436" y="29"/>
                  <a:pt x="1401" y="29"/>
                </a:cubicBezTo>
                <a:cubicBezTo>
                  <a:pt x="179" y="29"/>
                  <a:pt x="179" y="29"/>
                  <a:pt x="179" y="29"/>
                </a:cubicBezTo>
                <a:cubicBezTo>
                  <a:pt x="144" y="29"/>
                  <a:pt x="115" y="58"/>
                  <a:pt x="115" y="94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316"/>
                  <a:pt x="144" y="345"/>
                  <a:pt x="179" y="345"/>
                </a:cubicBezTo>
                <a:close/>
                <a:moveTo>
                  <a:pt x="179" y="690"/>
                </a:moveTo>
                <a:cubicBezTo>
                  <a:pt x="1401" y="690"/>
                  <a:pt x="1401" y="690"/>
                  <a:pt x="1401" y="690"/>
                </a:cubicBezTo>
                <a:cubicBezTo>
                  <a:pt x="1436" y="690"/>
                  <a:pt x="1465" y="661"/>
                  <a:pt x="1465" y="625"/>
                </a:cubicBezTo>
                <a:cubicBezTo>
                  <a:pt x="1465" y="439"/>
                  <a:pt x="1465" y="439"/>
                  <a:pt x="1465" y="439"/>
                </a:cubicBezTo>
                <a:cubicBezTo>
                  <a:pt x="1465" y="403"/>
                  <a:pt x="1436" y="374"/>
                  <a:pt x="1401" y="374"/>
                </a:cubicBezTo>
                <a:cubicBezTo>
                  <a:pt x="179" y="374"/>
                  <a:pt x="179" y="374"/>
                  <a:pt x="179" y="374"/>
                </a:cubicBezTo>
                <a:cubicBezTo>
                  <a:pt x="144" y="374"/>
                  <a:pt x="115" y="403"/>
                  <a:pt x="115" y="439"/>
                </a:cubicBezTo>
                <a:cubicBezTo>
                  <a:pt x="115" y="625"/>
                  <a:pt x="115" y="625"/>
                  <a:pt x="115" y="625"/>
                </a:cubicBezTo>
                <a:cubicBezTo>
                  <a:pt x="115" y="661"/>
                  <a:pt x="144" y="690"/>
                  <a:pt x="179" y="690"/>
                </a:cubicBezTo>
                <a:close/>
                <a:moveTo>
                  <a:pt x="179" y="1035"/>
                </a:moveTo>
                <a:cubicBezTo>
                  <a:pt x="1401" y="1035"/>
                  <a:pt x="1401" y="1035"/>
                  <a:pt x="1401" y="1035"/>
                </a:cubicBezTo>
                <a:cubicBezTo>
                  <a:pt x="1436" y="1035"/>
                  <a:pt x="1465" y="1006"/>
                  <a:pt x="1465" y="970"/>
                </a:cubicBezTo>
                <a:cubicBezTo>
                  <a:pt x="1465" y="783"/>
                  <a:pt x="1465" y="783"/>
                  <a:pt x="1465" y="783"/>
                </a:cubicBezTo>
                <a:cubicBezTo>
                  <a:pt x="1465" y="748"/>
                  <a:pt x="1436" y="719"/>
                  <a:pt x="1401" y="719"/>
                </a:cubicBezTo>
                <a:cubicBezTo>
                  <a:pt x="179" y="719"/>
                  <a:pt x="179" y="719"/>
                  <a:pt x="179" y="719"/>
                </a:cubicBezTo>
                <a:cubicBezTo>
                  <a:pt x="144" y="719"/>
                  <a:pt x="115" y="748"/>
                  <a:pt x="115" y="783"/>
                </a:cubicBezTo>
                <a:cubicBezTo>
                  <a:pt x="115" y="970"/>
                  <a:pt x="115" y="970"/>
                  <a:pt x="115" y="970"/>
                </a:cubicBezTo>
                <a:cubicBezTo>
                  <a:pt x="115" y="1006"/>
                  <a:pt x="144" y="1035"/>
                  <a:pt x="179" y="1035"/>
                </a:cubicBezTo>
                <a:close/>
                <a:moveTo>
                  <a:pt x="1551" y="1135"/>
                </a:moveTo>
                <a:cubicBezTo>
                  <a:pt x="1551" y="1096"/>
                  <a:pt x="1519" y="1064"/>
                  <a:pt x="1480" y="1064"/>
                </a:cubicBezTo>
                <a:cubicBezTo>
                  <a:pt x="1401" y="1064"/>
                  <a:pt x="1401" y="1064"/>
                  <a:pt x="1401" y="1064"/>
                </a:cubicBezTo>
                <a:cubicBezTo>
                  <a:pt x="179" y="1064"/>
                  <a:pt x="179" y="1064"/>
                  <a:pt x="179" y="1064"/>
                </a:cubicBezTo>
                <a:cubicBezTo>
                  <a:pt x="100" y="1064"/>
                  <a:pt x="100" y="1064"/>
                  <a:pt x="100" y="1064"/>
                </a:cubicBezTo>
                <a:cubicBezTo>
                  <a:pt x="61" y="1064"/>
                  <a:pt x="29" y="1096"/>
                  <a:pt x="29" y="1135"/>
                </a:cubicBezTo>
                <a:cubicBezTo>
                  <a:pt x="29" y="1175"/>
                  <a:pt x="61" y="1207"/>
                  <a:pt x="100" y="1207"/>
                </a:cubicBezTo>
                <a:cubicBezTo>
                  <a:pt x="1480" y="1207"/>
                  <a:pt x="1480" y="1207"/>
                  <a:pt x="1480" y="1207"/>
                </a:cubicBezTo>
                <a:cubicBezTo>
                  <a:pt x="1519" y="1207"/>
                  <a:pt x="1551" y="1175"/>
                  <a:pt x="1551" y="1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2">
            <a:extLst>
              <a:ext uri="{FF2B5EF4-FFF2-40B4-BE49-F238E27FC236}">
                <a16:creationId xmlns:a16="http://schemas.microsoft.com/office/drawing/2014/main" id="{67DA8ABD-5A32-FBD7-BE4C-DCDD47A139A6}"/>
              </a:ext>
            </a:extLst>
          </p:cNvPr>
          <p:cNvSpPr>
            <a:spLocks noEditPoints="1"/>
          </p:cNvSpPr>
          <p:nvPr/>
        </p:nvSpPr>
        <p:spPr bwMode="auto">
          <a:xfrm>
            <a:off x="12822669" y="7119540"/>
            <a:ext cx="809736" cy="708104"/>
          </a:xfrm>
          <a:custGeom>
            <a:avLst/>
            <a:gdLst>
              <a:gd name="T0" fmla="*/ 596 w 1591"/>
              <a:gd name="T1" fmla="*/ 323 h 1390"/>
              <a:gd name="T2" fmla="*/ 586 w 1591"/>
              <a:gd name="T3" fmla="*/ 846 h 1390"/>
              <a:gd name="T4" fmla="*/ 1180 w 1591"/>
              <a:gd name="T5" fmla="*/ 1183 h 1390"/>
              <a:gd name="T6" fmla="*/ 1199 w 1591"/>
              <a:gd name="T7" fmla="*/ 1182 h 1390"/>
              <a:gd name="T8" fmla="*/ 1208 w 1591"/>
              <a:gd name="T9" fmla="*/ 20 h 1390"/>
              <a:gd name="T10" fmla="*/ 1180 w 1591"/>
              <a:gd name="T11" fmla="*/ 3 h 1390"/>
              <a:gd name="T12" fmla="*/ 624 w 1591"/>
              <a:gd name="T13" fmla="*/ 835 h 1390"/>
              <a:gd name="T14" fmla="*/ 1171 w 1591"/>
              <a:gd name="T15" fmla="*/ 52 h 1390"/>
              <a:gd name="T16" fmla="*/ 195 w 1591"/>
              <a:gd name="T17" fmla="*/ 428 h 1390"/>
              <a:gd name="T18" fmla="*/ 544 w 1591"/>
              <a:gd name="T19" fmla="*/ 372 h 1390"/>
              <a:gd name="T20" fmla="*/ 544 w 1591"/>
              <a:gd name="T21" fmla="*/ 334 h 1390"/>
              <a:gd name="T22" fmla="*/ 168 w 1591"/>
              <a:gd name="T23" fmla="*/ 401 h 1390"/>
              <a:gd name="T24" fmla="*/ 111 w 1591"/>
              <a:gd name="T25" fmla="*/ 492 h 1390"/>
              <a:gd name="T26" fmla="*/ 0 w 1591"/>
              <a:gd name="T27" fmla="*/ 574 h 1390"/>
              <a:gd name="T28" fmla="*/ 82 w 1591"/>
              <a:gd name="T29" fmla="*/ 694 h 1390"/>
              <a:gd name="T30" fmla="*/ 112 w 1591"/>
              <a:gd name="T31" fmla="*/ 694 h 1390"/>
              <a:gd name="T32" fmla="*/ 328 w 1591"/>
              <a:gd name="T33" fmla="*/ 851 h 1390"/>
              <a:gd name="T34" fmla="*/ 563 w 1591"/>
              <a:gd name="T35" fmla="*/ 832 h 1390"/>
              <a:gd name="T36" fmla="*/ 328 w 1591"/>
              <a:gd name="T37" fmla="*/ 813 h 1390"/>
              <a:gd name="T38" fmla="*/ 139 w 1591"/>
              <a:gd name="T39" fmla="*/ 624 h 1390"/>
              <a:gd name="T40" fmla="*/ 195 w 1591"/>
              <a:gd name="T41" fmla="*/ 428 h 1390"/>
              <a:gd name="T42" fmla="*/ 38 w 1591"/>
              <a:gd name="T43" fmla="*/ 612 h 1390"/>
              <a:gd name="T44" fmla="*/ 82 w 1591"/>
              <a:gd name="T45" fmla="*/ 530 h 1390"/>
              <a:gd name="T46" fmla="*/ 101 w 1591"/>
              <a:gd name="T47" fmla="*/ 562 h 1390"/>
              <a:gd name="T48" fmla="*/ 104 w 1591"/>
              <a:gd name="T49" fmla="*/ 656 h 1390"/>
              <a:gd name="T50" fmla="*/ 1591 w 1591"/>
              <a:gd name="T51" fmla="*/ 593 h 1390"/>
              <a:gd name="T52" fmla="*/ 1498 w 1591"/>
              <a:gd name="T53" fmla="*/ 936 h 1390"/>
              <a:gd name="T54" fmla="*/ 1481 w 1591"/>
              <a:gd name="T55" fmla="*/ 909 h 1390"/>
              <a:gd name="T56" fmla="*/ 1481 w 1591"/>
              <a:gd name="T57" fmla="*/ 277 h 1390"/>
              <a:gd name="T58" fmla="*/ 1515 w 1591"/>
              <a:gd name="T59" fmla="*/ 261 h 1390"/>
              <a:gd name="T60" fmla="*/ 1406 w 1591"/>
              <a:gd name="T61" fmla="*/ 371 h 1390"/>
              <a:gd name="T62" fmla="*/ 1406 w 1591"/>
              <a:gd name="T63" fmla="*/ 815 h 1390"/>
              <a:gd name="T64" fmla="*/ 1382 w 1591"/>
              <a:gd name="T65" fmla="*/ 826 h 1390"/>
              <a:gd name="T66" fmla="*/ 1410 w 1591"/>
              <a:gd name="T67" fmla="*/ 593 h 1390"/>
              <a:gd name="T68" fmla="*/ 1382 w 1591"/>
              <a:gd name="T69" fmla="*/ 360 h 1390"/>
              <a:gd name="T70" fmla="*/ 1292 w 1591"/>
              <a:gd name="T71" fmla="*/ 489 h 1390"/>
              <a:gd name="T72" fmla="*/ 1292 w 1591"/>
              <a:gd name="T73" fmla="*/ 697 h 1390"/>
              <a:gd name="T74" fmla="*/ 1269 w 1591"/>
              <a:gd name="T75" fmla="*/ 712 h 1390"/>
              <a:gd name="T76" fmla="*/ 1266 w 1591"/>
              <a:gd name="T77" fmla="*/ 593 h 1390"/>
              <a:gd name="T78" fmla="*/ 1269 w 1591"/>
              <a:gd name="T79" fmla="*/ 474 h 1390"/>
              <a:gd name="T80" fmla="*/ 499 w 1591"/>
              <a:gd name="T81" fmla="*/ 890 h 1390"/>
              <a:gd name="T82" fmla="*/ 417 w 1591"/>
              <a:gd name="T83" fmla="*/ 1390 h 1390"/>
              <a:gd name="T84" fmla="*/ 297 w 1591"/>
              <a:gd name="T85" fmla="*/ 1307 h 1390"/>
              <a:gd name="T86" fmla="*/ 316 w 1591"/>
              <a:gd name="T87" fmla="*/ 871 h 1390"/>
              <a:gd name="T88" fmla="*/ 335 w 1591"/>
              <a:gd name="T89" fmla="*/ 1307 h 1390"/>
              <a:gd name="T90" fmla="*/ 417 w 1591"/>
              <a:gd name="T91" fmla="*/ 1352 h 1390"/>
              <a:gd name="T92" fmla="*/ 462 w 1591"/>
              <a:gd name="T93" fmla="*/ 890 h 1390"/>
              <a:gd name="T94" fmla="*/ 499 w 1591"/>
              <a:gd name="T95" fmla="*/ 8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1" h="1390">
                <a:moveTo>
                  <a:pt x="1180" y="3"/>
                </a:moveTo>
                <a:cubicBezTo>
                  <a:pt x="596" y="323"/>
                  <a:pt x="596" y="323"/>
                  <a:pt x="596" y="323"/>
                </a:cubicBezTo>
                <a:cubicBezTo>
                  <a:pt x="590" y="326"/>
                  <a:pt x="586" y="333"/>
                  <a:pt x="586" y="340"/>
                </a:cubicBezTo>
                <a:cubicBezTo>
                  <a:pt x="586" y="846"/>
                  <a:pt x="586" y="846"/>
                  <a:pt x="586" y="846"/>
                </a:cubicBezTo>
                <a:cubicBezTo>
                  <a:pt x="586" y="853"/>
                  <a:pt x="590" y="860"/>
                  <a:pt x="596" y="863"/>
                </a:cubicBezTo>
                <a:cubicBezTo>
                  <a:pt x="1180" y="1183"/>
                  <a:pt x="1180" y="1183"/>
                  <a:pt x="1180" y="1183"/>
                </a:cubicBezTo>
                <a:cubicBezTo>
                  <a:pt x="1183" y="1184"/>
                  <a:pt x="1186" y="1185"/>
                  <a:pt x="1189" y="1185"/>
                </a:cubicBezTo>
                <a:cubicBezTo>
                  <a:pt x="1193" y="1185"/>
                  <a:pt x="1196" y="1184"/>
                  <a:pt x="1199" y="1182"/>
                </a:cubicBezTo>
                <a:cubicBezTo>
                  <a:pt x="1205" y="1179"/>
                  <a:pt x="1208" y="1173"/>
                  <a:pt x="1208" y="1166"/>
                </a:cubicBezTo>
                <a:cubicBezTo>
                  <a:pt x="1208" y="20"/>
                  <a:pt x="1208" y="20"/>
                  <a:pt x="1208" y="20"/>
                </a:cubicBezTo>
                <a:cubicBezTo>
                  <a:pt x="1208" y="13"/>
                  <a:pt x="1205" y="7"/>
                  <a:pt x="1199" y="3"/>
                </a:cubicBezTo>
                <a:cubicBezTo>
                  <a:pt x="1193" y="0"/>
                  <a:pt x="1186" y="0"/>
                  <a:pt x="1180" y="3"/>
                </a:cubicBezTo>
                <a:close/>
                <a:moveTo>
                  <a:pt x="1171" y="1134"/>
                </a:moveTo>
                <a:cubicBezTo>
                  <a:pt x="624" y="835"/>
                  <a:pt x="624" y="835"/>
                  <a:pt x="624" y="835"/>
                </a:cubicBezTo>
                <a:cubicBezTo>
                  <a:pt x="624" y="351"/>
                  <a:pt x="624" y="351"/>
                  <a:pt x="624" y="351"/>
                </a:cubicBezTo>
                <a:cubicBezTo>
                  <a:pt x="1171" y="52"/>
                  <a:pt x="1171" y="52"/>
                  <a:pt x="1171" y="52"/>
                </a:cubicBezTo>
                <a:lnTo>
                  <a:pt x="1171" y="1134"/>
                </a:lnTo>
                <a:close/>
                <a:moveTo>
                  <a:pt x="195" y="428"/>
                </a:moveTo>
                <a:cubicBezTo>
                  <a:pt x="230" y="392"/>
                  <a:pt x="278" y="372"/>
                  <a:pt x="328" y="372"/>
                </a:cubicBezTo>
                <a:cubicBezTo>
                  <a:pt x="544" y="372"/>
                  <a:pt x="544" y="372"/>
                  <a:pt x="544" y="372"/>
                </a:cubicBezTo>
                <a:cubicBezTo>
                  <a:pt x="555" y="372"/>
                  <a:pt x="563" y="364"/>
                  <a:pt x="563" y="353"/>
                </a:cubicBezTo>
                <a:cubicBezTo>
                  <a:pt x="563" y="343"/>
                  <a:pt x="555" y="334"/>
                  <a:pt x="544" y="334"/>
                </a:cubicBezTo>
                <a:cubicBezTo>
                  <a:pt x="328" y="334"/>
                  <a:pt x="328" y="334"/>
                  <a:pt x="328" y="334"/>
                </a:cubicBezTo>
                <a:cubicBezTo>
                  <a:pt x="268" y="334"/>
                  <a:pt x="211" y="358"/>
                  <a:pt x="168" y="401"/>
                </a:cubicBezTo>
                <a:cubicBezTo>
                  <a:pt x="142" y="427"/>
                  <a:pt x="123" y="458"/>
                  <a:pt x="112" y="492"/>
                </a:cubicBezTo>
                <a:cubicBezTo>
                  <a:pt x="112" y="492"/>
                  <a:pt x="111" y="492"/>
                  <a:pt x="111" y="492"/>
                </a:cubicBezTo>
                <a:cubicBezTo>
                  <a:pt x="82" y="492"/>
                  <a:pt x="82" y="492"/>
                  <a:pt x="82" y="492"/>
                </a:cubicBezTo>
                <a:cubicBezTo>
                  <a:pt x="36" y="492"/>
                  <a:pt x="0" y="529"/>
                  <a:pt x="0" y="574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57"/>
                  <a:pt x="36" y="694"/>
                  <a:pt x="82" y="694"/>
                </a:cubicBezTo>
                <a:cubicBezTo>
                  <a:pt x="111" y="694"/>
                  <a:pt x="111" y="694"/>
                  <a:pt x="111" y="694"/>
                </a:cubicBezTo>
                <a:cubicBezTo>
                  <a:pt x="111" y="694"/>
                  <a:pt x="112" y="694"/>
                  <a:pt x="112" y="694"/>
                </a:cubicBezTo>
                <a:cubicBezTo>
                  <a:pt x="123" y="728"/>
                  <a:pt x="142" y="759"/>
                  <a:pt x="168" y="785"/>
                </a:cubicBezTo>
                <a:cubicBezTo>
                  <a:pt x="211" y="828"/>
                  <a:pt x="268" y="851"/>
                  <a:pt x="328" y="851"/>
                </a:cubicBezTo>
                <a:cubicBezTo>
                  <a:pt x="544" y="851"/>
                  <a:pt x="544" y="851"/>
                  <a:pt x="544" y="851"/>
                </a:cubicBezTo>
                <a:cubicBezTo>
                  <a:pt x="555" y="851"/>
                  <a:pt x="563" y="843"/>
                  <a:pt x="563" y="832"/>
                </a:cubicBezTo>
                <a:cubicBezTo>
                  <a:pt x="563" y="822"/>
                  <a:pt x="555" y="813"/>
                  <a:pt x="544" y="813"/>
                </a:cubicBezTo>
                <a:cubicBezTo>
                  <a:pt x="328" y="813"/>
                  <a:pt x="328" y="813"/>
                  <a:pt x="328" y="813"/>
                </a:cubicBezTo>
                <a:cubicBezTo>
                  <a:pt x="278" y="813"/>
                  <a:pt x="230" y="794"/>
                  <a:pt x="194" y="758"/>
                </a:cubicBezTo>
                <a:cubicBezTo>
                  <a:pt x="159" y="722"/>
                  <a:pt x="139" y="675"/>
                  <a:pt x="139" y="624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9" y="511"/>
                  <a:pt x="159" y="464"/>
                  <a:pt x="195" y="428"/>
                </a:cubicBezTo>
                <a:close/>
                <a:moveTo>
                  <a:pt x="82" y="656"/>
                </a:moveTo>
                <a:cubicBezTo>
                  <a:pt x="57" y="656"/>
                  <a:pt x="38" y="636"/>
                  <a:pt x="38" y="612"/>
                </a:cubicBezTo>
                <a:cubicBezTo>
                  <a:pt x="38" y="574"/>
                  <a:pt x="38" y="574"/>
                  <a:pt x="38" y="574"/>
                </a:cubicBezTo>
                <a:cubicBezTo>
                  <a:pt x="38" y="550"/>
                  <a:pt x="57" y="530"/>
                  <a:pt x="82" y="530"/>
                </a:cubicBezTo>
                <a:cubicBezTo>
                  <a:pt x="104" y="530"/>
                  <a:pt x="104" y="530"/>
                  <a:pt x="104" y="530"/>
                </a:cubicBezTo>
                <a:cubicBezTo>
                  <a:pt x="102" y="540"/>
                  <a:pt x="101" y="551"/>
                  <a:pt x="101" y="562"/>
                </a:cubicBezTo>
                <a:cubicBezTo>
                  <a:pt x="101" y="624"/>
                  <a:pt x="101" y="624"/>
                  <a:pt x="101" y="624"/>
                </a:cubicBezTo>
                <a:cubicBezTo>
                  <a:pt x="101" y="635"/>
                  <a:pt x="102" y="646"/>
                  <a:pt x="104" y="656"/>
                </a:cubicBezTo>
                <a:lnTo>
                  <a:pt x="82" y="656"/>
                </a:lnTo>
                <a:close/>
                <a:moveTo>
                  <a:pt x="1591" y="593"/>
                </a:moveTo>
                <a:cubicBezTo>
                  <a:pt x="1591" y="709"/>
                  <a:pt x="1565" y="821"/>
                  <a:pt x="1515" y="925"/>
                </a:cubicBezTo>
                <a:cubicBezTo>
                  <a:pt x="1511" y="932"/>
                  <a:pt x="1505" y="936"/>
                  <a:pt x="1498" y="936"/>
                </a:cubicBezTo>
                <a:cubicBezTo>
                  <a:pt x="1495" y="936"/>
                  <a:pt x="1492" y="935"/>
                  <a:pt x="1489" y="934"/>
                </a:cubicBezTo>
                <a:cubicBezTo>
                  <a:pt x="1480" y="930"/>
                  <a:pt x="1476" y="918"/>
                  <a:pt x="1481" y="909"/>
                </a:cubicBezTo>
                <a:cubicBezTo>
                  <a:pt x="1529" y="810"/>
                  <a:pt x="1553" y="704"/>
                  <a:pt x="1553" y="593"/>
                </a:cubicBezTo>
                <a:cubicBezTo>
                  <a:pt x="1553" y="482"/>
                  <a:pt x="1529" y="376"/>
                  <a:pt x="1481" y="277"/>
                </a:cubicBezTo>
                <a:cubicBezTo>
                  <a:pt x="1476" y="268"/>
                  <a:pt x="1480" y="256"/>
                  <a:pt x="1489" y="252"/>
                </a:cubicBezTo>
                <a:cubicBezTo>
                  <a:pt x="1499" y="247"/>
                  <a:pt x="1510" y="251"/>
                  <a:pt x="1515" y="261"/>
                </a:cubicBezTo>
                <a:cubicBezTo>
                  <a:pt x="1565" y="365"/>
                  <a:pt x="1591" y="476"/>
                  <a:pt x="1591" y="593"/>
                </a:cubicBezTo>
                <a:close/>
                <a:moveTo>
                  <a:pt x="1406" y="371"/>
                </a:moveTo>
                <a:cubicBezTo>
                  <a:pt x="1434" y="442"/>
                  <a:pt x="1447" y="517"/>
                  <a:pt x="1447" y="593"/>
                </a:cubicBezTo>
                <a:cubicBezTo>
                  <a:pt x="1447" y="669"/>
                  <a:pt x="1434" y="744"/>
                  <a:pt x="1406" y="815"/>
                </a:cubicBezTo>
                <a:cubicBezTo>
                  <a:pt x="1403" y="822"/>
                  <a:pt x="1396" y="827"/>
                  <a:pt x="1388" y="827"/>
                </a:cubicBezTo>
                <a:cubicBezTo>
                  <a:pt x="1386" y="827"/>
                  <a:pt x="1384" y="826"/>
                  <a:pt x="1382" y="826"/>
                </a:cubicBezTo>
                <a:cubicBezTo>
                  <a:pt x="1372" y="822"/>
                  <a:pt x="1367" y="811"/>
                  <a:pt x="1371" y="801"/>
                </a:cubicBezTo>
                <a:cubicBezTo>
                  <a:pt x="1396" y="735"/>
                  <a:pt x="1410" y="665"/>
                  <a:pt x="1410" y="593"/>
                </a:cubicBezTo>
                <a:cubicBezTo>
                  <a:pt x="1410" y="521"/>
                  <a:pt x="1396" y="451"/>
                  <a:pt x="1371" y="385"/>
                </a:cubicBezTo>
                <a:cubicBezTo>
                  <a:pt x="1367" y="375"/>
                  <a:pt x="1372" y="364"/>
                  <a:pt x="1382" y="360"/>
                </a:cubicBezTo>
                <a:cubicBezTo>
                  <a:pt x="1391" y="357"/>
                  <a:pt x="1402" y="361"/>
                  <a:pt x="1406" y="371"/>
                </a:cubicBezTo>
                <a:close/>
                <a:moveTo>
                  <a:pt x="1292" y="489"/>
                </a:moveTo>
                <a:cubicBezTo>
                  <a:pt x="1300" y="523"/>
                  <a:pt x="1304" y="558"/>
                  <a:pt x="1304" y="593"/>
                </a:cubicBezTo>
                <a:cubicBezTo>
                  <a:pt x="1304" y="628"/>
                  <a:pt x="1300" y="663"/>
                  <a:pt x="1292" y="697"/>
                </a:cubicBezTo>
                <a:cubicBezTo>
                  <a:pt x="1290" y="706"/>
                  <a:pt x="1282" y="712"/>
                  <a:pt x="1274" y="712"/>
                </a:cubicBezTo>
                <a:cubicBezTo>
                  <a:pt x="1272" y="712"/>
                  <a:pt x="1271" y="712"/>
                  <a:pt x="1269" y="712"/>
                </a:cubicBezTo>
                <a:cubicBezTo>
                  <a:pt x="1259" y="709"/>
                  <a:pt x="1253" y="699"/>
                  <a:pt x="1255" y="689"/>
                </a:cubicBezTo>
                <a:cubicBezTo>
                  <a:pt x="1262" y="658"/>
                  <a:pt x="1266" y="625"/>
                  <a:pt x="1266" y="593"/>
                </a:cubicBezTo>
                <a:cubicBezTo>
                  <a:pt x="1266" y="561"/>
                  <a:pt x="1262" y="528"/>
                  <a:pt x="1255" y="497"/>
                </a:cubicBezTo>
                <a:cubicBezTo>
                  <a:pt x="1253" y="487"/>
                  <a:pt x="1259" y="477"/>
                  <a:pt x="1269" y="474"/>
                </a:cubicBezTo>
                <a:cubicBezTo>
                  <a:pt x="1279" y="472"/>
                  <a:pt x="1290" y="478"/>
                  <a:pt x="1292" y="489"/>
                </a:cubicBezTo>
                <a:close/>
                <a:moveTo>
                  <a:pt x="499" y="890"/>
                </a:moveTo>
                <a:cubicBezTo>
                  <a:pt x="499" y="1307"/>
                  <a:pt x="499" y="1307"/>
                  <a:pt x="499" y="1307"/>
                </a:cubicBezTo>
                <a:cubicBezTo>
                  <a:pt x="499" y="1353"/>
                  <a:pt x="463" y="1390"/>
                  <a:pt x="417" y="1390"/>
                </a:cubicBezTo>
                <a:cubicBezTo>
                  <a:pt x="379" y="1390"/>
                  <a:pt x="379" y="1390"/>
                  <a:pt x="379" y="1390"/>
                </a:cubicBezTo>
                <a:cubicBezTo>
                  <a:pt x="334" y="1390"/>
                  <a:pt x="297" y="1353"/>
                  <a:pt x="297" y="1307"/>
                </a:cubicBezTo>
                <a:cubicBezTo>
                  <a:pt x="297" y="890"/>
                  <a:pt x="297" y="890"/>
                  <a:pt x="297" y="890"/>
                </a:cubicBezTo>
                <a:cubicBezTo>
                  <a:pt x="297" y="880"/>
                  <a:pt x="306" y="871"/>
                  <a:pt x="316" y="871"/>
                </a:cubicBezTo>
                <a:cubicBezTo>
                  <a:pt x="326" y="871"/>
                  <a:pt x="335" y="880"/>
                  <a:pt x="335" y="890"/>
                </a:cubicBezTo>
                <a:cubicBezTo>
                  <a:pt x="335" y="1307"/>
                  <a:pt x="335" y="1307"/>
                  <a:pt x="335" y="1307"/>
                </a:cubicBezTo>
                <a:cubicBezTo>
                  <a:pt x="335" y="1332"/>
                  <a:pt x="355" y="1352"/>
                  <a:pt x="379" y="1352"/>
                </a:cubicBezTo>
                <a:cubicBezTo>
                  <a:pt x="417" y="1352"/>
                  <a:pt x="417" y="1352"/>
                  <a:pt x="417" y="1352"/>
                </a:cubicBezTo>
                <a:cubicBezTo>
                  <a:pt x="442" y="1352"/>
                  <a:pt x="462" y="1332"/>
                  <a:pt x="462" y="1307"/>
                </a:cubicBezTo>
                <a:cubicBezTo>
                  <a:pt x="462" y="890"/>
                  <a:pt x="462" y="890"/>
                  <a:pt x="462" y="890"/>
                </a:cubicBezTo>
                <a:cubicBezTo>
                  <a:pt x="462" y="880"/>
                  <a:pt x="470" y="871"/>
                  <a:pt x="480" y="871"/>
                </a:cubicBezTo>
                <a:cubicBezTo>
                  <a:pt x="491" y="871"/>
                  <a:pt x="499" y="880"/>
                  <a:pt x="499" y="8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295DC8F1-BC46-C724-173A-1C62DA50AF5E}"/>
              </a:ext>
            </a:extLst>
          </p:cNvPr>
          <p:cNvSpPr>
            <a:spLocks noEditPoints="1"/>
          </p:cNvSpPr>
          <p:nvPr/>
        </p:nvSpPr>
        <p:spPr bwMode="auto">
          <a:xfrm>
            <a:off x="12810668" y="4297168"/>
            <a:ext cx="833740" cy="833736"/>
          </a:xfrm>
          <a:custGeom>
            <a:avLst/>
            <a:gdLst>
              <a:gd name="T0" fmla="*/ 180 w 2746"/>
              <a:gd name="T1" fmla="*/ 2241 h 2746"/>
              <a:gd name="T2" fmla="*/ 952 w 2746"/>
              <a:gd name="T3" fmla="*/ 2746 h 2746"/>
              <a:gd name="T4" fmla="*/ 1583 w 2746"/>
              <a:gd name="T5" fmla="*/ 2241 h 2746"/>
              <a:gd name="T6" fmla="*/ 1853 w 2746"/>
              <a:gd name="T7" fmla="*/ 2636 h 2746"/>
              <a:gd name="T8" fmla="*/ 1794 w 2746"/>
              <a:gd name="T9" fmla="*/ 2578 h 2746"/>
              <a:gd name="T10" fmla="*/ 1526 w 2746"/>
              <a:gd name="T11" fmla="*/ 2241 h 2746"/>
              <a:gd name="T12" fmla="*/ 51 w 2746"/>
              <a:gd name="T13" fmla="*/ 2061 h 2746"/>
              <a:gd name="T14" fmla="*/ 2695 w 2746"/>
              <a:gd name="T15" fmla="*/ 2061 h 2746"/>
              <a:gd name="T16" fmla="*/ 168 w 2746"/>
              <a:gd name="T17" fmla="*/ 1904 h 2746"/>
              <a:gd name="T18" fmla="*/ 220 w 2746"/>
              <a:gd name="T19" fmla="*/ 220 h 2746"/>
              <a:gd name="T20" fmla="*/ 1373 w 2746"/>
              <a:gd name="T21" fmla="*/ 1949 h 2746"/>
              <a:gd name="T22" fmla="*/ 1373 w 2746"/>
              <a:gd name="T23" fmla="*/ 2093 h 2746"/>
              <a:gd name="T24" fmla="*/ 1217 w 2746"/>
              <a:gd name="T25" fmla="*/ 756 h 2746"/>
              <a:gd name="T26" fmla="*/ 1093 w 2746"/>
              <a:gd name="T27" fmla="*/ 1192 h 2746"/>
              <a:gd name="T28" fmla="*/ 1529 w 2746"/>
              <a:gd name="T29" fmla="*/ 1316 h 2746"/>
              <a:gd name="T30" fmla="*/ 1653 w 2746"/>
              <a:gd name="T31" fmla="*/ 880 h 2746"/>
              <a:gd name="T32" fmla="*/ 1300 w 2746"/>
              <a:gd name="T33" fmla="*/ 1295 h 2746"/>
              <a:gd name="T34" fmla="*/ 1115 w 2746"/>
              <a:gd name="T35" fmla="*/ 962 h 2746"/>
              <a:gd name="T36" fmla="*/ 1447 w 2746"/>
              <a:gd name="T37" fmla="*/ 777 h 2746"/>
              <a:gd name="T38" fmla="*/ 1632 w 2746"/>
              <a:gd name="T39" fmla="*/ 1110 h 2746"/>
              <a:gd name="T40" fmla="*/ 1813 w 2746"/>
              <a:gd name="T41" fmla="*/ 789 h 2746"/>
              <a:gd name="T42" fmla="*/ 1620 w 2746"/>
              <a:gd name="T43" fmla="*/ 596 h 2746"/>
              <a:gd name="T44" fmla="*/ 1439 w 2746"/>
              <a:gd name="T45" fmla="*/ 421 h 2746"/>
              <a:gd name="T46" fmla="*/ 1127 w 2746"/>
              <a:gd name="T47" fmla="*/ 595 h 2746"/>
              <a:gd name="T48" fmla="*/ 871 w 2746"/>
              <a:gd name="T49" fmla="*/ 697 h 2746"/>
              <a:gd name="T50" fmla="*/ 888 w 2746"/>
              <a:gd name="T51" fmla="*/ 900 h 2746"/>
              <a:gd name="T52" fmla="*/ 888 w 2746"/>
              <a:gd name="T53" fmla="*/ 1172 h 2746"/>
              <a:gd name="T54" fmla="*/ 871 w 2746"/>
              <a:gd name="T55" fmla="*/ 1375 h 2746"/>
              <a:gd name="T56" fmla="*/ 1127 w 2746"/>
              <a:gd name="T57" fmla="*/ 1477 h 2746"/>
              <a:gd name="T58" fmla="*/ 1439 w 2746"/>
              <a:gd name="T59" fmla="*/ 1651 h 2746"/>
              <a:gd name="T60" fmla="*/ 1620 w 2746"/>
              <a:gd name="T61" fmla="*/ 1476 h 2746"/>
              <a:gd name="T62" fmla="*/ 1855 w 2746"/>
              <a:gd name="T63" fmla="*/ 1325 h 2746"/>
              <a:gd name="T64" fmla="*/ 1918 w 2746"/>
              <a:gd name="T65" fmla="*/ 1172 h 2746"/>
              <a:gd name="T66" fmla="*/ 1918 w 2746"/>
              <a:gd name="T67" fmla="*/ 1121 h 2746"/>
              <a:gd name="T68" fmla="*/ 1769 w 2746"/>
              <a:gd name="T69" fmla="*/ 1257 h 2746"/>
              <a:gd name="T70" fmla="*/ 1818 w 2746"/>
              <a:gd name="T71" fmla="*/ 1388 h 2746"/>
              <a:gd name="T72" fmla="*/ 1607 w 2746"/>
              <a:gd name="T73" fmla="*/ 1424 h 2746"/>
              <a:gd name="T74" fmla="*/ 1458 w 2746"/>
              <a:gd name="T75" fmla="*/ 1581 h 2746"/>
              <a:gd name="T76" fmla="*/ 1284 w 2746"/>
              <a:gd name="T77" fmla="*/ 1480 h 2746"/>
              <a:gd name="T78" fmla="*/ 1118 w 2746"/>
              <a:gd name="T79" fmla="*/ 1411 h 2746"/>
              <a:gd name="T80" fmla="*/ 928 w 2746"/>
              <a:gd name="T81" fmla="*/ 1361 h 2746"/>
              <a:gd name="T82" fmla="*/ 937 w 2746"/>
              <a:gd name="T83" fmla="*/ 1160 h 2746"/>
              <a:gd name="T84" fmla="*/ 809 w 2746"/>
              <a:gd name="T85" fmla="*/ 971 h 2746"/>
              <a:gd name="T86" fmla="*/ 938 w 2746"/>
              <a:gd name="T87" fmla="*/ 912 h 2746"/>
              <a:gd name="T88" fmla="*/ 922 w 2746"/>
              <a:gd name="T89" fmla="*/ 697 h 2746"/>
              <a:gd name="T90" fmla="*/ 1122 w 2746"/>
              <a:gd name="T91" fmla="*/ 659 h 2746"/>
              <a:gd name="T92" fmla="*/ 1288 w 2746"/>
              <a:gd name="T93" fmla="*/ 591 h 2746"/>
              <a:gd name="T94" fmla="*/ 1458 w 2746"/>
              <a:gd name="T95" fmla="*/ 571 h 2746"/>
              <a:gd name="T96" fmla="*/ 1611 w 2746"/>
              <a:gd name="T97" fmla="*/ 650 h 2746"/>
              <a:gd name="T98" fmla="*/ 1824 w 2746"/>
              <a:gd name="T99" fmla="*/ 697 h 2746"/>
              <a:gd name="T100" fmla="*/ 1769 w 2746"/>
              <a:gd name="T101" fmla="*/ 815 h 2746"/>
              <a:gd name="T102" fmla="*/ 1937 w 2746"/>
              <a:gd name="T103" fmla="*/ 971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6" h="2746">
                <a:moveTo>
                  <a:pt x="256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0"/>
                  <a:pt x="0" y="180"/>
                </a:cubicBezTo>
                <a:cubicBezTo>
                  <a:pt x="0" y="2061"/>
                  <a:pt x="0" y="2061"/>
                  <a:pt x="0" y="2061"/>
                </a:cubicBezTo>
                <a:cubicBezTo>
                  <a:pt x="0" y="2160"/>
                  <a:pt x="81" y="2241"/>
                  <a:pt x="180" y="2241"/>
                </a:cubicBezTo>
                <a:cubicBezTo>
                  <a:pt x="1163" y="2241"/>
                  <a:pt x="1163" y="2241"/>
                  <a:pt x="1163" y="2241"/>
                </a:cubicBezTo>
                <a:cubicBezTo>
                  <a:pt x="1020" y="2526"/>
                  <a:pt x="1020" y="2526"/>
                  <a:pt x="1020" y="2526"/>
                </a:cubicBezTo>
                <a:cubicBezTo>
                  <a:pt x="952" y="2526"/>
                  <a:pt x="952" y="2526"/>
                  <a:pt x="952" y="2526"/>
                </a:cubicBezTo>
                <a:cubicBezTo>
                  <a:pt x="891" y="2526"/>
                  <a:pt x="842" y="2576"/>
                  <a:pt x="842" y="2636"/>
                </a:cubicBezTo>
                <a:cubicBezTo>
                  <a:pt x="842" y="2697"/>
                  <a:pt x="891" y="2746"/>
                  <a:pt x="952" y="2746"/>
                </a:cubicBezTo>
                <a:cubicBezTo>
                  <a:pt x="1794" y="2746"/>
                  <a:pt x="1794" y="2746"/>
                  <a:pt x="1794" y="2746"/>
                </a:cubicBezTo>
                <a:cubicBezTo>
                  <a:pt x="1855" y="2746"/>
                  <a:pt x="1904" y="2697"/>
                  <a:pt x="1904" y="2636"/>
                </a:cubicBezTo>
                <a:cubicBezTo>
                  <a:pt x="1904" y="2576"/>
                  <a:pt x="1855" y="2526"/>
                  <a:pt x="1794" y="2526"/>
                </a:cubicBezTo>
                <a:cubicBezTo>
                  <a:pt x="1726" y="2526"/>
                  <a:pt x="1726" y="2526"/>
                  <a:pt x="1726" y="2526"/>
                </a:cubicBezTo>
                <a:cubicBezTo>
                  <a:pt x="1583" y="2241"/>
                  <a:pt x="1583" y="2241"/>
                  <a:pt x="1583" y="2241"/>
                </a:cubicBezTo>
                <a:cubicBezTo>
                  <a:pt x="2566" y="2241"/>
                  <a:pt x="2566" y="2241"/>
                  <a:pt x="2566" y="2241"/>
                </a:cubicBezTo>
                <a:cubicBezTo>
                  <a:pt x="2665" y="2241"/>
                  <a:pt x="2746" y="2160"/>
                  <a:pt x="2746" y="2061"/>
                </a:cubicBezTo>
                <a:cubicBezTo>
                  <a:pt x="2746" y="180"/>
                  <a:pt x="2746" y="180"/>
                  <a:pt x="2746" y="180"/>
                </a:cubicBezTo>
                <a:cubicBezTo>
                  <a:pt x="2746" y="80"/>
                  <a:pt x="2665" y="0"/>
                  <a:pt x="2566" y="0"/>
                </a:cubicBezTo>
                <a:close/>
                <a:moveTo>
                  <a:pt x="1853" y="2636"/>
                </a:moveTo>
                <a:cubicBezTo>
                  <a:pt x="1853" y="2669"/>
                  <a:pt x="1826" y="2695"/>
                  <a:pt x="1794" y="2695"/>
                </a:cubicBezTo>
                <a:cubicBezTo>
                  <a:pt x="952" y="2695"/>
                  <a:pt x="952" y="2695"/>
                  <a:pt x="952" y="2695"/>
                </a:cubicBezTo>
                <a:cubicBezTo>
                  <a:pt x="920" y="2695"/>
                  <a:pt x="893" y="2669"/>
                  <a:pt x="893" y="2636"/>
                </a:cubicBezTo>
                <a:cubicBezTo>
                  <a:pt x="893" y="2604"/>
                  <a:pt x="920" y="2578"/>
                  <a:pt x="952" y="2578"/>
                </a:cubicBezTo>
                <a:cubicBezTo>
                  <a:pt x="1794" y="2578"/>
                  <a:pt x="1794" y="2578"/>
                  <a:pt x="1794" y="2578"/>
                </a:cubicBezTo>
                <a:cubicBezTo>
                  <a:pt x="1826" y="2578"/>
                  <a:pt x="1853" y="2604"/>
                  <a:pt x="1853" y="2636"/>
                </a:cubicBezTo>
                <a:close/>
                <a:moveTo>
                  <a:pt x="1668" y="2526"/>
                </a:moveTo>
                <a:cubicBezTo>
                  <a:pt x="1078" y="2526"/>
                  <a:pt x="1078" y="2526"/>
                  <a:pt x="1078" y="2526"/>
                </a:cubicBezTo>
                <a:cubicBezTo>
                  <a:pt x="1221" y="2241"/>
                  <a:pt x="1221" y="2241"/>
                  <a:pt x="1221" y="2241"/>
                </a:cubicBezTo>
                <a:cubicBezTo>
                  <a:pt x="1526" y="2241"/>
                  <a:pt x="1526" y="2241"/>
                  <a:pt x="1526" y="2241"/>
                </a:cubicBezTo>
                <a:lnTo>
                  <a:pt x="1668" y="2526"/>
                </a:lnTo>
                <a:close/>
                <a:moveTo>
                  <a:pt x="2695" y="2061"/>
                </a:moveTo>
                <a:cubicBezTo>
                  <a:pt x="2695" y="2132"/>
                  <a:pt x="2637" y="2190"/>
                  <a:pt x="2566" y="2190"/>
                </a:cubicBezTo>
                <a:cubicBezTo>
                  <a:pt x="180" y="2190"/>
                  <a:pt x="180" y="2190"/>
                  <a:pt x="180" y="2190"/>
                </a:cubicBezTo>
                <a:cubicBezTo>
                  <a:pt x="109" y="2190"/>
                  <a:pt x="51" y="2132"/>
                  <a:pt x="51" y="2061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09"/>
                  <a:pt x="109" y="51"/>
                  <a:pt x="180" y="51"/>
                </a:cubicBezTo>
                <a:cubicBezTo>
                  <a:pt x="2566" y="51"/>
                  <a:pt x="2566" y="51"/>
                  <a:pt x="2566" y="51"/>
                </a:cubicBezTo>
                <a:cubicBezTo>
                  <a:pt x="2637" y="51"/>
                  <a:pt x="2695" y="109"/>
                  <a:pt x="2695" y="180"/>
                </a:cubicBezTo>
                <a:lnTo>
                  <a:pt x="2695" y="2061"/>
                </a:lnTo>
                <a:close/>
                <a:moveTo>
                  <a:pt x="168" y="1904"/>
                </a:moveTo>
                <a:cubicBezTo>
                  <a:pt x="2578" y="1904"/>
                  <a:pt x="2578" y="1904"/>
                  <a:pt x="2578" y="1904"/>
                </a:cubicBezTo>
                <a:cubicBezTo>
                  <a:pt x="2578" y="168"/>
                  <a:pt x="2578" y="168"/>
                  <a:pt x="2578" y="168"/>
                </a:cubicBezTo>
                <a:cubicBezTo>
                  <a:pt x="168" y="168"/>
                  <a:pt x="168" y="168"/>
                  <a:pt x="168" y="168"/>
                </a:cubicBezTo>
                <a:lnTo>
                  <a:pt x="168" y="1904"/>
                </a:lnTo>
                <a:close/>
                <a:moveTo>
                  <a:pt x="220" y="220"/>
                </a:moveTo>
                <a:cubicBezTo>
                  <a:pt x="2527" y="220"/>
                  <a:pt x="2527" y="220"/>
                  <a:pt x="2527" y="220"/>
                </a:cubicBezTo>
                <a:cubicBezTo>
                  <a:pt x="2527" y="1853"/>
                  <a:pt x="2527" y="1853"/>
                  <a:pt x="2527" y="1853"/>
                </a:cubicBezTo>
                <a:cubicBezTo>
                  <a:pt x="220" y="1853"/>
                  <a:pt x="220" y="1853"/>
                  <a:pt x="220" y="1853"/>
                </a:cubicBezTo>
                <a:lnTo>
                  <a:pt x="220" y="220"/>
                </a:lnTo>
                <a:close/>
                <a:moveTo>
                  <a:pt x="1373" y="1949"/>
                </a:moveTo>
                <a:cubicBezTo>
                  <a:pt x="1319" y="1949"/>
                  <a:pt x="1275" y="1993"/>
                  <a:pt x="1275" y="2047"/>
                </a:cubicBezTo>
                <a:cubicBezTo>
                  <a:pt x="1275" y="2101"/>
                  <a:pt x="1319" y="2144"/>
                  <a:pt x="1373" y="2144"/>
                </a:cubicBezTo>
                <a:cubicBezTo>
                  <a:pt x="1427" y="2144"/>
                  <a:pt x="1471" y="2101"/>
                  <a:pt x="1471" y="2047"/>
                </a:cubicBezTo>
                <a:cubicBezTo>
                  <a:pt x="1471" y="1993"/>
                  <a:pt x="1427" y="1949"/>
                  <a:pt x="1373" y="1949"/>
                </a:cubicBezTo>
                <a:close/>
                <a:moveTo>
                  <a:pt x="1373" y="2093"/>
                </a:moveTo>
                <a:cubicBezTo>
                  <a:pt x="1348" y="2093"/>
                  <a:pt x="1327" y="2072"/>
                  <a:pt x="1327" y="2047"/>
                </a:cubicBezTo>
                <a:cubicBezTo>
                  <a:pt x="1327" y="2021"/>
                  <a:pt x="1348" y="2001"/>
                  <a:pt x="1373" y="2001"/>
                </a:cubicBezTo>
                <a:cubicBezTo>
                  <a:pt x="1398" y="2001"/>
                  <a:pt x="1419" y="2021"/>
                  <a:pt x="1419" y="2047"/>
                </a:cubicBezTo>
                <a:cubicBezTo>
                  <a:pt x="1419" y="2072"/>
                  <a:pt x="1398" y="2093"/>
                  <a:pt x="1373" y="2093"/>
                </a:cubicBezTo>
                <a:close/>
                <a:moveTo>
                  <a:pt x="1653" y="880"/>
                </a:moveTo>
                <a:cubicBezTo>
                  <a:pt x="1624" y="828"/>
                  <a:pt x="1581" y="785"/>
                  <a:pt x="1529" y="756"/>
                </a:cubicBezTo>
                <a:cubicBezTo>
                  <a:pt x="1507" y="744"/>
                  <a:pt x="1484" y="734"/>
                  <a:pt x="1461" y="728"/>
                </a:cubicBezTo>
                <a:cubicBezTo>
                  <a:pt x="1404" y="712"/>
                  <a:pt x="1342" y="712"/>
                  <a:pt x="1286" y="728"/>
                </a:cubicBezTo>
                <a:cubicBezTo>
                  <a:pt x="1262" y="734"/>
                  <a:pt x="1239" y="744"/>
                  <a:pt x="1217" y="756"/>
                </a:cubicBezTo>
                <a:cubicBezTo>
                  <a:pt x="1165" y="785"/>
                  <a:pt x="1122" y="828"/>
                  <a:pt x="1093" y="880"/>
                </a:cubicBezTo>
                <a:cubicBezTo>
                  <a:pt x="1081" y="902"/>
                  <a:pt x="1071" y="925"/>
                  <a:pt x="1065" y="949"/>
                </a:cubicBezTo>
                <a:cubicBezTo>
                  <a:pt x="1057" y="977"/>
                  <a:pt x="1053" y="1006"/>
                  <a:pt x="1053" y="1036"/>
                </a:cubicBezTo>
                <a:cubicBezTo>
                  <a:pt x="1053" y="1066"/>
                  <a:pt x="1057" y="1095"/>
                  <a:pt x="1065" y="1123"/>
                </a:cubicBezTo>
                <a:cubicBezTo>
                  <a:pt x="1071" y="1147"/>
                  <a:pt x="1081" y="1170"/>
                  <a:pt x="1093" y="1192"/>
                </a:cubicBezTo>
                <a:cubicBezTo>
                  <a:pt x="1122" y="1244"/>
                  <a:pt x="1165" y="1287"/>
                  <a:pt x="1217" y="1316"/>
                </a:cubicBezTo>
                <a:cubicBezTo>
                  <a:pt x="1239" y="1328"/>
                  <a:pt x="1262" y="1338"/>
                  <a:pt x="1286" y="1344"/>
                </a:cubicBezTo>
                <a:cubicBezTo>
                  <a:pt x="1314" y="1352"/>
                  <a:pt x="1343" y="1357"/>
                  <a:pt x="1373" y="1357"/>
                </a:cubicBezTo>
                <a:cubicBezTo>
                  <a:pt x="1403" y="1357"/>
                  <a:pt x="1432" y="1352"/>
                  <a:pt x="1460" y="1344"/>
                </a:cubicBezTo>
                <a:cubicBezTo>
                  <a:pt x="1484" y="1338"/>
                  <a:pt x="1507" y="1328"/>
                  <a:pt x="1529" y="1316"/>
                </a:cubicBezTo>
                <a:cubicBezTo>
                  <a:pt x="1581" y="1287"/>
                  <a:pt x="1624" y="1244"/>
                  <a:pt x="1653" y="1192"/>
                </a:cubicBezTo>
                <a:cubicBezTo>
                  <a:pt x="1665" y="1170"/>
                  <a:pt x="1675" y="1147"/>
                  <a:pt x="1681" y="1124"/>
                </a:cubicBezTo>
                <a:cubicBezTo>
                  <a:pt x="1690" y="1095"/>
                  <a:pt x="1694" y="1066"/>
                  <a:pt x="1694" y="1036"/>
                </a:cubicBezTo>
                <a:cubicBezTo>
                  <a:pt x="1694" y="1006"/>
                  <a:pt x="1690" y="977"/>
                  <a:pt x="1681" y="949"/>
                </a:cubicBezTo>
                <a:cubicBezTo>
                  <a:pt x="1675" y="925"/>
                  <a:pt x="1665" y="902"/>
                  <a:pt x="1653" y="880"/>
                </a:cubicBezTo>
                <a:close/>
                <a:moveTo>
                  <a:pt x="1632" y="1110"/>
                </a:moveTo>
                <a:cubicBezTo>
                  <a:pt x="1626" y="1129"/>
                  <a:pt x="1618" y="1149"/>
                  <a:pt x="1608" y="1167"/>
                </a:cubicBezTo>
                <a:cubicBezTo>
                  <a:pt x="1584" y="1211"/>
                  <a:pt x="1548" y="1247"/>
                  <a:pt x="1504" y="1271"/>
                </a:cubicBezTo>
                <a:cubicBezTo>
                  <a:pt x="1486" y="1281"/>
                  <a:pt x="1466" y="1289"/>
                  <a:pt x="1446" y="1295"/>
                </a:cubicBezTo>
                <a:cubicBezTo>
                  <a:pt x="1399" y="1308"/>
                  <a:pt x="1348" y="1309"/>
                  <a:pt x="1300" y="1295"/>
                </a:cubicBezTo>
                <a:cubicBezTo>
                  <a:pt x="1280" y="1289"/>
                  <a:pt x="1260" y="1281"/>
                  <a:pt x="1242" y="1271"/>
                </a:cubicBezTo>
                <a:cubicBezTo>
                  <a:pt x="1198" y="1247"/>
                  <a:pt x="1163" y="1211"/>
                  <a:pt x="1138" y="1167"/>
                </a:cubicBezTo>
                <a:cubicBezTo>
                  <a:pt x="1128" y="1149"/>
                  <a:pt x="1120" y="1129"/>
                  <a:pt x="1115" y="1109"/>
                </a:cubicBezTo>
                <a:cubicBezTo>
                  <a:pt x="1108" y="1086"/>
                  <a:pt x="1104" y="1061"/>
                  <a:pt x="1104" y="1036"/>
                </a:cubicBezTo>
                <a:cubicBezTo>
                  <a:pt x="1104" y="1011"/>
                  <a:pt x="1108" y="987"/>
                  <a:pt x="1115" y="962"/>
                </a:cubicBezTo>
                <a:cubicBezTo>
                  <a:pt x="1120" y="943"/>
                  <a:pt x="1128" y="924"/>
                  <a:pt x="1138" y="905"/>
                </a:cubicBezTo>
                <a:cubicBezTo>
                  <a:pt x="1163" y="862"/>
                  <a:pt x="1198" y="826"/>
                  <a:pt x="1242" y="801"/>
                </a:cubicBezTo>
                <a:cubicBezTo>
                  <a:pt x="1261" y="791"/>
                  <a:pt x="1280" y="783"/>
                  <a:pt x="1300" y="777"/>
                </a:cubicBezTo>
                <a:cubicBezTo>
                  <a:pt x="1324" y="771"/>
                  <a:pt x="1348" y="767"/>
                  <a:pt x="1373" y="767"/>
                </a:cubicBezTo>
                <a:cubicBezTo>
                  <a:pt x="1398" y="767"/>
                  <a:pt x="1423" y="771"/>
                  <a:pt x="1447" y="777"/>
                </a:cubicBezTo>
                <a:cubicBezTo>
                  <a:pt x="1466" y="783"/>
                  <a:pt x="1486" y="791"/>
                  <a:pt x="1504" y="801"/>
                </a:cubicBezTo>
                <a:cubicBezTo>
                  <a:pt x="1548" y="825"/>
                  <a:pt x="1584" y="861"/>
                  <a:pt x="1608" y="905"/>
                </a:cubicBezTo>
                <a:cubicBezTo>
                  <a:pt x="1618" y="923"/>
                  <a:pt x="1626" y="943"/>
                  <a:pt x="1632" y="963"/>
                </a:cubicBezTo>
                <a:cubicBezTo>
                  <a:pt x="1639" y="987"/>
                  <a:pt x="1642" y="1011"/>
                  <a:pt x="1642" y="1036"/>
                </a:cubicBezTo>
                <a:cubicBezTo>
                  <a:pt x="1642" y="1061"/>
                  <a:pt x="1639" y="1086"/>
                  <a:pt x="1632" y="1110"/>
                </a:cubicBezTo>
                <a:close/>
                <a:moveTo>
                  <a:pt x="1918" y="900"/>
                </a:moveTo>
                <a:cubicBezTo>
                  <a:pt x="1859" y="900"/>
                  <a:pt x="1859" y="900"/>
                  <a:pt x="1859" y="900"/>
                </a:cubicBezTo>
                <a:cubicBezTo>
                  <a:pt x="1859" y="899"/>
                  <a:pt x="1859" y="899"/>
                  <a:pt x="1859" y="899"/>
                </a:cubicBezTo>
                <a:cubicBezTo>
                  <a:pt x="1848" y="861"/>
                  <a:pt x="1833" y="825"/>
                  <a:pt x="1814" y="790"/>
                </a:cubicBezTo>
                <a:cubicBezTo>
                  <a:pt x="1814" y="790"/>
                  <a:pt x="1813" y="789"/>
                  <a:pt x="1813" y="789"/>
                </a:cubicBezTo>
                <a:cubicBezTo>
                  <a:pt x="1855" y="747"/>
                  <a:pt x="1855" y="747"/>
                  <a:pt x="1855" y="747"/>
                </a:cubicBezTo>
                <a:cubicBezTo>
                  <a:pt x="1882" y="720"/>
                  <a:pt x="1882" y="675"/>
                  <a:pt x="1855" y="647"/>
                </a:cubicBezTo>
                <a:cubicBezTo>
                  <a:pt x="1762" y="555"/>
                  <a:pt x="1762" y="555"/>
                  <a:pt x="1762" y="555"/>
                </a:cubicBezTo>
                <a:cubicBezTo>
                  <a:pt x="1734" y="527"/>
                  <a:pt x="1689" y="527"/>
                  <a:pt x="1662" y="555"/>
                </a:cubicBezTo>
                <a:cubicBezTo>
                  <a:pt x="1620" y="596"/>
                  <a:pt x="1620" y="596"/>
                  <a:pt x="1620" y="596"/>
                </a:cubicBezTo>
                <a:cubicBezTo>
                  <a:pt x="1620" y="596"/>
                  <a:pt x="1620" y="596"/>
                  <a:pt x="1619" y="595"/>
                </a:cubicBezTo>
                <a:cubicBezTo>
                  <a:pt x="1584" y="576"/>
                  <a:pt x="1547" y="561"/>
                  <a:pt x="1511" y="551"/>
                </a:cubicBezTo>
                <a:cubicBezTo>
                  <a:pt x="1511" y="551"/>
                  <a:pt x="1510" y="551"/>
                  <a:pt x="1510" y="550"/>
                </a:cubicBezTo>
                <a:cubicBezTo>
                  <a:pt x="1510" y="492"/>
                  <a:pt x="1510" y="492"/>
                  <a:pt x="1510" y="492"/>
                </a:cubicBezTo>
                <a:cubicBezTo>
                  <a:pt x="1510" y="453"/>
                  <a:pt x="1478" y="421"/>
                  <a:pt x="1439" y="421"/>
                </a:cubicBezTo>
                <a:cubicBezTo>
                  <a:pt x="1308" y="421"/>
                  <a:pt x="1308" y="421"/>
                  <a:pt x="1308" y="421"/>
                </a:cubicBezTo>
                <a:cubicBezTo>
                  <a:pt x="1269" y="421"/>
                  <a:pt x="1237" y="453"/>
                  <a:pt x="1237" y="492"/>
                </a:cubicBezTo>
                <a:cubicBezTo>
                  <a:pt x="1237" y="550"/>
                  <a:pt x="1237" y="550"/>
                  <a:pt x="1237" y="550"/>
                </a:cubicBezTo>
                <a:cubicBezTo>
                  <a:pt x="1237" y="551"/>
                  <a:pt x="1236" y="551"/>
                  <a:pt x="1236" y="551"/>
                </a:cubicBezTo>
                <a:cubicBezTo>
                  <a:pt x="1199" y="561"/>
                  <a:pt x="1162" y="576"/>
                  <a:pt x="1127" y="595"/>
                </a:cubicBezTo>
                <a:cubicBezTo>
                  <a:pt x="1127" y="596"/>
                  <a:pt x="1126" y="596"/>
                  <a:pt x="1126" y="596"/>
                </a:cubicBezTo>
                <a:cubicBezTo>
                  <a:pt x="1085" y="555"/>
                  <a:pt x="1085" y="555"/>
                  <a:pt x="1085" y="555"/>
                </a:cubicBezTo>
                <a:cubicBezTo>
                  <a:pt x="1058" y="528"/>
                  <a:pt x="1011" y="528"/>
                  <a:pt x="984" y="555"/>
                </a:cubicBezTo>
                <a:cubicBezTo>
                  <a:pt x="892" y="647"/>
                  <a:pt x="892" y="647"/>
                  <a:pt x="892" y="647"/>
                </a:cubicBezTo>
                <a:cubicBezTo>
                  <a:pt x="878" y="661"/>
                  <a:pt x="871" y="678"/>
                  <a:pt x="871" y="697"/>
                </a:cubicBezTo>
                <a:cubicBezTo>
                  <a:pt x="871" y="716"/>
                  <a:pt x="878" y="734"/>
                  <a:pt x="892" y="747"/>
                </a:cubicBezTo>
                <a:cubicBezTo>
                  <a:pt x="933" y="789"/>
                  <a:pt x="933" y="789"/>
                  <a:pt x="933" y="789"/>
                </a:cubicBezTo>
                <a:cubicBezTo>
                  <a:pt x="933" y="789"/>
                  <a:pt x="933" y="790"/>
                  <a:pt x="933" y="790"/>
                </a:cubicBezTo>
                <a:cubicBezTo>
                  <a:pt x="913" y="825"/>
                  <a:pt x="898" y="862"/>
                  <a:pt x="888" y="898"/>
                </a:cubicBezTo>
                <a:cubicBezTo>
                  <a:pt x="888" y="899"/>
                  <a:pt x="888" y="899"/>
                  <a:pt x="888" y="900"/>
                </a:cubicBezTo>
                <a:cubicBezTo>
                  <a:pt x="829" y="900"/>
                  <a:pt x="829" y="900"/>
                  <a:pt x="829" y="900"/>
                </a:cubicBezTo>
                <a:cubicBezTo>
                  <a:pt x="790" y="900"/>
                  <a:pt x="758" y="932"/>
                  <a:pt x="758" y="971"/>
                </a:cubicBezTo>
                <a:cubicBezTo>
                  <a:pt x="758" y="1102"/>
                  <a:pt x="758" y="1102"/>
                  <a:pt x="758" y="1102"/>
                </a:cubicBezTo>
                <a:cubicBezTo>
                  <a:pt x="758" y="1141"/>
                  <a:pt x="790" y="1172"/>
                  <a:pt x="829" y="1172"/>
                </a:cubicBezTo>
                <a:cubicBezTo>
                  <a:pt x="888" y="1172"/>
                  <a:pt x="888" y="1172"/>
                  <a:pt x="888" y="1172"/>
                </a:cubicBezTo>
                <a:cubicBezTo>
                  <a:pt x="888" y="1173"/>
                  <a:pt x="888" y="1173"/>
                  <a:pt x="888" y="1173"/>
                </a:cubicBezTo>
                <a:cubicBezTo>
                  <a:pt x="898" y="1210"/>
                  <a:pt x="913" y="1247"/>
                  <a:pt x="933" y="1282"/>
                </a:cubicBezTo>
                <a:cubicBezTo>
                  <a:pt x="933" y="1282"/>
                  <a:pt x="933" y="1283"/>
                  <a:pt x="933" y="1283"/>
                </a:cubicBezTo>
                <a:cubicBezTo>
                  <a:pt x="892" y="1325"/>
                  <a:pt x="892" y="1325"/>
                  <a:pt x="892" y="1325"/>
                </a:cubicBezTo>
                <a:cubicBezTo>
                  <a:pt x="878" y="1338"/>
                  <a:pt x="871" y="1356"/>
                  <a:pt x="871" y="1375"/>
                </a:cubicBezTo>
                <a:cubicBezTo>
                  <a:pt x="871" y="1394"/>
                  <a:pt x="878" y="1412"/>
                  <a:pt x="892" y="1425"/>
                </a:cubicBezTo>
                <a:cubicBezTo>
                  <a:pt x="984" y="1517"/>
                  <a:pt x="984" y="1517"/>
                  <a:pt x="984" y="1517"/>
                </a:cubicBezTo>
                <a:cubicBezTo>
                  <a:pt x="1011" y="1544"/>
                  <a:pt x="1058" y="1544"/>
                  <a:pt x="1085" y="1517"/>
                </a:cubicBezTo>
                <a:cubicBezTo>
                  <a:pt x="1126" y="1476"/>
                  <a:pt x="1126" y="1476"/>
                  <a:pt x="1126" y="1476"/>
                </a:cubicBezTo>
                <a:cubicBezTo>
                  <a:pt x="1126" y="1476"/>
                  <a:pt x="1127" y="1477"/>
                  <a:pt x="1127" y="1477"/>
                </a:cubicBezTo>
                <a:cubicBezTo>
                  <a:pt x="1162" y="1496"/>
                  <a:pt x="1198" y="1511"/>
                  <a:pt x="1235" y="1521"/>
                </a:cubicBezTo>
                <a:cubicBezTo>
                  <a:pt x="1236" y="1521"/>
                  <a:pt x="1236" y="1522"/>
                  <a:pt x="1237" y="1522"/>
                </a:cubicBezTo>
                <a:cubicBezTo>
                  <a:pt x="1237" y="1581"/>
                  <a:pt x="1237" y="1581"/>
                  <a:pt x="1237" y="1581"/>
                </a:cubicBezTo>
                <a:cubicBezTo>
                  <a:pt x="1237" y="1620"/>
                  <a:pt x="1269" y="1651"/>
                  <a:pt x="1308" y="1651"/>
                </a:cubicBezTo>
                <a:cubicBezTo>
                  <a:pt x="1439" y="1651"/>
                  <a:pt x="1439" y="1651"/>
                  <a:pt x="1439" y="1651"/>
                </a:cubicBezTo>
                <a:cubicBezTo>
                  <a:pt x="1478" y="1651"/>
                  <a:pt x="1510" y="1620"/>
                  <a:pt x="1510" y="1581"/>
                </a:cubicBezTo>
                <a:cubicBezTo>
                  <a:pt x="1510" y="1522"/>
                  <a:pt x="1510" y="1522"/>
                  <a:pt x="1510" y="1522"/>
                </a:cubicBezTo>
                <a:cubicBezTo>
                  <a:pt x="1510" y="1522"/>
                  <a:pt x="1510" y="1522"/>
                  <a:pt x="1511" y="1521"/>
                </a:cubicBezTo>
                <a:cubicBezTo>
                  <a:pt x="1547" y="1511"/>
                  <a:pt x="1584" y="1496"/>
                  <a:pt x="1619" y="1477"/>
                </a:cubicBezTo>
                <a:cubicBezTo>
                  <a:pt x="1620" y="1477"/>
                  <a:pt x="1620" y="1476"/>
                  <a:pt x="1620" y="1476"/>
                </a:cubicBezTo>
                <a:cubicBezTo>
                  <a:pt x="1662" y="1518"/>
                  <a:pt x="1662" y="1518"/>
                  <a:pt x="1662" y="1518"/>
                </a:cubicBezTo>
                <a:cubicBezTo>
                  <a:pt x="1690" y="1545"/>
                  <a:pt x="1734" y="1545"/>
                  <a:pt x="1762" y="1517"/>
                </a:cubicBezTo>
                <a:cubicBezTo>
                  <a:pt x="1855" y="1425"/>
                  <a:pt x="1855" y="1425"/>
                  <a:pt x="1855" y="1425"/>
                </a:cubicBezTo>
                <a:cubicBezTo>
                  <a:pt x="1868" y="1412"/>
                  <a:pt x="1875" y="1394"/>
                  <a:pt x="1875" y="1375"/>
                </a:cubicBezTo>
                <a:cubicBezTo>
                  <a:pt x="1875" y="1356"/>
                  <a:pt x="1868" y="1338"/>
                  <a:pt x="1855" y="1325"/>
                </a:cubicBezTo>
                <a:cubicBezTo>
                  <a:pt x="1813" y="1283"/>
                  <a:pt x="1813" y="1283"/>
                  <a:pt x="1813" y="1283"/>
                </a:cubicBezTo>
                <a:cubicBezTo>
                  <a:pt x="1813" y="1283"/>
                  <a:pt x="1814" y="1283"/>
                  <a:pt x="1814" y="1282"/>
                </a:cubicBezTo>
                <a:cubicBezTo>
                  <a:pt x="1833" y="1247"/>
                  <a:pt x="1848" y="1211"/>
                  <a:pt x="1858" y="1174"/>
                </a:cubicBezTo>
                <a:cubicBezTo>
                  <a:pt x="1859" y="1173"/>
                  <a:pt x="1859" y="1173"/>
                  <a:pt x="1859" y="1172"/>
                </a:cubicBezTo>
                <a:cubicBezTo>
                  <a:pt x="1918" y="1172"/>
                  <a:pt x="1918" y="1172"/>
                  <a:pt x="1918" y="1172"/>
                </a:cubicBezTo>
                <a:cubicBezTo>
                  <a:pt x="1957" y="1172"/>
                  <a:pt x="1988" y="1141"/>
                  <a:pt x="1988" y="1102"/>
                </a:cubicBezTo>
                <a:cubicBezTo>
                  <a:pt x="1988" y="971"/>
                  <a:pt x="1988" y="971"/>
                  <a:pt x="1988" y="971"/>
                </a:cubicBezTo>
                <a:cubicBezTo>
                  <a:pt x="1988" y="932"/>
                  <a:pt x="1957" y="900"/>
                  <a:pt x="1918" y="900"/>
                </a:cubicBezTo>
                <a:close/>
                <a:moveTo>
                  <a:pt x="1937" y="1102"/>
                </a:moveTo>
                <a:cubicBezTo>
                  <a:pt x="1937" y="1112"/>
                  <a:pt x="1928" y="1121"/>
                  <a:pt x="1918" y="1121"/>
                </a:cubicBezTo>
                <a:cubicBezTo>
                  <a:pt x="1839" y="1121"/>
                  <a:pt x="1839" y="1121"/>
                  <a:pt x="1839" y="1121"/>
                </a:cubicBezTo>
                <a:cubicBezTo>
                  <a:pt x="1817" y="1125"/>
                  <a:pt x="1817" y="1125"/>
                  <a:pt x="1817" y="1125"/>
                </a:cubicBezTo>
                <a:cubicBezTo>
                  <a:pt x="1813" y="1145"/>
                  <a:pt x="1813" y="1145"/>
                  <a:pt x="1813" y="1145"/>
                </a:cubicBezTo>
                <a:cubicBezTo>
                  <a:pt x="1812" y="1150"/>
                  <a:pt x="1810" y="1155"/>
                  <a:pt x="1809" y="1160"/>
                </a:cubicBezTo>
                <a:cubicBezTo>
                  <a:pt x="1800" y="1193"/>
                  <a:pt x="1786" y="1226"/>
                  <a:pt x="1769" y="1257"/>
                </a:cubicBezTo>
                <a:cubicBezTo>
                  <a:pt x="1767" y="1261"/>
                  <a:pt x="1764" y="1265"/>
                  <a:pt x="1759" y="1274"/>
                </a:cubicBezTo>
                <a:cubicBezTo>
                  <a:pt x="1748" y="1291"/>
                  <a:pt x="1748" y="1291"/>
                  <a:pt x="1748" y="1291"/>
                </a:cubicBezTo>
                <a:cubicBezTo>
                  <a:pt x="1818" y="1361"/>
                  <a:pt x="1818" y="1361"/>
                  <a:pt x="1818" y="1361"/>
                </a:cubicBezTo>
                <a:cubicBezTo>
                  <a:pt x="1822" y="1365"/>
                  <a:pt x="1824" y="1370"/>
                  <a:pt x="1824" y="1375"/>
                </a:cubicBezTo>
                <a:cubicBezTo>
                  <a:pt x="1824" y="1380"/>
                  <a:pt x="1822" y="1385"/>
                  <a:pt x="1818" y="1388"/>
                </a:cubicBezTo>
                <a:cubicBezTo>
                  <a:pt x="1725" y="1481"/>
                  <a:pt x="1725" y="1481"/>
                  <a:pt x="1725" y="1481"/>
                </a:cubicBezTo>
                <a:cubicBezTo>
                  <a:pt x="1718" y="1489"/>
                  <a:pt x="1706" y="1489"/>
                  <a:pt x="1698" y="1481"/>
                </a:cubicBezTo>
                <a:cubicBezTo>
                  <a:pt x="1642" y="1425"/>
                  <a:pt x="1642" y="1425"/>
                  <a:pt x="1642" y="1425"/>
                </a:cubicBezTo>
                <a:cubicBezTo>
                  <a:pt x="1624" y="1413"/>
                  <a:pt x="1624" y="1413"/>
                  <a:pt x="1624" y="1413"/>
                </a:cubicBezTo>
                <a:cubicBezTo>
                  <a:pt x="1607" y="1424"/>
                  <a:pt x="1607" y="1424"/>
                  <a:pt x="1607" y="1424"/>
                </a:cubicBezTo>
                <a:cubicBezTo>
                  <a:pt x="1602" y="1427"/>
                  <a:pt x="1598" y="1429"/>
                  <a:pt x="1594" y="1432"/>
                </a:cubicBezTo>
                <a:cubicBezTo>
                  <a:pt x="1563" y="1449"/>
                  <a:pt x="1530" y="1463"/>
                  <a:pt x="1497" y="1472"/>
                </a:cubicBezTo>
                <a:cubicBezTo>
                  <a:pt x="1492" y="1473"/>
                  <a:pt x="1487" y="1474"/>
                  <a:pt x="1478" y="1477"/>
                </a:cubicBezTo>
                <a:cubicBezTo>
                  <a:pt x="1458" y="1481"/>
                  <a:pt x="1458" y="1481"/>
                  <a:pt x="1458" y="1481"/>
                </a:cubicBezTo>
                <a:cubicBezTo>
                  <a:pt x="1458" y="1581"/>
                  <a:pt x="1458" y="1581"/>
                  <a:pt x="1458" y="1581"/>
                </a:cubicBezTo>
                <a:cubicBezTo>
                  <a:pt x="1458" y="1591"/>
                  <a:pt x="1449" y="1600"/>
                  <a:pt x="1439" y="1600"/>
                </a:cubicBezTo>
                <a:cubicBezTo>
                  <a:pt x="1308" y="1600"/>
                  <a:pt x="1308" y="1600"/>
                  <a:pt x="1308" y="1600"/>
                </a:cubicBezTo>
                <a:cubicBezTo>
                  <a:pt x="1297" y="1600"/>
                  <a:pt x="1288" y="1591"/>
                  <a:pt x="1288" y="1581"/>
                </a:cubicBezTo>
                <a:cubicBezTo>
                  <a:pt x="1288" y="1502"/>
                  <a:pt x="1288" y="1502"/>
                  <a:pt x="1288" y="1502"/>
                </a:cubicBezTo>
                <a:cubicBezTo>
                  <a:pt x="1284" y="1480"/>
                  <a:pt x="1284" y="1480"/>
                  <a:pt x="1284" y="1480"/>
                </a:cubicBezTo>
                <a:cubicBezTo>
                  <a:pt x="1264" y="1476"/>
                  <a:pt x="1264" y="1476"/>
                  <a:pt x="1264" y="1476"/>
                </a:cubicBezTo>
                <a:cubicBezTo>
                  <a:pt x="1260" y="1474"/>
                  <a:pt x="1255" y="1473"/>
                  <a:pt x="1249" y="1472"/>
                </a:cubicBezTo>
                <a:cubicBezTo>
                  <a:pt x="1216" y="1463"/>
                  <a:pt x="1183" y="1449"/>
                  <a:pt x="1152" y="1432"/>
                </a:cubicBezTo>
                <a:cubicBezTo>
                  <a:pt x="1148" y="1429"/>
                  <a:pt x="1144" y="1427"/>
                  <a:pt x="1135" y="1422"/>
                </a:cubicBezTo>
                <a:cubicBezTo>
                  <a:pt x="1118" y="1411"/>
                  <a:pt x="1118" y="1411"/>
                  <a:pt x="1118" y="1411"/>
                </a:cubicBezTo>
                <a:cubicBezTo>
                  <a:pt x="1048" y="1481"/>
                  <a:pt x="1048" y="1481"/>
                  <a:pt x="1048" y="1481"/>
                </a:cubicBezTo>
                <a:cubicBezTo>
                  <a:pt x="1041" y="1488"/>
                  <a:pt x="1028" y="1488"/>
                  <a:pt x="1021" y="1481"/>
                </a:cubicBezTo>
                <a:cubicBezTo>
                  <a:pt x="928" y="1388"/>
                  <a:pt x="928" y="1388"/>
                  <a:pt x="928" y="1388"/>
                </a:cubicBezTo>
                <a:cubicBezTo>
                  <a:pt x="924" y="1385"/>
                  <a:pt x="922" y="1380"/>
                  <a:pt x="922" y="1375"/>
                </a:cubicBezTo>
                <a:cubicBezTo>
                  <a:pt x="922" y="1370"/>
                  <a:pt x="924" y="1365"/>
                  <a:pt x="928" y="1361"/>
                </a:cubicBezTo>
                <a:cubicBezTo>
                  <a:pt x="984" y="1305"/>
                  <a:pt x="984" y="1305"/>
                  <a:pt x="984" y="1305"/>
                </a:cubicBezTo>
                <a:cubicBezTo>
                  <a:pt x="996" y="1287"/>
                  <a:pt x="996" y="1287"/>
                  <a:pt x="996" y="1287"/>
                </a:cubicBezTo>
                <a:cubicBezTo>
                  <a:pt x="985" y="1269"/>
                  <a:pt x="985" y="1269"/>
                  <a:pt x="985" y="1269"/>
                </a:cubicBezTo>
                <a:cubicBezTo>
                  <a:pt x="982" y="1265"/>
                  <a:pt x="980" y="1261"/>
                  <a:pt x="977" y="1257"/>
                </a:cubicBezTo>
                <a:cubicBezTo>
                  <a:pt x="960" y="1225"/>
                  <a:pt x="946" y="1193"/>
                  <a:pt x="937" y="1160"/>
                </a:cubicBezTo>
                <a:cubicBezTo>
                  <a:pt x="936" y="1155"/>
                  <a:pt x="935" y="1150"/>
                  <a:pt x="933" y="1141"/>
                </a:cubicBezTo>
                <a:cubicBezTo>
                  <a:pt x="928" y="1121"/>
                  <a:pt x="928" y="1121"/>
                  <a:pt x="928" y="1121"/>
                </a:cubicBezTo>
                <a:cubicBezTo>
                  <a:pt x="829" y="1121"/>
                  <a:pt x="829" y="1121"/>
                  <a:pt x="829" y="1121"/>
                </a:cubicBezTo>
                <a:cubicBezTo>
                  <a:pt x="818" y="1121"/>
                  <a:pt x="809" y="1112"/>
                  <a:pt x="809" y="1102"/>
                </a:cubicBezTo>
                <a:cubicBezTo>
                  <a:pt x="809" y="971"/>
                  <a:pt x="809" y="971"/>
                  <a:pt x="809" y="971"/>
                </a:cubicBezTo>
                <a:cubicBezTo>
                  <a:pt x="809" y="960"/>
                  <a:pt x="818" y="951"/>
                  <a:pt x="829" y="951"/>
                </a:cubicBezTo>
                <a:cubicBezTo>
                  <a:pt x="908" y="951"/>
                  <a:pt x="908" y="951"/>
                  <a:pt x="908" y="951"/>
                </a:cubicBezTo>
                <a:cubicBezTo>
                  <a:pt x="929" y="947"/>
                  <a:pt x="929" y="947"/>
                  <a:pt x="929" y="947"/>
                </a:cubicBezTo>
                <a:cubicBezTo>
                  <a:pt x="934" y="927"/>
                  <a:pt x="934" y="927"/>
                  <a:pt x="934" y="927"/>
                </a:cubicBezTo>
                <a:cubicBezTo>
                  <a:pt x="935" y="922"/>
                  <a:pt x="936" y="917"/>
                  <a:pt x="938" y="912"/>
                </a:cubicBezTo>
                <a:cubicBezTo>
                  <a:pt x="946" y="879"/>
                  <a:pt x="960" y="847"/>
                  <a:pt x="977" y="815"/>
                </a:cubicBezTo>
                <a:cubicBezTo>
                  <a:pt x="980" y="811"/>
                  <a:pt x="982" y="807"/>
                  <a:pt x="988" y="798"/>
                </a:cubicBezTo>
                <a:cubicBezTo>
                  <a:pt x="998" y="781"/>
                  <a:pt x="998" y="781"/>
                  <a:pt x="998" y="781"/>
                </a:cubicBezTo>
                <a:cubicBezTo>
                  <a:pt x="928" y="711"/>
                  <a:pt x="928" y="711"/>
                  <a:pt x="928" y="711"/>
                </a:cubicBezTo>
                <a:cubicBezTo>
                  <a:pt x="924" y="707"/>
                  <a:pt x="922" y="702"/>
                  <a:pt x="922" y="697"/>
                </a:cubicBezTo>
                <a:cubicBezTo>
                  <a:pt x="922" y="692"/>
                  <a:pt x="924" y="687"/>
                  <a:pt x="928" y="684"/>
                </a:cubicBezTo>
                <a:cubicBezTo>
                  <a:pt x="1021" y="591"/>
                  <a:pt x="1021" y="591"/>
                  <a:pt x="1021" y="591"/>
                </a:cubicBezTo>
                <a:cubicBezTo>
                  <a:pt x="1028" y="584"/>
                  <a:pt x="1041" y="584"/>
                  <a:pt x="1048" y="591"/>
                </a:cubicBezTo>
                <a:cubicBezTo>
                  <a:pt x="1104" y="647"/>
                  <a:pt x="1104" y="647"/>
                  <a:pt x="1104" y="647"/>
                </a:cubicBezTo>
                <a:cubicBezTo>
                  <a:pt x="1122" y="659"/>
                  <a:pt x="1122" y="659"/>
                  <a:pt x="1122" y="659"/>
                </a:cubicBezTo>
                <a:cubicBezTo>
                  <a:pt x="1140" y="648"/>
                  <a:pt x="1140" y="648"/>
                  <a:pt x="1140" y="648"/>
                </a:cubicBezTo>
                <a:cubicBezTo>
                  <a:pt x="1144" y="645"/>
                  <a:pt x="1148" y="643"/>
                  <a:pt x="1152" y="640"/>
                </a:cubicBezTo>
                <a:cubicBezTo>
                  <a:pt x="1183" y="623"/>
                  <a:pt x="1216" y="610"/>
                  <a:pt x="1250" y="600"/>
                </a:cubicBezTo>
                <a:cubicBezTo>
                  <a:pt x="1255" y="599"/>
                  <a:pt x="1260" y="598"/>
                  <a:pt x="1269" y="596"/>
                </a:cubicBezTo>
                <a:cubicBezTo>
                  <a:pt x="1288" y="591"/>
                  <a:pt x="1288" y="591"/>
                  <a:pt x="1288" y="591"/>
                </a:cubicBezTo>
                <a:cubicBezTo>
                  <a:pt x="1288" y="492"/>
                  <a:pt x="1288" y="492"/>
                  <a:pt x="1288" y="492"/>
                </a:cubicBezTo>
                <a:cubicBezTo>
                  <a:pt x="1288" y="481"/>
                  <a:pt x="1297" y="472"/>
                  <a:pt x="1308" y="472"/>
                </a:cubicBezTo>
                <a:cubicBezTo>
                  <a:pt x="1439" y="472"/>
                  <a:pt x="1439" y="472"/>
                  <a:pt x="1439" y="472"/>
                </a:cubicBezTo>
                <a:cubicBezTo>
                  <a:pt x="1449" y="472"/>
                  <a:pt x="1458" y="481"/>
                  <a:pt x="1458" y="492"/>
                </a:cubicBezTo>
                <a:cubicBezTo>
                  <a:pt x="1458" y="571"/>
                  <a:pt x="1458" y="571"/>
                  <a:pt x="1458" y="571"/>
                </a:cubicBezTo>
                <a:cubicBezTo>
                  <a:pt x="1462" y="592"/>
                  <a:pt x="1462" y="592"/>
                  <a:pt x="1462" y="592"/>
                </a:cubicBezTo>
                <a:cubicBezTo>
                  <a:pt x="1482" y="597"/>
                  <a:pt x="1482" y="597"/>
                  <a:pt x="1482" y="597"/>
                </a:cubicBezTo>
                <a:cubicBezTo>
                  <a:pt x="1487" y="598"/>
                  <a:pt x="1492" y="599"/>
                  <a:pt x="1497" y="600"/>
                </a:cubicBezTo>
                <a:cubicBezTo>
                  <a:pt x="1530" y="609"/>
                  <a:pt x="1563" y="623"/>
                  <a:pt x="1594" y="640"/>
                </a:cubicBezTo>
                <a:cubicBezTo>
                  <a:pt x="1598" y="643"/>
                  <a:pt x="1602" y="645"/>
                  <a:pt x="1611" y="650"/>
                </a:cubicBezTo>
                <a:cubicBezTo>
                  <a:pt x="1628" y="661"/>
                  <a:pt x="1628" y="661"/>
                  <a:pt x="1628" y="661"/>
                </a:cubicBezTo>
                <a:cubicBezTo>
                  <a:pt x="1698" y="591"/>
                  <a:pt x="1698" y="591"/>
                  <a:pt x="1698" y="591"/>
                </a:cubicBezTo>
                <a:cubicBezTo>
                  <a:pt x="1706" y="584"/>
                  <a:pt x="1718" y="584"/>
                  <a:pt x="1725" y="591"/>
                </a:cubicBezTo>
                <a:cubicBezTo>
                  <a:pt x="1818" y="684"/>
                  <a:pt x="1818" y="684"/>
                  <a:pt x="1818" y="684"/>
                </a:cubicBezTo>
                <a:cubicBezTo>
                  <a:pt x="1822" y="687"/>
                  <a:pt x="1824" y="692"/>
                  <a:pt x="1824" y="697"/>
                </a:cubicBezTo>
                <a:cubicBezTo>
                  <a:pt x="1824" y="703"/>
                  <a:pt x="1822" y="707"/>
                  <a:pt x="1818" y="711"/>
                </a:cubicBezTo>
                <a:cubicBezTo>
                  <a:pt x="1763" y="767"/>
                  <a:pt x="1763" y="767"/>
                  <a:pt x="1763" y="767"/>
                </a:cubicBezTo>
                <a:cubicBezTo>
                  <a:pt x="1751" y="785"/>
                  <a:pt x="1751" y="785"/>
                  <a:pt x="1751" y="785"/>
                </a:cubicBezTo>
                <a:cubicBezTo>
                  <a:pt x="1761" y="803"/>
                  <a:pt x="1761" y="803"/>
                  <a:pt x="1761" y="803"/>
                </a:cubicBezTo>
                <a:cubicBezTo>
                  <a:pt x="1764" y="807"/>
                  <a:pt x="1767" y="811"/>
                  <a:pt x="1769" y="815"/>
                </a:cubicBezTo>
                <a:cubicBezTo>
                  <a:pt x="1786" y="846"/>
                  <a:pt x="1800" y="879"/>
                  <a:pt x="1809" y="913"/>
                </a:cubicBezTo>
                <a:cubicBezTo>
                  <a:pt x="1810" y="917"/>
                  <a:pt x="1812" y="922"/>
                  <a:pt x="1814" y="932"/>
                </a:cubicBezTo>
                <a:cubicBezTo>
                  <a:pt x="1818" y="951"/>
                  <a:pt x="1818" y="951"/>
                  <a:pt x="1818" y="951"/>
                </a:cubicBezTo>
                <a:cubicBezTo>
                  <a:pt x="1918" y="951"/>
                  <a:pt x="1918" y="951"/>
                  <a:pt x="1918" y="951"/>
                </a:cubicBezTo>
                <a:cubicBezTo>
                  <a:pt x="1928" y="951"/>
                  <a:pt x="1937" y="960"/>
                  <a:pt x="1937" y="971"/>
                </a:cubicBezTo>
                <a:lnTo>
                  <a:pt x="1937" y="1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Zástupný symbol obrázku 24" descr="Papír s grafem a poznámkou s tužkami">
            <a:extLst>
              <a:ext uri="{FF2B5EF4-FFF2-40B4-BE49-F238E27FC236}">
                <a16:creationId xmlns:a16="http://schemas.microsoft.com/office/drawing/2014/main" id="{33A5E1B3-B532-C0E5-950F-5B447F0419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>
            <a:fillRect/>
          </a:stretch>
        </p:blipFill>
        <p:spPr>
          <a:xfrm>
            <a:off x="-879231" y="0"/>
            <a:ext cx="12192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B2B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48708" y="5334599"/>
            <a:ext cx="19044138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538330" y="4106827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314032" y="8736874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en-US" dirty="0"/>
              <a:t> Needs </a:t>
            </a:r>
            <a:r>
              <a:rPr lang="en-US" dirty="0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B2B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1992EC3-8D91-FE85-EEDA-8BD993D44951}"/>
              </a:ext>
            </a:extLst>
          </p:cNvPr>
          <p:cNvSpPr>
            <a:spLocks noEditPoints="1"/>
          </p:cNvSpPr>
          <p:nvPr/>
        </p:nvSpPr>
        <p:spPr bwMode="auto">
          <a:xfrm>
            <a:off x="2061802" y="3525295"/>
            <a:ext cx="4006183" cy="4007605"/>
          </a:xfrm>
          <a:custGeom>
            <a:avLst/>
            <a:gdLst>
              <a:gd name="T0" fmla="*/ 1258 w 2517"/>
              <a:gd name="T1" fmla="*/ 0 h 2517"/>
              <a:gd name="T2" fmla="*/ 0 w 2517"/>
              <a:gd name="T3" fmla="*/ 1259 h 2517"/>
              <a:gd name="T4" fmla="*/ 1258 w 2517"/>
              <a:gd name="T5" fmla="*/ 2517 h 2517"/>
              <a:gd name="T6" fmla="*/ 2517 w 2517"/>
              <a:gd name="T7" fmla="*/ 1259 h 2517"/>
              <a:gd name="T8" fmla="*/ 1258 w 2517"/>
              <a:gd name="T9" fmla="*/ 0 h 2517"/>
              <a:gd name="T10" fmla="*/ 1258 w 2517"/>
              <a:gd name="T11" fmla="*/ 2388 h 2517"/>
              <a:gd name="T12" fmla="*/ 129 w 2517"/>
              <a:gd name="T13" fmla="*/ 1259 h 2517"/>
              <a:gd name="T14" fmla="*/ 1258 w 2517"/>
              <a:gd name="T15" fmla="*/ 129 h 2517"/>
              <a:gd name="T16" fmla="*/ 2388 w 2517"/>
              <a:gd name="T17" fmla="*/ 1259 h 2517"/>
              <a:gd name="T18" fmla="*/ 1258 w 2517"/>
              <a:gd name="T19" fmla="*/ 2388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7">
                <a:moveTo>
                  <a:pt x="1258" y="0"/>
                </a:moveTo>
                <a:cubicBezTo>
                  <a:pt x="564" y="0"/>
                  <a:pt x="0" y="564"/>
                  <a:pt x="0" y="1259"/>
                </a:cubicBezTo>
                <a:cubicBezTo>
                  <a:pt x="0" y="1953"/>
                  <a:pt x="564" y="2517"/>
                  <a:pt x="1258" y="2517"/>
                </a:cubicBezTo>
                <a:cubicBezTo>
                  <a:pt x="1953" y="2517"/>
                  <a:pt x="2517" y="1953"/>
                  <a:pt x="2517" y="1259"/>
                </a:cubicBezTo>
                <a:cubicBezTo>
                  <a:pt x="2517" y="564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5" y="2388"/>
                  <a:pt x="129" y="1883"/>
                  <a:pt x="129" y="1259"/>
                </a:cubicBezTo>
                <a:cubicBezTo>
                  <a:pt x="129" y="635"/>
                  <a:pt x="635" y="129"/>
                  <a:pt x="1258" y="129"/>
                </a:cubicBezTo>
                <a:cubicBezTo>
                  <a:pt x="1882" y="129"/>
                  <a:pt x="2388" y="635"/>
                  <a:pt x="2388" y="1259"/>
                </a:cubicBezTo>
                <a:cubicBezTo>
                  <a:pt x="2388" y="1883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91CF9CB0-5676-9F64-177E-13D97187A285}"/>
              </a:ext>
            </a:extLst>
          </p:cNvPr>
          <p:cNvSpPr>
            <a:spLocks/>
          </p:cNvSpPr>
          <p:nvPr/>
        </p:nvSpPr>
        <p:spPr bwMode="auto">
          <a:xfrm>
            <a:off x="1676400" y="3525295"/>
            <a:ext cx="2387782" cy="204789"/>
          </a:xfrm>
          <a:custGeom>
            <a:avLst/>
            <a:gdLst>
              <a:gd name="T0" fmla="*/ 0 w 1679"/>
              <a:gd name="T1" fmla="*/ 144 h 144"/>
              <a:gd name="T2" fmla="*/ 1679 w 1679"/>
              <a:gd name="T3" fmla="*/ 144 h 144"/>
              <a:gd name="T4" fmla="*/ 1679 w 1679"/>
              <a:gd name="T5" fmla="*/ 0 h 144"/>
              <a:gd name="T6" fmla="*/ 0 w 1679"/>
              <a:gd name="T7" fmla="*/ 0 h 144"/>
              <a:gd name="T8" fmla="*/ 163 w 1679"/>
              <a:gd name="T9" fmla="*/ 72 h 144"/>
              <a:gd name="T10" fmla="*/ 0 w 1679"/>
              <a:gd name="T1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9" h="144">
                <a:moveTo>
                  <a:pt x="0" y="144"/>
                </a:moveTo>
                <a:lnTo>
                  <a:pt x="1679" y="144"/>
                </a:lnTo>
                <a:lnTo>
                  <a:pt x="1679" y="0"/>
                </a:lnTo>
                <a:lnTo>
                  <a:pt x="0" y="0"/>
                </a:lnTo>
                <a:lnTo>
                  <a:pt x="163" y="72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55C91DF3-D064-7DE3-913A-E117241544F9}"/>
              </a:ext>
            </a:extLst>
          </p:cNvPr>
          <p:cNvSpPr>
            <a:spLocks noEditPoints="1"/>
          </p:cNvSpPr>
          <p:nvPr/>
        </p:nvSpPr>
        <p:spPr bwMode="auto">
          <a:xfrm>
            <a:off x="4711259" y="5689800"/>
            <a:ext cx="4006183" cy="4006183"/>
          </a:xfrm>
          <a:custGeom>
            <a:avLst/>
            <a:gdLst>
              <a:gd name="T0" fmla="*/ 1258 w 2517"/>
              <a:gd name="T1" fmla="*/ 0 h 2516"/>
              <a:gd name="T2" fmla="*/ 0 w 2517"/>
              <a:gd name="T3" fmla="*/ 1258 h 2516"/>
              <a:gd name="T4" fmla="*/ 1258 w 2517"/>
              <a:gd name="T5" fmla="*/ 2516 h 2516"/>
              <a:gd name="T6" fmla="*/ 2517 w 2517"/>
              <a:gd name="T7" fmla="*/ 1258 h 2516"/>
              <a:gd name="T8" fmla="*/ 1258 w 2517"/>
              <a:gd name="T9" fmla="*/ 0 h 2516"/>
              <a:gd name="T10" fmla="*/ 1258 w 2517"/>
              <a:gd name="T11" fmla="*/ 2388 h 2516"/>
              <a:gd name="T12" fmla="*/ 129 w 2517"/>
              <a:gd name="T13" fmla="*/ 1258 h 2516"/>
              <a:gd name="T14" fmla="*/ 1258 w 2517"/>
              <a:gd name="T15" fmla="*/ 128 h 2516"/>
              <a:gd name="T16" fmla="*/ 2388 w 2517"/>
              <a:gd name="T17" fmla="*/ 1258 h 2516"/>
              <a:gd name="T18" fmla="*/ 1258 w 2517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7" y="1953"/>
                  <a:pt x="2517" y="1258"/>
                </a:cubicBezTo>
                <a:cubicBezTo>
                  <a:pt x="2517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9" y="1882"/>
                  <a:pt x="129" y="1258"/>
                </a:cubicBezTo>
                <a:cubicBezTo>
                  <a:pt x="129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348308E5-6597-03F1-D451-90F00B393169}"/>
              </a:ext>
            </a:extLst>
          </p:cNvPr>
          <p:cNvSpPr>
            <a:spLocks noEditPoints="1"/>
          </p:cNvSpPr>
          <p:nvPr/>
        </p:nvSpPr>
        <p:spPr bwMode="auto">
          <a:xfrm>
            <a:off x="7359294" y="7854305"/>
            <a:ext cx="4004762" cy="4006183"/>
          </a:xfrm>
          <a:custGeom>
            <a:avLst/>
            <a:gdLst>
              <a:gd name="T0" fmla="*/ 1258 w 2516"/>
              <a:gd name="T1" fmla="*/ 0 h 2516"/>
              <a:gd name="T2" fmla="*/ 0 w 2516"/>
              <a:gd name="T3" fmla="*/ 1258 h 2516"/>
              <a:gd name="T4" fmla="*/ 1258 w 2516"/>
              <a:gd name="T5" fmla="*/ 2516 h 2516"/>
              <a:gd name="T6" fmla="*/ 2516 w 2516"/>
              <a:gd name="T7" fmla="*/ 1258 h 2516"/>
              <a:gd name="T8" fmla="*/ 1258 w 2516"/>
              <a:gd name="T9" fmla="*/ 0 h 2516"/>
              <a:gd name="T10" fmla="*/ 1258 w 2516"/>
              <a:gd name="T11" fmla="*/ 2388 h 2516"/>
              <a:gd name="T12" fmla="*/ 128 w 2516"/>
              <a:gd name="T13" fmla="*/ 1258 h 2516"/>
              <a:gd name="T14" fmla="*/ 1258 w 2516"/>
              <a:gd name="T15" fmla="*/ 128 h 2516"/>
              <a:gd name="T16" fmla="*/ 2388 w 2516"/>
              <a:gd name="T17" fmla="*/ 1258 h 2516"/>
              <a:gd name="T18" fmla="*/ 1258 w 2516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6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6" y="1953"/>
                  <a:pt x="2516" y="1258"/>
                </a:cubicBezTo>
                <a:cubicBezTo>
                  <a:pt x="2516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8" y="1882"/>
                  <a:pt x="128" y="1258"/>
                </a:cubicBezTo>
                <a:cubicBezTo>
                  <a:pt x="128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3A15952E-CCAA-222B-128E-CDEB97CDB817}"/>
              </a:ext>
            </a:extLst>
          </p:cNvPr>
          <p:cNvSpPr>
            <a:spLocks/>
          </p:cNvSpPr>
          <p:nvPr/>
        </p:nvSpPr>
        <p:spPr bwMode="auto">
          <a:xfrm>
            <a:off x="4064183" y="3397302"/>
            <a:ext cx="4185373" cy="460775"/>
          </a:xfrm>
          <a:custGeom>
            <a:avLst/>
            <a:gdLst>
              <a:gd name="connsiteX0" fmla="*/ 3953564 w 4185373"/>
              <a:gd name="connsiteY0" fmla="*/ 0 h 460775"/>
              <a:gd name="connsiteX1" fmla="*/ 4185373 w 4185373"/>
              <a:gd name="connsiteY1" fmla="*/ 230388 h 460775"/>
              <a:gd name="connsiteX2" fmla="*/ 3953564 w 4185373"/>
              <a:gd name="connsiteY2" fmla="*/ 460775 h 460775"/>
              <a:gd name="connsiteX3" fmla="*/ 3953564 w 4185373"/>
              <a:gd name="connsiteY3" fmla="*/ 332782 h 460775"/>
              <a:gd name="connsiteX4" fmla="*/ 0 w 4185373"/>
              <a:gd name="connsiteY4" fmla="*/ 332782 h 460775"/>
              <a:gd name="connsiteX5" fmla="*/ 0 w 4185373"/>
              <a:gd name="connsiteY5" fmla="*/ 127993 h 460775"/>
              <a:gd name="connsiteX6" fmla="*/ 3953564 w 4185373"/>
              <a:gd name="connsiteY6" fmla="*/ 127993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373" h="460775">
                <a:moveTo>
                  <a:pt x="3953564" y="0"/>
                </a:moveTo>
                <a:lnTo>
                  <a:pt x="4185373" y="230388"/>
                </a:lnTo>
                <a:lnTo>
                  <a:pt x="3953564" y="460775"/>
                </a:lnTo>
                <a:lnTo>
                  <a:pt x="3953564" y="332782"/>
                </a:lnTo>
                <a:lnTo>
                  <a:pt x="0" y="332782"/>
                </a:lnTo>
                <a:lnTo>
                  <a:pt x="0" y="127993"/>
                </a:lnTo>
                <a:lnTo>
                  <a:pt x="3953564" y="127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99C1AFFF-0DC7-9760-592B-59F8285BE7F4}"/>
              </a:ext>
            </a:extLst>
          </p:cNvPr>
          <p:cNvSpPr>
            <a:spLocks/>
          </p:cNvSpPr>
          <p:nvPr/>
        </p:nvSpPr>
        <p:spPr bwMode="auto">
          <a:xfrm>
            <a:off x="6709372" y="5561807"/>
            <a:ext cx="4532378" cy="460775"/>
          </a:xfrm>
          <a:custGeom>
            <a:avLst/>
            <a:gdLst>
              <a:gd name="connsiteX0" fmla="*/ 0 w 4532378"/>
              <a:gd name="connsiteY0" fmla="*/ 127993 h 460775"/>
              <a:gd name="connsiteX1" fmla="*/ 4303412 w 4532378"/>
              <a:gd name="connsiteY1" fmla="*/ 127993 h 460775"/>
              <a:gd name="connsiteX2" fmla="*/ 4303412 w 4532378"/>
              <a:gd name="connsiteY2" fmla="*/ 332782 h 460775"/>
              <a:gd name="connsiteX3" fmla="*/ 0 w 4532378"/>
              <a:gd name="connsiteY3" fmla="*/ 332782 h 460775"/>
              <a:gd name="connsiteX4" fmla="*/ 4303413 w 4532378"/>
              <a:gd name="connsiteY4" fmla="*/ 0 h 460775"/>
              <a:gd name="connsiteX5" fmla="*/ 4532378 w 4532378"/>
              <a:gd name="connsiteY5" fmla="*/ 230388 h 460775"/>
              <a:gd name="connsiteX6" fmla="*/ 4303413 w 4532378"/>
              <a:gd name="connsiteY6" fmla="*/ 460775 h 460775"/>
              <a:gd name="connsiteX7" fmla="*/ 4303413 w 4532378"/>
              <a:gd name="connsiteY7" fmla="*/ 230388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378" h="460775">
                <a:moveTo>
                  <a:pt x="0" y="127993"/>
                </a:moveTo>
                <a:lnTo>
                  <a:pt x="4303412" y="127993"/>
                </a:lnTo>
                <a:lnTo>
                  <a:pt x="4303412" y="332782"/>
                </a:lnTo>
                <a:lnTo>
                  <a:pt x="0" y="332782"/>
                </a:lnTo>
                <a:close/>
                <a:moveTo>
                  <a:pt x="4303413" y="0"/>
                </a:moveTo>
                <a:lnTo>
                  <a:pt x="4532378" y="230388"/>
                </a:lnTo>
                <a:lnTo>
                  <a:pt x="4303413" y="460775"/>
                </a:lnTo>
                <a:lnTo>
                  <a:pt x="4303413" y="2303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A20241FB-5F4C-C9E9-C36B-A7218CD5FF65}"/>
              </a:ext>
            </a:extLst>
          </p:cNvPr>
          <p:cNvSpPr>
            <a:spLocks/>
          </p:cNvSpPr>
          <p:nvPr/>
        </p:nvSpPr>
        <p:spPr bwMode="auto">
          <a:xfrm>
            <a:off x="9361674" y="7724889"/>
            <a:ext cx="5562012" cy="462198"/>
          </a:xfrm>
          <a:custGeom>
            <a:avLst/>
            <a:gdLst>
              <a:gd name="connsiteX0" fmla="*/ 5331624 w 5562012"/>
              <a:gd name="connsiteY0" fmla="*/ 0 h 462198"/>
              <a:gd name="connsiteX1" fmla="*/ 5562012 w 5562012"/>
              <a:gd name="connsiteY1" fmla="*/ 231810 h 462198"/>
              <a:gd name="connsiteX2" fmla="*/ 5331624 w 5562012"/>
              <a:gd name="connsiteY2" fmla="*/ 462198 h 462198"/>
              <a:gd name="connsiteX3" fmla="*/ 5331624 w 5562012"/>
              <a:gd name="connsiteY3" fmla="*/ 332783 h 462198"/>
              <a:gd name="connsiteX4" fmla="*/ 0 w 5562012"/>
              <a:gd name="connsiteY4" fmla="*/ 332783 h 462198"/>
              <a:gd name="connsiteX5" fmla="*/ 0 w 5562012"/>
              <a:gd name="connsiteY5" fmla="*/ 129416 h 462198"/>
              <a:gd name="connsiteX6" fmla="*/ 5331624 w 5562012"/>
              <a:gd name="connsiteY6" fmla="*/ 129416 h 4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012" h="462198">
                <a:moveTo>
                  <a:pt x="5331624" y="0"/>
                </a:moveTo>
                <a:lnTo>
                  <a:pt x="5562012" y="231810"/>
                </a:lnTo>
                <a:lnTo>
                  <a:pt x="5331624" y="462198"/>
                </a:lnTo>
                <a:lnTo>
                  <a:pt x="5331624" y="332783"/>
                </a:lnTo>
                <a:lnTo>
                  <a:pt x="0" y="332783"/>
                </a:lnTo>
                <a:lnTo>
                  <a:pt x="0" y="129416"/>
                </a:lnTo>
                <a:lnTo>
                  <a:pt x="5331624" y="129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A2923EC5-16A6-7EDA-BD5C-4F13E5F6ED7C}"/>
              </a:ext>
            </a:extLst>
          </p:cNvPr>
          <p:cNvSpPr txBox="1"/>
          <p:nvPr/>
        </p:nvSpPr>
        <p:spPr>
          <a:xfrm>
            <a:off x="8717442" y="3307902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Hard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facts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827C40FC-8215-CA44-DE22-458AD2919EB5}"/>
              </a:ext>
            </a:extLst>
          </p:cNvPr>
          <p:cNvSpPr txBox="1"/>
          <p:nvPr/>
        </p:nvSpPr>
        <p:spPr>
          <a:xfrm>
            <a:off x="8717442" y="4086351"/>
            <a:ext cx="9517804" cy="783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basically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follows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three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Profitability,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CA390D2C-9F21-193A-5F5B-F3645AC3FC5D}"/>
              </a:ext>
            </a:extLst>
          </p:cNvPr>
          <p:cNvSpPr txBox="1"/>
          <p:nvPr/>
        </p:nvSpPr>
        <p:spPr>
          <a:xfrm>
            <a:off x="11698713" y="5435728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Soft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079CC338-92D7-FA99-717E-2BDF04691FBB}"/>
              </a:ext>
            </a:extLst>
          </p:cNvPr>
          <p:cNvSpPr txBox="1"/>
          <p:nvPr/>
        </p:nvSpPr>
        <p:spPr>
          <a:xfrm>
            <a:off x="11698713" y="6293689"/>
            <a:ext cx="9367656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Happines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desire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success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wish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different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many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don´t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show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sight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Ego,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influence,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benefits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33966975-52FB-6EE4-EAD4-75E54EA88799}"/>
              </a:ext>
            </a:extLst>
          </p:cNvPr>
          <p:cNvSpPr txBox="1"/>
          <p:nvPr/>
        </p:nvSpPr>
        <p:spPr>
          <a:xfrm>
            <a:off x="15391572" y="7652676"/>
            <a:ext cx="50704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Legal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7668CCFB-71C2-B6BB-4A67-0387945C5DB0}"/>
              </a:ext>
            </a:extLst>
          </p:cNvPr>
          <p:cNvSpPr txBox="1"/>
          <p:nvPr/>
        </p:nvSpPr>
        <p:spPr>
          <a:xfrm>
            <a:off x="15391572" y="8431125"/>
            <a:ext cx="7995966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Everything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must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alligned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law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anything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mandatory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particular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area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4" name="Grafický objekt 43" descr="Mozek v hlavě obrys">
            <a:extLst>
              <a:ext uri="{FF2B5EF4-FFF2-40B4-BE49-F238E27FC236}">
                <a16:creationId xmlns:a16="http://schemas.microsoft.com/office/drawing/2014/main" id="{E6FA76D8-8B20-80F4-3A4C-1FB77746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1866" y="6888723"/>
            <a:ext cx="1475012" cy="1475012"/>
          </a:xfrm>
          <a:prstGeom prst="rect">
            <a:avLst/>
          </a:prstGeom>
        </p:spPr>
      </p:pic>
      <p:pic>
        <p:nvPicPr>
          <p:cNvPr id="49" name="Grafický objekt 48" descr="Vzestupný trend obrys">
            <a:extLst>
              <a:ext uri="{FF2B5EF4-FFF2-40B4-BE49-F238E27FC236}">
                <a16:creationId xmlns:a16="http://schemas.microsoft.com/office/drawing/2014/main" id="{D5901B81-89A7-B58B-D4F1-6CFB8A913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7461" y="4794804"/>
            <a:ext cx="1281847" cy="1281847"/>
          </a:xfrm>
          <a:prstGeom prst="rect">
            <a:avLst/>
          </a:prstGeom>
        </p:spPr>
      </p:pic>
      <p:pic>
        <p:nvPicPr>
          <p:cNvPr id="5" name="Grafický objekt 4" descr="Nakloněné váhy obrys">
            <a:extLst>
              <a:ext uri="{FF2B5EF4-FFF2-40B4-BE49-F238E27FC236}">
                <a16:creationId xmlns:a16="http://schemas.microsoft.com/office/drawing/2014/main" id="{198617ED-C536-6BEE-B9B0-03D827D9F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7016" y="9294968"/>
            <a:ext cx="1175876" cy="11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084970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33000">
                <a:schemeClr val="accent2">
                  <a:alpha val="30000"/>
                </a:schemeClr>
              </a:gs>
              <a:gs pos="66000">
                <a:schemeClr val="accent3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14738" y="651756"/>
            <a:ext cx="9055100" cy="1163097"/>
          </a:xfrm>
        </p:spPr>
        <p:txBody>
          <a:bodyPr/>
          <a:lstStyle/>
          <a:p>
            <a:pPr algn="l"/>
            <a:r>
              <a:rPr lang="cs-CZ" dirty="0" err="1"/>
              <a:t>Needs</a:t>
            </a:r>
            <a:r>
              <a:rPr lang="en-US" dirty="0"/>
              <a:t> </a:t>
            </a:r>
            <a:r>
              <a:rPr lang="cs-CZ" dirty="0" err="1">
                <a:solidFill>
                  <a:schemeClr val="accent2"/>
                </a:solidFill>
              </a:rPr>
              <a:t>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414738" y="1893612"/>
            <a:ext cx="11764108" cy="444500"/>
          </a:xfrm>
        </p:spPr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B2C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F4352429-8871-AF29-804A-DCB6425F180A}"/>
              </a:ext>
            </a:extLst>
          </p:cNvPr>
          <p:cNvSpPr/>
          <p:nvPr/>
        </p:nvSpPr>
        <p:spPr>
          <a:xfrm>
            <a:off x="12414738" y="3901236"/>
            <a:ext cx="1625600" cy="16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955E6055-8314-02E0-2F7B-1225BEDD285B}"/>
              </a:ext>
            </a:extLst>
          </p:cNvPr>
          <p:cNvSpPr/>
          <p:nvPr/>
        </p:nvSpPr>
        <p:spPr>
          <a:xfrm>
            <a:off x="12414737" y="6660792"/>
            <a:ext cx="1625600" cy="162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F9363285-412D-53E0-9072-E4547B73D936}"/>
              </a:ext>
            </a:extLst>
          </p:cNvPr>
          <p:cNvSpPr/>
          <p:nvPr/>
        </p:nvSpPr>
        <p:spPr>
          <a:xfrm>
            <a:off x="12414737" y="9526350"/>
            <a:ext cx="1625600" cy="162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F95EFB3-F5D6-2ABA-1F39-A1951E23CA78}"/>
              </a:ext>
            </a:extLst>
          </p:cNvPr>
          <p:cNvSpPr txBox="1"/>
          <p:nvPr/>
        </p:nvSpPr>
        <p:spPr>
          <a:xfrm>
            <a:off x="14666758" y="3899606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B29B1EC-3FF9-F51D-0CFD-6D0437B9B352}"/>
              </a:ext>
            </a:extLst>
          </p:cNvPr>
          <p:cNvSpPr txBox="1"/>
          <p:nvPr/>
        </p:nvSpPr>
        <p:spPr>
          <a:xfrm>
            <a:off x="14666757" y="4703455"/>
            <a:ext cx="8386673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Analyzing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and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informations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previous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experineces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public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researches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easiest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way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least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3C9C035-9F94-7204-0F05-0D47522C929F}"/>
              </a:ext>
            </a:extLst>
          </p:cNvPr>
          <p:cNvSpPr txBox="1"/>
          <p:nvPr/>
        </p:nvSpPr>
        <p:spPr>
          <a:xfrm>
            <a:off x="14666757" y="6660792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Questionnare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2995075-CAC1-5EBF-CA0B-A7FB2965460A}"/>
              </a:ext>
            </a:extLst>
          </p:cNvPr>
          <p:cNvSpPr txBox="1"/>
          <p:nvPr/>
        </p:nvSpPr>
        <p:spPr>
          <a:xfrm>
            <a:off x="14666757" y="7464641"/>
            <a:ext cx="8386672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On-line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live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interaction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existing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Set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quesions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clear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answer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want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know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Bigger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quantity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7475F06-A202-3D38-3E0E-5B73DEFFF7D5}"/>
              </a:ext>
            </a:extLst>
          </p:cNvPr>
          <p:cNvSpPr txBox="1"/>
          <p:nvPr/>
        </p:nvSpPr>
        <p:spPr>
          <a:xfrm>
            <a:off x="14666757" y="9526350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36DC0AE-8336-7AFC-6D1D-0F5153C1B54C}"/>
              </a:ext>
            </a:extLst>
          </p:cNvPr>
          <p:cNvSpPr txBox="1"/>
          <p:nvPr/>
        </p:nvSpPr>
        <p:spPr>
          <a:xfrm>
            <a:off x="14666757" y="10330199"/>
            <a:ext cx="8386672" cy="159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method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Small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answering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within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longer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meeting.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very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deep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questionnare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as a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confirmation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bigger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F9CC5DF-C378-B618-DF7A-FC1EE6302B4D}"/>
              </a:ext>
            </a:extLst>
          </p:cNvPr>
          <p:cNvSpPr>
            <a:spLocks noEditPoints="1"/>
          </p:cNvSpPr>
          <p:nvPr/>
        </p:nvSpPr>
        <p:spPr bwMode="auto">
          <a:xfrm>
            <a:off x="12762646" y="9975703"/>
            <a:ext cx="929782" cy="726894"/>
          </a:xfrm>
          <a:custGeom>
            <a:avLst/>
            <a:gdLst>
              <a:gd name="T0" fmla="*/ 1049 w 1580"/>
              <a:gd name="T1" fmla="*/ 175 h 1236"/>
              <a:gd name="T2" fmla="*/ 1307 w 1580"/>
              <a:gd name="T3" fmla="*/ 146 h 1236"/>
              <a:gd name="T4" fmla="*/ 280 w 1580"/>
              <a:gd name="T5" fmla="*/ 234 h 1236"/>
              <a:gd name="T6" fmla="*/ 354 w 1580"/>
              <a:gd name="T7" fmla="*/ 161 h 1236"/>
              <a:gd name="T8" fmla="*/ 235 w 1580"/>
              <a:gd name="T9" fmla="*/ 161 h 1236"/>
              <a:gd name="T10" fmla="*/ 722 w 1580"/>
              <a:gd name="T11" fmla="*/ 161 h 1236"/>
              <a:gd name="T12" fmla="*/ 649 w 1580"/>
              <a:gd name="T13" fmla="*/ 87 h 1236"/>
              <a:gd name="T14" fmla="*/ 649 w 1580"/>
              <a:gd name="T15" fmla="*/ 116 h 1236"/>
              <a:gd name="T16" fmla="*/ 693 w 1580"/>
              <a:gd name="T17" fmla="*/ 161 h 1236"/>
              <a:gd name="T18" fmla="*/ 391 w 1580"/>
              <a:gd name="T19" fmla="*/ 161 h 1236"/>
              <a:gd name="T20" fmla="*/ 509 w 1580"/>
              <a:gd name="T21" fmla="*/ 161 h 1236"/>
              <a:gd name="T22" fmla="*/ 464 w 1580"/>
              <a:gd name="T23" fmla="*/ 206 h 1236"/>
              <a:gd name="T24" fmla="*/ 1049 w 1580"/>
              <a:gd name="T25" fmla="*/ 491 h 1236"/>
              <a:gd name="T26" fmla="*/ 1307 w 1580"/>
              <a:gd name="T27" fmla="*/ 520 h 1236"/>
              <a:gd name="T28" fmla="*/ 354 w 1580"/>
              <a:gd name="T29" fmla="*/ 506 h 1236"/>
              <a:gd name="T30" fmla="*/ 280 w 1580"/>
              <a:gd name="T31" fmla="*/ 432 h 1236"/>
              <a:gd name="T32" fmla="*/ 280 w 1580"/>
              <a:gd name="T33" fmla="*/ 461 h 1236"/>
              <a:gd name="T34" fmla="*/ 325 w 1580"/>
              <a:gd name="T35" fmla="*/ 506 h 1236"/>
              <a:gd name="T36" fmla="*/ 575 w 1580"/>
              <a:gd name="T37" fmla="*/ 506 h 1236"/>
              <a:gd name="T38" fmla="*/ 693 w 1580"/>
              <a:gd name="T39" fmla="*/ 506 h 1236"/>
              <a:gd name="T40" fmla="*/ 649 w 1580"/>
              <a:gd name="T41" fmla="*/ 550 h 1236"/>
              <a:gd name="T42" fmla="*/ 464 w 1580"/>
              <a:gd name="T43" fmla="*/ 579 h 1236"/>
              <a:gd name="T44" fmla="*/ 538 w 1580"/>
              <a:gd name="T45" fmla="*/ 506 h 1236"/>
              <a:gd name="T46" fmla="*/ 420 w 1580"/>
              <a:gd name="T47" fmla="*/ 506 h 1236"/>
              <a:gd name="T48" fmla="*/ 1307 w 1580"/>
              <a:gd name="T49" fmla="*/ 836 h 1236"/>
              <a:gd name="T50" fmla="*/ 1049 w 1580"/>
              <a:gd name="T51" fmla="*/ 865 h 1236"/>
              <a:gd name="T52" fmla="*/ 1307 w 1580"/>
              <a:gd name="T53" fmla="*/ 836 h 1236"/>
              <a:gd name="T54" fmla="*/ 206 w 1580"/>
              <a:gd name="T55" fmla="*/ 850 h 1236"/>
              <a:gd name="T56" fmla="*/ 325 w 1580"/>
              <a:gd name="T57" fmla="*/ 850 h 1236"/>
              <a:gd name="T58" fmla="*/ 280 w 1580"/>
              <a:gd name="T59" fmla="*/ 895 h 1236"/>
              <a:gd name="T60" fmla="*/ 649 w 1580"/>
              <a:gd name="T61" fmla="*/ 924 h 1236"/>
              <a:gd name="T62" fmla="*/ 722 w 1580"/>
              <a:gd name="T63" fmla="*/ 850 h 1236"/>
              <a:gd name="T64" fmla="*/ 604 w 1580"/>
              <a:gd name="T65" fmla="*/ 850 h 1236"/>
              <a:gd name="T66" fmla="*/ 538 w 1580"/>
              <a:gd name="T67" fmla="*/ 850 h 1236"/>
              <a:gd name="T68" fmla="*/ 464 w 1580"/>
              <a:gd name="T69" fmla="*/ 777 h 1236"/>
              <a:gd name="T70" fmla="*/ 464 w 1580"/>
              <a:gd name="T71" fmla="*/ 806 h 1236"/>
              <a:gd name="T72" fmla="*/ 509 w 1580"/>
              <a:gd name="T73" fmla="*/ 850 h 1236"/>
              <a:gd name="T74" fmla="*/ 100 w 1580"/>
              <a:gd name="T75" fmla="*/ 1236 h 1236"/>
              <a:gd name="T76" fmla="*/ 112 w 1580"/>
              <a:gd name="T77" fmla="*/ 1035 h 1236"/>
              <a:gd name="T78" fmla="*/ 130 w 1580"/>
              <a:gd name="T79" fmla="*/ 704 h 1236"/>
              <a:gd name="T80" fmla="*/ 130 w 1580"/>
              <a:gd name="T81" fmla="*/ 360 h 1236"/>
              <a:gd name="T82" fmla="*/ 179 w 1580"/>
              <a:gd name="T83" fmla="*/ 0 h 1236"/>
              <a:gd name="T84" fmla="*/ 1494 w 1580"/>
              <a:gd name="T85" fmla="*/ 281 h 1236"/>
              <a:gd name="T86" fmla="*/ 1494 w 1580"/>
              <a:gd name="T87" fmla="*/ 625 h 1236"/>
              <a:gd name="T88" fmla="*/ 1494 w 1580"/>
              <a:gd name="T89" fmla="*/ 970 h 1236"/>
              <a:gd name="T90" fmla="*/ 1580 w 1580"/>
              <a:gd name="T91" fmla="*/ 1135 h 1236"/>
              <a:gd name="T92" fmla="*/ 1465 w 1580"/>
              <a:gd name="T93" fmla="*/ 281 h 1236"/>
              <a:gd name="T94" fmla="*/ 179 w 1580"/>
              <a:gd name="T95" fmla="*/ 29 h 1236"/>
              <a:gd name="T96" fmla="*/ 179 w 1580"/>
              <a:gd name="T97" fmla="*/ 345 h 1236"/>
              <a:gd name="T98" fmla="*/ 1465 w 1580"/>
              <a:gd name="T99" fmla="*/ 625 h 1236"/>
              <a:gd name="T100" fmla="*/ 179 w 1580"/>
              <a:gd name="T101" fmla="*/ 374 h 1236"/>
              <a:gd name="T102" fmla="*/ 179 w 1580"/>
              <a:gd name="T103" fmla="*/ 690 h 1236"/>
              <a:gd name="T104" fmla="*/ 1465 w 1580"/>
              <a:gd name="T105" fmla="*/ 970 h 1236"/>
              <a:gd name="T106" fmla="*/ 179 w 1580"/>
              <a:gd name="T107" fmla="*/ 719 h 1236"/>
              <a:gd name="T108" fmla="*/ 179 w 1580"/>
              <a:gd name="T109" fmla="*/ 1035 h 1236"/>
              <a:gd name="T110" fmla="*/ 1401 w 1580"/>
              <a:gd name="T111" fmla="*/ 1064 h 1236"/>
              <a:gd name="T112" fmla="*/ 29 w 1580"/>
              <a:gd name="T113" fmla="*/ 1135 h 1236"/>
              <a:gd name="T114" fmla="*/ 1551 w 1580"/>
              <a:gd name="T115" fmla="*/ 1135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0" h="1236">
                <a:moveTo>
                  <a:pt x="1322" y="161"/>
                </a:moveTo>
                <a:cubicBezTo>
                  <a:pt x="1322" y="169"/>
                  <a:pt x="1315" y="175"/>
                  <a:pt x="1307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1" y="175"/>
                  <a:pt x="1034" y="169"/>
                  <a:pt x="1034" y="161"/>
                </a:cubicBezTo>
                <a:cubicBezTo>
                  <a:pt x="1034" y="153"/>
                  <a:pt x="1041" y="146"/>
                  <a:pt x="1049" y="146"/>
                </a:cubicBezTo>
                <a:cubicBezTo>
                  <a:pt x="1307" y="146"/>
                  <a:pt x="1307" y="146"/>
                  <a:pt x="1307" y="146"/>
                </a:cubicBezTo>
                <a:cubicBezTo>
                  <a:pt x="1315" y="146"/>
                  <a:pt x="1322" y="153"/>
                  <a:pt x="1322" y="161"/>
                </a:cubicBezTo>
                <a:close/>
                <a:moveTo>
                  <a:pt x="354" y="161"/>
                </a:moveTo>
                <a:cubicBezTo>
                  <a:pt x="354" y="201"/>
                  <a:pt x="321" y="234"/>
                  <a:pt x="280" y="234"/>
                </a:cubicBezTo>
                <a:cubicBezTo>
                  <a:pt x="239" y="234"/>
                  <a:pt x="206" y="201"/>
                  <a:pt x="206" y="161"/>
                </a:cubicBezTo>
                <a:cubicBezTo>
                  <a:pt x="206" y="120"/>
                  <a:pt x="239" y="87"/>
                  <a:pt x="280" y="87"/>
                </a:cubicBezTo>
                <a:cubicBezTo>
                  <a:pt x="321" y="87"/>
                  <a:pt x="354" y="120"/>
                  <a:pt x="354" y="161"/>
                </a:cubicBezTo>
                <a:close/>
                <a:moveTo>
                  <a:pt x="325" y="161"/>
                </a:moveTo>
                <a:cubicBezTo>
                  <a:pt x="325" y="136"/>
                  <a:pt x="305" y="116"/>
                  <a:pt x="280" y="116"/>
                </a:cubicBezTo>
                <a:cubicBezTo>
                  <a:pt x="255" y="116"/>
                  <a:pt x="235" y="136"/>
                  <a:pt x="235" y="161"/>
                </a:cubicBezTo>
                <a:cubicBezTo>
                  <a:pt x="235" y="185"/>
                  <a:pt x="255" y="206"/>
                  <a:pt x="280" y="206"/>
                </a:cubicBezTo>
                <a:cubicBezTo>
                  <a:pt x="305" y="206"/>
                  <a:pt x="325" y="185"/>
                  <a:pt x="325" y="161"/>
                </a:cubicBezTo>
                <a:close/>
                <a:moveTo>
                  <a:pt x="722" y="161"/>
                </a:moveTo>
                <a:cubicBezTo>
                  <a:pt x="722" y="201"/>
                  <a:pt x="689" y="234"/>
                  <a:pt x="649" y="234"/>
                </a:cubicBezTo>
                <a:cubicBezTo>
                  <a:pt x="608" y="234"/>
                  <a:pt x="575" y="201"/>
                  <a:pt x="575" y="161"/>
                </a:cubicBezTo>
                <a:cubicBezTo>
                  <a:pt x="575" y="120"/>
                  <a:pt x="608" y="87"/>
                  <a:pt x="649" y="87"/>
                </a:cubicBezTo>
                <a:cubicBezTo>
                  <a:pt x="689" y="87"/>
                  <a:pt x="722" y="120"/>
                  <a:pt x="722" y="161"/>
                </a:cubicBezTo>
                <a:close/>
                <a:moveTo>
                  <a:pt x="693" y="161"/>
                </a:moveTo>
                <a:cubicBezTo>
                  <a:pt x="693" y="136"/>
                  <a:pt x="673" y="116"/>
                  <a:pt x="649" y="116"/>
                </a:cubicBezTo>
                <a:cubicBezTo>
                  <a:pt x="624" y="116"/>
                  <a:pt x="604" y="136"/>
                  <a:pt x="604" y="161"/>
                </a:cubicBezTo>
                <a:cubicBezTo>
                  <a:pt x="604" y="185"/>
                  <a:pt x="624" y="206"/>
                  <a:pt x="649" y="206"/>
                </a:cubicBezTo>
                <a:cubicBezTo>
                  <a:pt x="673" y="206"/>
                  <a:pt x="693" y="185"/>
                  <a:pt x="693" y="161"/>
                </a:cubicBezTo>
                <a:close/>
                <a:moveTo>
                  <a:pt x="538" y="161"/>
                </a:moveTo>
                <a:cubicBezTo>
                  <a:pt x="538" y="201"/>
                  <a:pt x="505" y="234"/>
                  <a:pt x="464" y="234"/>
                </a:cubicBezTo>
                <a:cubicBezTo>
                  <a:pt x="424" y="234"/>
                  <a:pt x="391" y="201"/>
                  <a:pt x="391" y="161"/>
                </a:cubicBezTo>
                <a:cubicBezTo>
                  <a:pt x="391" y="120"/>
                  <a:pt x="424" y="87"/>
                  <a:pt x="464" y="87"/>
                </a:cubicBezTo>
                <a:cubicBezTo>
                  <a:pt x="505" y="87"/>
                  <a:pt x="538" y="120"/>
                  <a:pt x="538" y="161"/>
                </a:cubicBezTo>
                <a:close/>
                <a:moveTo>
                  <a:pt x="509" y="161"/>
                </a:moveTo>
                <a:cubicBezTo>
                  <a:pt x="509" y="136"/>
                  <a:pt x="489" y="116"/>
                  <a:pt x="464" y="116"/>
                </a:cubicBezTo>
                <a:cubicBezTo>
                  <a:pt x="440" y="116"/>
                  <a:pt x="420" y="136"/>
                  <a:pt x="420" y="161"/>
                </a:cubicBezTo>
                <a:cubicBezTo>
                  <a:pt x="420" y="185"/>
                  <a:pt x="440" y="206"/>
                  <a:pt x="464" y="206"/>
                </a:cubicBezTo>
                <a:cubicBezTo>
                  <a:pt x="489" y="206"/>
                  <a:pt x="509" y="185"/>
                  <a:pt x="509" y="161"/>
                </a:cubicBezTo>
                <a:close/>
                <a:moveTo>
                  <a:pt x="1307" y="491"/>
                </a:moveTo>
                <a:cubicBezTo>
                  <a:pt x="1049" y="491"/>
                  <a:pt x="1049" y="491"/>
                  <a:pt x="1049" y="491"/>
                </a:cubicBezTo>
                <a:cubicBezTo>
                  <a:pt x="1041" y="491"/>
                  <a:pt x="1034" y="498"/>
                  <a:pt x="1034" y="506"/>
                </a:cubicBezTo>
                <a:cubicBezTo>
                  <a:pt x="1034" y="514"/>
                  <a:pt x="1041" y="520"/>
                  <a:pt x="1049" y="520"/>
                </a:cubicBezTo>
                <a:cubicBezTo>
                  <a:pt x="1307" y="520"/>
                  <a:pt x="1307" y="520"/>
                  <a:pt x="1307" y="520"/>
                </a:cubicBezTo>
                <a:cubicBezTo>
                  <a:pt x="1315" y="520"/>
                  <a:pt x="1322" y="514"/>
                  <a:pt x="1322" y="506"/>
                </a:cubicBezTo>
                <a:cubicBezTo>
                  <a:pt x="1322" y="498"/>
                  <a:pt x="1315" y="491"/>
                  <a:pt x="1307" y="491"/>
                </a:cubicBezTo>
                <a:close/>
                <a:moveTo>
                  <a:pt x="354" y="506"/>
                </a:moveTo>
                <a:cubicBezTo>
                  <a:pt x="354" y="546"/>
                  <a:pt x="321" y="579"/>
                  <a:pt x="280" y="579"/>
                </a:cubicBezTo>
                <a:cubicBezTo>
                  <a:pt x="239" y="579"/>
                  <a:pt x="206" y="546"/>
                  <a:pt x="206" y="506"/>
                </a:cubicBezTo>
                <a:cubicBezTo>
                  <a:pt x="206" y="465"/>
                  <a:pt x="239" y="432"/>
                  <a:pt x="280" y="432"/>
                </a:cubicBezTo>
                <a:cubicBezTo>
                  <a:pt x="321" y="432"/>
                  <a:pt x="354" y="465"/>
                  <a:pt x="354" y="506"/>
                </a:cubicBezTo>
                <a:close/>
                <a:moveTo>
                  <a:pt x="325" y="506"/>
                </a:moveTo>
                <a:cubicBezTo>
                  <a:pt x="325" y="481"/>
                  <a:pt x="305" y="461"/>
                  <a:pt x="280" y="461"/>
                </a:cubicBezTo>
                <a:cubicBezTo>
                  <a:pt x="255" y="461"/>
                  <a:pt x="235" y="481"/>
                  <a:pt x="235" y="506"/>
                </a:cubicBezTo>
                <a:cubicBezTo>
                  <a:pt x="235" y="530"/>
                  <a:pt x="255" y="550"/>
                  <a:pt x="280" y="550"/>
                </a:cubicBezTo>
                <a:cubicBezTo>
                  <a:pt x="305" y="550"/>
                  <a:pt x="325" y="530"/>
                  <a:pt x="325" y="506"/>
                </a:cubicBezTo>
                <a:close/>
                <a:moveTo>
                  <a:pt x="722" y="506"/>
                </a:moveTo>
                <a:cubicBezTo>
                  <a:pt x="722" y="546"/>
                  <a:pt x="689" y="579"/>
                  <a:pt x="649" y="579"/>
                </a:cubicBezTo>
                <a:cubicBezTo>
                  <a:pt x="608" y="579"/>
                  <a:pt x="575" y="546"/>
                  <a:pt x="575" y="506"/>
                </a:cubicBezTo>
                <a:cubicBezTo>
                  <a:pt x="575" y="465"/>
                  <a:pt x="608" y="432"/>
                  <a:pt x="649" y="432"/>
                </a:cubicBezTo>
                <a:cubicBezTo>
                  <a:pt x="689" y="432"/>
                  <a:pt x="722" y="465"/>
                  <a:pt x="722" y="506"/>
                </a:cubicBezTo>
                <a:close/>
                <a:moveTo>
                  <a:pt x="693" y="506"/>
                </a:moveTo>
                <a:cubicBezTo>
                  <a:pt x="693" y="481"/>
                  <a:pt x="673" y="461"/>
                  <a:pt x="649" y="461"/>
                </a:cubicBezTo>
                <a:cubicBezTo>
                  <a:pt x="624" y="461"/>
                  <a:pt x="604" y="481"/>
                  <a:pt x="604" y="506"/>
                </a:cubicBezTo>
                <a:cubicBezTo>
                  <a:pt x="604" y="530"/>
                  <a:pt x="624" y="550"/>
                  <a:pt x="649" y="550"/>
                </a:cubicBezTo>
                <a:cubicBezTo>
                  <a:pt x="673" y="550"/>
                  <a:pt x="693" y="530"/>
                  <a:pt x="693" y="506"/>
                </a:cubicBezTo>
                <a:close/>
                <a:moveTo>
                  <a:pt x="538" y="506"/>
                </a:moveTo>
                <a:cubicBezTo>
                  <a:pt x="538" y="546"/>
                  <a:pt x="505" y="579"/>
                  <a:pt x="464" y="579"/>
                </a:cubicBezTo>
                <a:cubicBezTo>
                  <a:pt x="424" y="579"/>
                  <a:pt x="391" y="546"/>
                  <a:pt x="391" y="506"/>
                </a:cubicBezTo>
                <a:cubicBezTo>
                  <a:pt x="391" y="465"/>
                  <a:pt x="424" y="432"/>
                  <a:pt x="464" y="432"/>
                </a:cubicBezTo>
                <a:cubicBezTo>
                  <a:pt x="505" y="432"/>
                  <a:pt x="538" y="465"/>
                  <a:pt x="538" y="506"/>
                </a:cubicBezTo>
                <a:close/>
                <a:moveTo>
                  <a:pt x="509" y="506"/>
                </a:moveTo>
                <a:cubicBezTo>
                  <a:pt x="509" y="481"/>
                  <a:pt x="489" y="461"/>
                  <a:pt x="464" y="461"/>
                </a:cubicBezTo>
                <a:cubicBezTo>
                  <a:pt x="440" y="461"/>
                  <a:pt x="420" y="481"/>
                  <a:pt x="420" y="506"/>
                </a:cubicBezTo>
                <a:cubicBezTo>
                  <a:pt x="420" y="530"/>
                  <a:pt x="440" y="550"/>
                  <a:pt x="464" y="550"/>
                </a:cubicBezTo>
                <a:cubicBezTo>
                  <a:pt x="489" y="550"/>
                  <a:pt x="509" y="530"/>
                  <a:pt x="509" y="506"/>
                </a:cubicBezTo>
                <a:close/>
                <a:moveTo>
                  <a:pt x="1307" y="836"/>
                </a:moveTo>
                <a:cubicBezTo>
                  <a:pt x="1049" y="836"/>
                  <a:pt x="1049" y="836"/>
                  <a:pt x="1049" y="836"/>
                </a:cubicBezTo>
                <a:cubicBezTo>
                  <a:pt x="1041" y="836"/>
                  <a:pt x="1034" y="842"/>
                  <a:pt x="1034" y="850"/>
                </a:cubicBezTo>
                <a:cubicBezTo>
                  <a:pt x="1034" y="858"/>
                  <a:pt x="1041" y="865"/>
                  <a:pt x="1049" y="865"/>
                </a:cubicBezTo>
                <a:cubicBezTo>
                  <a:pt x="1307" y="865"/>
                  <a:pt x="1307" y="865"/>
                  <a:pt x="1307" y="865"/>
                </a:cubicBezTo>
                <a:cubicBezTo>
                  <a:pt x="1315" y="865"/>
                  <a:pt x="1322" y="858"/>
                  <a:pt x="1322" y="850"/>
                </a:cubicBezTo>
                <a:cubicBezTo>
                  <a:pt x="1322" y="842"/>
                  <a:pt x="1315" y="836"/>
                  <a:pt x="1307" y="836"/>
                </a:cubicBezTo>
                <a:close/>
                <a:moveTo>
                  <a:pt x="354" y="850"/>
                </a:moveTo>
                <a:cubicBezTo>
                  <a:pt x="354" y="891"/>
                  <a:pt x="321" y="924"/>
                  <a:pt x="280" y="924"/>
                </a:cubicBezTo>
                <a:cubicBezTo>
                  <a:pt x="239" y="924"/>
                  <a:pt x="206" y="891"/>
                  <a:pt x="206" y="850"/>
                </a:cubicBezTo>
                <a:cubicBezTo>
                  <a:pt x="206" y="810"/>
                  <a:pt x="239" y="777"/>
                  <a:pt x="280" y="777"/>
                </a:cubicBezTo>
                <a:cubicBezTo>
                  <a:pt x="321" y="777"/>
                  <a:pt x="354" y="810"/>
                  <a:pt x="354" y="850"/>
                </a:cubicBezTo>
                <a:close/>
                <a:moveTo>
                  <a:pt x="325" y="850"/>
                </a:moveTo>
                <a:cubicBezTo>
                  <a:pt x="325" y="826"/>
                  <a:pt x="305" y="806"/>
                  <a:pt x="280" y="806"/>
                </a:cubicBezTo>
                <a:cubicBezTo>
                  <a:pt x="255" y="806"/>
                  <a:pt x="235" y="826"/>
                  <a:pt x="235" y="850"/>
                </a:cubicBezTo>
                <a:cubicBezTo>
                  <a:pt x="235" y="875"/>
                  <a:pt x="255" y="895"/>
                  <a:pt x="280" y="895"/>
                </a:cubicBezTo>
                <a:cubicBezTo>
                  <a:pt x="305" y="895"/>
                  <a:pt x="325" y="875"/>
                  <a:pt x="325" y="850"/>
                </a:cubicBezTo>
                <a:close/>
                <a:moveTo>
                  <a:pt x="722" y="850"/>
                </a:moveTo>
                <a:cubicBezTo>
                  <a:pt x="722" y="891"/>
                  <a:pt x="689" y="924"/>
                  <a:pt x="649" y="924"/>
                </a:cubicBezTo>
                <a:cubicBezTo>
                  <a:pt x="608" y="924"/>
                  <a:pt x="575" y="891"/>
                  <a:pt x="575" y="850"/>
                </a:cubicBezTo>
                <a:cubicBezTo>
                  <a:pt x="575" y="810"/>
                  <a:pt x="608" y="777"/>
                  <a:pt x="649" y="777"/>
                </a:cubicBezTo>
                <a:cubicBezTo>
                  <a:pt x="689" y="777"/>
                  <a:pt x="722" y="810"/>
                  <a:pt x="722" y="850"/>
                </a:cubicBezTo>
                <a:close/>
                <a:moveTo>
                  <a:pt x="693" y="850"/>
                </a:moveTo>
                <a:cubicBezTo>
                  <a:pt x="693" y="826"/>
                  <a:pt x="673" y="806"/>
                  <a:pt x="649" y="806"/>
                </a:cubicBezTo>
                <a:cubicBezTo>
                  <a:pt x="624" y="806"/>
                  <a:pt x="604" y="826"/>
                  <a:pt x="604" y="850"/>
                </a:cubicBezTo>
                <a:cubicBezTo>
                  <a:pt x="604" y="875"/>
                  <a:pt x="624" y="895"/>
                  <a:pt x="649" y="895"/>
                </a:cubicBezTo>
                <a:cubicBezTo>
                  <a:pt x="673" y="895"/>
                  <a:pt x="693" y="875"/>
                  <a:pt x="693" y="850"/>
                </a:cubicBezTo>
                <a:close/>
                <a:moveTo>
                  <a:pt x="538" y="850"/>
                </a:moveTo>
                <a:cubicBezTo>
                  <a:pt x="538" y="891"/>
                  <a:pt x="505" y="924"/>
                  <a:pt x="464" y="924"/>
                </a:cubicBezTo>
                <a:cubicBezTo>
                  <a:pt x="424" y="924"/>
                  <a:pt x="391" y="891"/>
                  <a:pt x="391" y="850"/>
                </a:cubicBezTo>
                <a:cubicBezTo>
                  <a:pt x="391" y="810"/>
                  <a:pt x="424" y="777"/>
                  <a:pt x="464" y="777"/>
                </a:cubicBezTo>
                <a:cubicBezTo>
                  <a:pt x="505" y="777"/>
                  <a:pt x="538" y="810"/>
                  <a:pt x="538" y="850"/>
                </a:cubicBezTo>
                <a:close/>
                <a:moveTo>
                  <a:pt x="509" y="850"/>
                </a:moveTo>
                <a:cubicBezTo>
                  <a:pt x="509" y="826"/>
                  <a:pt x="489" y="806"/>
                  <a:pt x="464" y="806"/>
                </a:cubicBezTo>
                <a:cubicBezTo>
                  <a:pt x="440" y="806"/>
                  <a:pt x="420" y="826"/>
                  <a:pt x="420" y="850"/>
                </a:cubicBezTo>
                <a:cubicBezTo>
                  <a:pt x="420" y="875"/>
                  <a:pt x="440" y="895"/>
                  <a:pt x="464" y="895"/>
                </a:cubicBezTo>
                <a:cubicBezTo>
                  <a:pt x="489" y="895"/>
                  <a:pt x="509" y="875"/>
                  <a:pt x="509" y="850"/>
                </a:cubicBezTo>
                <a:close/>
                <a:moveTo>
                  <a:pt x="1580" y="1135"/>
                </a:moveTo>
                <a:cubicBezTo>
                  <a:pt x="1580" y="1191"/>
                  <a:pt x="1535" y="1236"/>
                  <a:pt x="1480" y="1236"/>
                </a:cubicBezTo>
                <a:cubicBezTo>
                  <a:pt x="100" y="1236"/>
                  <a:pt x="100" y="1236"/>
                  <a:pt x="100" y="1236"/>
                </a:cubicBezTo>
                <a:cubicBezTo>
                  <a:pt x="45" y="1236"/>
                  <a:pt x="0" y="1191"/>
                  <a:pt x="0" y="1135"/>
                </a:cubicBezTo>
                <a:cubicBezTo>
                  <a:pt x="0" y="1080"/>
                  <a:pt x="45" y="1035"/>
                  <a:pt x="100" y="1035"/>
                </a:cubicBezTo>
                <a:cubicBezTo>
                  <a:pt x="112" y="1035"/>
                  <a:pt x="112" y="1035"/>
                  <a:pt x="112" y="1035"/>
                </a:cubicBezTo>
                <a:cubicBezTo>
                  <a:pt x="96" y="1018"/>
                  <a:pt x="86" y="995"/>
                  <a:pt x="86" y="970"/>
                </a:cubicBezTo>
                <a:cubicBezTo>
                  <a:pt x="86" y="783"/>
                  <a:pt x="86" y="783"/>
                  <a:pt x="86" y="783"/>
                </a:cubicBezTo>
                <a:cubicBezTo>
                  <a:pt x="86" y="750"/>
                  <a:pt x="104" y="721"/>
                  <a:pt x="130" y="704"/>
                </a:cubicBezTo>
                <a:cubicBezTo>
                  <a:pt x="104" y="688"/>
                  <a:pt x="86" y="659"/>
                  <a:pt x="86" y="625"/>
                </a:cubicBezTo>
                <a:cubicBezTo>
                  <a:pt x="86" y="439"/>
                  <a:pt x="86" y="439"/>
                  <a:pt x="86" y="439"/>
                </a:cubicBezTo>
                <a:cubicBezTo>
                  <a:pt x="86" y="405"/>
                  <a:pt x="104" y="376"/>
                  <a:pt x="130" y="360"/>
                </a:cubicBezTo>
                <a:cubicBezTo>
                  <a:pt x="104" y="343"/>
                  <a:pt x="86" y="314"/>
                  <a:pt x="86" y="281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42"/>
                  <a:pt x="128" y="0"/>
                  <a:pt x="179" y="0"/>
                </a:cubicBezTo>
                <a:cubicBezTo>
                  <a:pt x="1401" y="0"/>
                  <a:pt x="1401" y="0"/>
                  <a:pt x="1401" y="0"/>
                </a:cubicBezTo>
                <a:cubicBezTo>
                  <a:pt x="1452" y="0"/>
                  <a:pt x="1494" y="42"/>
                  <a:pt x="1494" y="94"/>
                </a:cubicBezTo>
                <a:cubicBezTo>
                  <a:pt x="1494" y="281"/>
                  <a:pt x="1494" y="281"/>
                  <a:pt x="1494" y="281"/>
                </a:cubicBezTo>
                <a:cubicBezTo>
                  <a:pt x="1494" y="314"/>
                  <a:pt x="1476" y="343"/>
                  <a:pt x="1450" y="360"/>
                </a:cubicBezTo>
                <a:cubicBezTo>
                  <a:pt x="1476" y="376"/>
                  <a:pt x="1494" y="405"/>
                  <a:pt x="1494" y="439"/>
                </a:cubicBezTo>
                <a:cubicBezTo>
                  <a:pt x="1494" y="625"/>
                  <a:pt x="1494" y="625"/>
                  <a:pt x="1494" y="625"/>
                </a:cubicBezTo>
                <a:cubicBezTo>
                  <a:pt x="1494" y="659"/>
                  <a:pt x="1476" y="688"/>
                  <a:pt x="1450" y="704"/>
                </a:cubicBezTo>
                <a:cubicBezTo>
                  <a:pt x="1476" y="721"/>
                  <a:pt x="1494" y="750"/>
                  <a:pt x="1494" y="783"/>
                </a:cubicBezTo>
                <a:cubicBezTo>
                  <a:pt x="1494" y="970"/>
                  <a:pt x="1494" y="970"/>
                  <a:pt x="1494" y="970"/>
                </a:cubicBezTo>
                <a:cubicBezTo>
                  <a:pt x="1494" y="995"/>
                  <a:pt x="1484" y="1018"/>
                  <a:pt x="1468" y="1035"/>
                </a:cubicBezTo>
                <a:cubicBezTo>
                  <a:pt x="1480" y="1035"/>
                  <a:pt x="1480" y="1035"/>
                  <a:pt x="1480" y="1035"/>
                </a:cubicBezTo>
                <a:cubicBezTo>
                  <a:pt x="1535" y="1035"/>
                  <a:pt x="1580" y="1080"/>
                  <a:pt x="1580" y="1135"/>
                </a:cubicBezTo>
                <a:close/>
                <a:moveTo>
                  <a:pt x="179" y="345"/>
                </a:moveTo>
                <a:cubicBezTo>
                  <a:pt x="1401" y="345"/>
                  <a:pt x="1401" y="345"/>
                  <a:pt x="1401" y="345"/>
                </a:cubicBezTo>
                <a:cubicBezTo>
                  <a:pt x="1436" y="345"/>
                  <a:pt x="1465" y="316"/>
                  <a:pt x="1465" y="281"/>
                </a:cubicBezTo>
                <a:cubicBezTo>
                  <a:pt x="1465" y="94"/>
                  <a:pt x="1465" y="94"/>
                  <a:pt x="1465" y="94"/>
                </a:cubicBezTo>
                <a:cubicBezTo>
                  <a:pt x="1465" y="58"/>
                  <a:pt x="1436" y="29"/>
                  <a:pt x="1401" y="29"/>
                </a:cubicBezTo>
                <a:cubicBezTo>
                  <a:pt x="179" y="29"/>
                  <a:pt x="179" y="29"/>
                  <a:pt x="179" y="29"/>
                </a:cubicBezTo>
                <a:cubicBezTo>
                  <a:pt x="144" y="29"/>
                  <a:pt x="115" y="58"/>
                  <a:pt x="115" y="94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316"/>
                  <a:pt x="144" y="345"/>
                  <a:pt x="179" y="345"/>
                </a:cubicBezTo>
                <a:close/>
                <a:moveTo>
                  <a:pt x="179" y="690"/>
                </a:moveTo>
                <a:cubicBezTo>
                  <a:pt x="1401" y="690"/>
                  <a:pt x="1401" y="690"/>
                  <a:pt x="1401" y="690"/>
                </a:cubicBezTo>
                <a:cubicBezTo>
                  <a:pt x="1436" y="690"/>
                  <a:pt x="1465" y="661"/>
                  <a:pt x="1465" y="625"/>
                </a:cubicBezTo>
                <a:cubicBezTo>
                  <a:pt x="1465" y="439"/>
                  <a:pt x="1465" y="439"/>
                  <a:pt x="1465" y="439"/>
                </a:cubicBezTo>
                <a:cubicBezTo>
                  <a:pt x="1465" y="403"/>
                  <a:pt x="1436" y="374"/>
                  <a:pt x="1401" y="374"/>
                </a:cubicBezTo>
                <a:cubicBezTo>
                  <a:pt x="179" y="374"/>
                  <a:pt x="179" y="374"/>
                  <a:pt x="179" y="374"/>
                </a:cubicBezTo>
                <a:cubicBezTo>
                  <a:pt x="144" y="374"/>
                  <a:pt x="115" y="403"/>
                  <a:pt x="115" y="439"/>
                </a:cubicBezTo>
                <a:cubicBezTo>
                  <a:pt x="115" y="625"/>
                  <a:pt x="115" y="625"/>
                  <a:pt x="115" y="625"/>
                </a:cubicBezTo>
                <a:cubicBezTo>
                  <a:pt x="115" y="661"/>
                  <a:pt x="144" y="690"/>
                  <a:pt x="179" y="690"/>
                </a:cubicBezTo>
                <a:close/>
                <a:moveTo>
                  <a:pt x="179" y="1035"/>
                </a:moveTo>
                <a:cubicBezTo>
                  <a:pt x="1401" y="1035"/>
                  <a:pt x="1401" y="1035"/>
                  <a:pt x="1401" y="1035"/>
                </a:cubicBezTo>
                <a:cubicBezTo>
                  <a:pt x="1436" y="1035"/>
                  <a:pt x="1465" y="1006"/>
                  <a:pt x="1465" y="970"/>
                </a:cubicBezTo>
                <a:cubicBezTo>
                  <a:pt x="1465" y="783"/>
                  <a:pt x="1465" y="783"/>
                  <a:pt x="1465" y="783"/>
                </a:cubicBezTo>
                <a:cubicBezTo>
                  <a:pt x="1465" y="748"/>
                  <a:pt x="1436" y="719"/>
                  <a:pt x="1401" y="719"/>
                </a:cubicBezTo>
                <a:cubicBezTo>
                  <a:pt x="179" y="719"/>
                  <a:pt x="179" y="719"/>
                  <a:pt x="179" y="719"/>
                </a:cubicBezTo>
                <a:cubicBezTo>
                  <a:pt x="144" y="719"/>
                  <a:pt x="115" y="748"/>
                  <a:pt x="115" y="783"/>
                </a:cubicBezTo>
                <a:cubicBezTo>
                  <a:pt x="115" y="970"/>
                  <a:pt x="115" y="970"/>
                  <a:pt x="115" y="970"/>
                </a:cubicBezTo>
                <a:cubicBezTo>
                  <a:pt x="115" y="1006"/>
                  <a:pt x="144" y="1035"/>
                  <a:pt x="179" y="1035"/>
                </a:cubicBezTo>
                <a:close/>
                <a:moveTo>
                  <a:pt x="1551" y="1135"/>
                </a:moveTo>
                <a:cubicBezTo>
                  <a:pt x="1551" y="1096"/>
                  <a:pt x="1519" y="1064"/>
                  <a:pt x="1480" y="1064"/>
                </a:cubicBezTo>
                <a:cubicBezTo>
                  <a:pt x="1401" y="1064"/>
                  <a:pt x="1401" y="1064"/>
                  <a:pt x="1401" y="1064"/>
                </a:cubicBezTo>
                <a:cubicBezTo>
                  <a:pt x="179" y="1064"/>
                  <a:pt x="179" y="1064"/>
                  <a:pt x="179" y="1064"/>
                </a:cubicBezTo>
                <a:cubicBezTo>
                  <a:pt x="100" y="1064"/>
                  <a:pt x="100" y="1064"/>
                  <a:pt x="100" y="1064"/>
                </a:cubicBezTo>
                <a:cubicBezTo>
                  <a:pt x="61" y="1064"/>
                  <a:pt x="29" y="1096"/>
                  <a:pt x="29" y="1135"/>
                </a:cubicBezTo>
                <a:cubicBezTo>
                  <a:pt x="29" y="1175"/>
                  <a:pt x="61" y="1207"/>
                  <a:pt x="100" y="1207"/>
                </a:cubicBezTo>
                <a:cubicBezTo>
                  <a:pt x="1480" y="1207"/>
                  <a:pt x="1480" y="1207"/>
                  <a:pt x="1480" y="1207"/>
                </a:cubicBezTo>
                <a:cubicBezTo>
                  <a:pt x="1519" y="1207"/>
                  <a:pt x="1551" y="1175"/>
                  <a:pt x="1551" y="1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2">
            <a:extLst>
              <a:ext uri="{FF2B5EF4-FFF2-40B4-BE49-F238E27FC236}">
                <a16:creationId xmlns:a16="http://schemas.microsoft.com/office/drawing/2014/main" id="{67DA8ABD-5A32-FBD7-BE4C-DCDD47A139A6}"/>
              </a:ext>
            </a:extLst>
          </p:cNvPr>
          <p:cNvSpPr>
            <a:spLocks noEditPoints="1"/>
          </p:cNvSpPr>
          <p:nvPr/>
        </p:nvSpPr>
        <p:spPr bwMode="auto">
          <a:xfrm>
            <a:off x="12822669" y="7119540"/>
            <a:ext cx="809736" cy="708104"/>
          </a:xfrm>
          <a:custGeom>
            <a:avLst/>
            <a:gdLst>
              <a:gd name="T0" fmla="*/ 596 w 1591"/>
              <a:gd name="T1" fmla="*/ 323 h 1390"/>
              <a:gd name="T2" fmla="*/ 586 w 1591"/>
              <a:gd name="T3" fmla="*/ 846 h 1390"/>
              <a:gd name="T4" fmla="*/ 1180 w 1591"/>
              <a:gd name="T5" fmla="*/ 1183 h 1390"/>
              <a:gd name="T6" fmla="*/ 1199 w 1591"/>
              <a:gd name="T7" fmla="*/ 1182 h 1390"/>
              <a:gd name="T8" fmla="*/ 1208 w 1591"/>
              <a:gd name="T9" fmla="*/ 20 h 1390"/>
              <a:gd name="T10" fmla="*/ 1180 w 1591"/>
              <a:gd name="T11" fmla="*/ 3 h 1390"/>
              <a:gd name="T12" fmla="*/ 624 w 1591"/>
              <a:gd name="T13" fmla="*/ 835 h 1390"/>
              <a:gd name="T14" fmla="*/ 1171 w 1591"/>
              <a:gd name="T15" fmla="*/ 52 h 1390"/>
              <a:gd name="T16" fmla="*/ 195 w 1591"/>
              <a:gd name="T17" fmla="*/ 428 h 1390"/>
              <a:gd name="T18" fmla="*/ 544 w 1591"/>
              <a:gd name="T19" fmla="*/ 372 h 1390"/>
              <a:gd name="T20" fmla="*/ 544 w 1591"/>
              <a:gd name="T21" fmla="*/ 334 h 1390"/>
              <a:gd name="T22" fmla="*/ 168 w 1591"/>
              <a:gd name="T23" fmla="*/ 401 h 1390"/>
              <a:gd name="T24" fmla="*/ 111 w 1591"/>
              <a:gd name="T25" fmla="*/ 492 h 1390"/>
              <a:gd name="T26" fmla="*/ 0 w 1591"/>
              <a:gd name="T27" fmla="*/ 574 h 1390"/>
              <a:gd name="T28" fmla="*/ 82 w 1591"/>
              <a:gd name="T29" fmla="*/ 694 h 1390"/>
              <a:gd name="T30" fmla="*/ 112 w 1591"/>
              <a:gd name="T31" fmla="*/ 694 h 1390"/>
              <a:gd name="T32" fmla="*/ 328 w 1591"/>
              <a:gd name="T33" fmla="*/ 851 h 1390"/>
              <a:gd name="T34" fmla="*/ 563 w 1591"/>
              <a:gd name="T35" fmla="*/ 832 h 1390"/>
              <a:gd name="T36" fmla="*/ 328 w 1591"/>
              <a:gd name="T37" fmla="*/ 813 h 1390"/>
              <a:gd name="T38" fmla="*/ 139 w 1591"/>
              <a:gd name="T39" fmla="*/ 624 h 1390"/>
              <a:gd name="T40" fmla="*/ 195 w 1591"/>
              <a:gd name="T41" fmla="*/ 428 h 1390"/>
              <a:gd name="T42" fmla="*/ 38 w 1591"/>
              <a:gd name="T43" fmla="*/ 612 h 1390"/>
              <a:gd name="T44" fmla="*/ 82 w 1591"/>
              <a:gd name="T45" fmla="*/ 530 h 1390"/>
              <a:gd name="T46" fmla="*/ 101 w 1591"/>
              <a:gd name="T47" fmla="*/ 562 h 1390"/>
              <a:gd name="T48" fmla="*/ 104 w 1591"/>
              <a:gd name="T49" fmla="*/ 656 h 1390"/>
              <a:gd name="T50" fmla="*/ 1591 w 1591"/>
              <a:gd name="T51" fmla="*/ 593 h 1390"/>
              <a:gd name="T52" fmla="*/ 1498 w 1591"/>
              <a:gd name="T53" fmla="*/ 936 h 1390"/>
              <a:gd name="T54" fmla="*/ 1481 w 1591"/>
              <a:gd name="T55" fmla="*/ 909 h 1390"/>
              <a:gd name="T56" fmla="*/ 1481 w 1591"/>
              <a:gd name="T57" fmla="*/ 277 h 1390"/>
              <a:gd name="T58" fmla="*/ 1515 w 1591"/>
              <a:gd name="T59" fmla="*/ 261 h 1390"/>
              <a:gd name="T60" fmla="*/ 1406 w 1591"/>
              <a:gd name="T61" fmla="*/ 371 h 1390"/>
              <a:gd name="T62" fmla="*/ 1406 w 1591"/>
              <a:gd name="T63" fmla="*/ 815 h 1390"/>
              <a:gd name="T64" fmla="*/ 1382 w 1591"/>
              <a:gd name="T65" fmla="*/ 826 h 1390"/>
              <a:gd name="T66" fmla="*/ 1410 w 1591"/>
              <a:gd name="T67" fmla="*/ 593 h 1390"/>
              <a:gd name="T68" fmla="*/ 1382 w 1591"/>
              <a:gd name="T69" fmla="*/ 360 h 1390"/>
              <a:gd name="T70" fmla="*/ 1292 w 1591"/>
              <a:gd name="T71" fmla="*/ 489 h 1390"/>
              <a:gd name="T72" fmla="*/ 1292 w 1591"/>
              <a:gd name="T73" fmla="*/ 697 h 1390"/>
              <a:gd name="T74" fmla="*/ 1269 w 1591"/>
              <a:gd name="T75" fmla="*/ 712 h 1390"/>
              <a:gd name="T76" fmla="*/ 1266 w 1591"/>
              <a:gd name="T77" fmla="*/ 593 h 1390"/>
              <a:gd name="T78" fmla="*/ 1269 w 1591"/>
              <a:gd name="T79" fmla="*/ 474 h 1390"/>
              <a:gd name="T80" fmla="*/ 499 w 1591"/>
              <a:gd name="T81" fmla="*/ 890 h 1390"/>
              <a:gd name="T82" fmla="*/ 417 w 1591"/>
              <a:gd name="T83" fmla="*/ 1390 h 1390"/>
              <a:gd name="T84" fmla="*/ 297 w 1591"/>
              <a:gd name="T85" fmla="*/ 1307 h 1390"/>
              <a:gd name="T86" fmla="*/ 316 w 1591"/>
              <a:gd name="T87" fmla="*/ 871 h 1390"/>
              <a:gd name="T88" fmla="*/ 335 w 1591"/>
              <a:gd name="T89" fmla="*/ 1307 h 1390"/>
              <a:gd name="T90" fmla="*/ 417 w 1591"/>
              <a:gd name="T91" fmla="*/ 1352 h 1390"/>
              <a:gd name="T92" fmla="*/ 462 w 1591"/>
              <a:gd name="T93" fmla="*/ 890 h 1390"/>
              <a:gd name="T94" fmla="*/ 499 w 1591"/>
              <a:gd name="T95" fmla="*/ 8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1" h="1390">
                <a:moveTo>
                  <a:pt x="1180" y="3"/>
                </a:moveTo>
                <a:cubicBezTo>
                  <a:pt x="596" y="323"/>
                  <a:pt x="596" y="323"/>
                  <a:pt x="596" y="323"/>
                </a:cubicBezTo>
                <a:cubicBezTo>
                  <a:pt x="590" y="326"/>
                  <a:pt x="586" y="333"/>
                  <a:pt x="586" y="340"/>
                </a:cubicBezTo>
                <a:cubicBezTo>
                  <a:pt x="586" y="846"/>
                  <a:pt x="586" y="846"/>
                  <a:pt x="586" y="846"/>
                </a:cubicBezTo>
                <a:cubicBezTo>
                  <a:pt x="586" y="853"/>
                  <a:pt x="590" y="860"/>
                  <a:pt x="596" y="863"/>
                </a:cubicBezTo>
                <a:cubicBezTo>
                  <a:pt x="1180" y="1183"/>
                  <a:pt x="1180" y="1183"/>
                  <a:pt x="1180" y="1183"/>
                </a:cubicBezTo>
                <a:cubicBezTo>
                  <a:pt x="1183" y="1184"/>
                  <a:pt x="1186" y="1185"/>
                  <a:pt x="1189" y="1185"/>
                </a:cubicBezTo>
                <a:cubicBezTo>
                  <a:pt x="1193" y="1185"/>
                  <a:pt x="1196" y="1184"/>
                  <a:pt x="1199" y="1182"/>
                </a:cubicBezTo>
                <a:cubicBezTo>
                  <a:pt x="1205" y="1179"/>
                  <a:pt x="1208" y="1173"/>
                  <a:pt x="1208" y="1166"/>
                </a:cubicBezTo>
                <a:cubicBezTo>
                  <a:pt x="1208" y="20"/>
                  <a:pt x="1208" y="20"/>
                  <a:pt x="1208" y="20"/>
                </a:cubicBezTo>
                <a:cubicBezTo>
                  <a:pt x="1208" y="13"/>
                  <a:pt x="1205" y="7"/>
                  <a:pt x="1199" y="3"/>
                </a:cubicBezTo>
                <a:cubicBezTo>
                  <a:pt x="1193" y="0"/>
                  <a:pt x="1186" y="0"/>
                  <a:pt x="1180" y="3"/>
                </a:cubicBezTo>
                <a:close/>
                <a:moveTo>
                  <a:pt x="1171" y="1134"/>
                </a:moveTo>
                <a:cubicBezTo>
                  <a:pt x="624" y="835"/>
                  <a:pt x="624" y="835"/>
                  <a:pt x="624" y="835"/>
                </a:cubicBezTo>
                <a:cubicBezTo>
                  <a:pt x="624" y="351"/>
                  <a:pt x="624" y="351"/>
                  <a:pt x="624" y="351"/>
                </a:cubicBezTo>
                <a:cubicBezTo>
                  <a:pt x="1171" y="52"/>
                  <a:pt x="1171" y="52"/>
                  <a:pt x="1171" y="52"/>
                </a:cubicBezTo>
                <a:lnTo>
                  <a:pt x="1171" y="1134"/>
                </a:lnTo>
                <a:close/>
                <a:moveTo>
                  <a:pt x="195" y="428"/>
                </a:moveTo>
                <a:cubicBezTo>
                  <a:pt x="230" y="392"/>
                  <a:pt x="278" y="372"/>
                  <a:pt x="328" y="372"/>
                </a:cubicBezTo>
                <a:cubicBezTo>
                  <a:pt x="544" y="372"/>
                  <a:pt x="544" y="372"/>
                  <a:pt x="544" y="372"/>
                </a:cubicBezTo>
                <a:cubicBezTo>
                  <a:pt x="555" y="372"/>
                  <a:pt x="563" y="364"/>
                  <a:pt x="563" y="353"/>
                </a:cubicBezTo>
                <a:cubicBezTo>
                  <a:pt x="563" y="343"/>
                  <a:pt x="555" y="334"/>
                  <a:pt x="544" y="334"/>
                </a:cubicBezTo>
                <a:cubicBezTo>
                  <a:pt x="328" y="334"/>
                  <a:pt x="328" y="334"/>
                  <a:pt x="328" y="334"/>
                </a:cubicBezTo>
                <a:cubicBezTo>
                  <a:pt x="268" y="334"/>
                  <a:pt x="211" y="358"/>
                  <a:pt x="168" y="401"/>
                </a:cubicBezTo>
                <a:cubicBezTo>
                  <a:pt x="142" y="427"/>
                  <a:pt x="123" y="458"/>
                  <a:pt x="112" y="492"/>
                </a:cubicBezTo>
                <a:cubicBezTo>
                  <a:pt x="112" y="492"/>
                  <a:pt x="111" y="492"/>
                  <a:pt x="111" y="492"/>
                </a:cubicBezTo>
                <a:cubicBezTo>
                  <a:pt x="82" y="492"/>
                  <a:pt x="82" y="492"/>
                  <a:pt x="82" y="492"/>
                </a:cubicBezTo>
                <a:cubicBezTo>
                  <a:pt x="36" y="492"/>
                  <a:pt x="0" y="529"/>
                  <a:pt x="0" y="574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57"/>
                  <a:pt x="36" y="694"/>
                  <a:pt x="82" y="694"/>
                </a:cubicBezTo>
                <a:cubicBezTo>
                  <a:pt x="111" y="694"/>
                  <a:pt x="111" y="694"/>
                  <a:pt x="111" y="694"/>
                </a:cubicBezTo>
                <a:cubicBezTo>
                  <a:pt x="111" y="694"/>
                  <a:pt x="112" y="694"/>
                  <a:pt x="112" y="694"/>
                </a:cubicBezTo>
                <a:cubicBezTo>
                  <a:pt x="123" y="728"/>
                  <a:pt x="142" y="759"/>
                  <a:pt x="168" y="785"/>
                </a:cubicBezTo>
                <a:cubicBezTo>
                  <a:pt x="211" y="828"/>
                  <a:pt x="268" y="851"/>
                  <a:pt x="328" y="851"/>
                </a:cubicBezTo>
                <a:cubicBezTo>
                  <a:pt x="544" y="851"/>
                  <a:pt x="544" y="851"/>
                  <a:pt x="544" y="851"/>
                </a:cubicBezTo>
                <a:cubicBezTo>
                  <a:pt x="555" y="851"/>
                  <a:pt x="563" y="843"/>
                  <a:pt x="563" y="832"/>
                </a:cubicBezTo>
                <a:cubicBezTo>
                  <a:pt x="563" y="822"/>
                  <a:pt x="555" y="813"/>
                  <a:pt x="544" y="813"/>
                </a:cubicBezTo>
                <a:cubicBezTo>
                  <a:pt x="328" y="813"/>
                  <a:pt x="328" y="813"/>
                  <a:pt x="328" y="813"/>
                </a:cubicBezTo>
                <a:cubicBezTo>
                  <a:pt x="278" y="813"/>
                  <a:pt x="230" y="794"/>
                  <a:pt x="194" y="758"/>
                </a:cubicBezTo>
                <a:cubicBezTo>
                  <a:pt x="159" y="722"/>
                  <a:pt x="139" y="675"/>
                  <a:pt x="139" y="624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9" y="511"/>
                  <a:pt x="159" y="464"/>
                  <a:pt x="195" y="428"/>
                </a:cubicBezTo>
                <a:close/>
                <a:moveTo>
                  <a:pt x="82" y="656"/>
                </a:moveTo>
                <a:cubicBezTo>
                  <a:pt x="57" y="656"/>
                  <a:pt x="38" y="636"/>
                  <a:pt x="38" y="612"/>
                </a:cubicBezTo>
                <a:cubicBezTo>
                  <a:pt x="38" y="574"/>
                  <a:pt x="38" y="574"/>
                  <a:pt x="38" y="574"/>
                </a:cubicBezTo>
                <a:cubicBezTo>
                  <a:pt x="38" y="550"/>
                  <a:pt x="57" y="530"/>
                  <a:pt x="82" y="530"/>
                </a:cubicBezTo>
                <a:cubicBezTo>
                  <a:pt x="104" y="530"/>
                  <a:pt x="104" y="530"/>
                  <a:pt x="104" y="530"/>
                </a:cubicBezTo>
                <a:cubicBezTo>
                  <a:pt x="102" y="540"/>
                  <a:pt x="101" y="551"/>
                  <a:pt x="101" y="562"/>
                </a:cubicBezTo>
                <a:cubicBezTo>
                  <a:pt x="101" y="624"/>
                  <a:pt x="101" y="624"/>
                  <a:pt x="101" y="624"/>
                </a:cubicBezTo>
                <a:cubicBezTo>
                  <a:pt x="101" y="635"/>
                  <a:pt x="102" y="646"/>
                  <a:pt x="104" y="656"/>
                </a:cubicBezTo>
                <a:lnTo>
                  <a:pt x="82" y="656"/>
                </a:lnTo>
                <a:close/>
                <a:moveTo>
                  <a:pt x="1591" y="593"/>
                </a:moveTo>
                <a:cubicBezTo>
                  <a:pt x="1591" y="709"/>
                  <a:pt x="1565" y="821"/>
                  <a:pt x="1515" y="925"/>
                </a:cubicBezTo>
                <a:cubicBezTo>
                  <a:pt x="1511" y="932"/>
                  <a:pt x="1505" y="936"/>
                  <a:pt x="1498" y="936"/>
                </a:cubicBezTo>
                <a:cubicBezTo>
                  <a:pt x="1495" y="936"/>
                  <a:pt x="1492" y="935"/>
                  <a:pt x="1489" y="934"/>
                </a:cubicBezTo>
                <a:cubicBezTo>
                  <a:pt x="1480" y="930"/>
                  <a:pt x="1476" y="918"/>
                  <a:pt x="1481" y="909"/>
                </a:cubicBezTo>
                <a:cubicBezTo>
                  <a:pt x="1529" y="810"/>
                  <a:pt x="1553" y="704"/>
                  <a:pt x="1553" y="593"/>
                </a:cubicBezTo>
                <a:cubicBezTo>
                  <a:pt x="1553" y="482"/>
                  <a:pt x="1529" y="376"/>
                  <a:pt x="1481" y="277"/>
                </a:cubicBezTo>
                <a:cubicBezTo>
                  <a:pt x="1476" y="268"/>
                  <a:pt x="1480" y="256"/>
                  <a:pt x="1489" y="252"/>
                </a:cubicBezTo>
                <a:cubicBezTo>
                  <a:pt x="1499" y="247"/>
                  <a:pt x="1510" y="251"/>
                  <a:pt x="1515" y="261"/>
                </a:cubicBezTo>
                <a:cubicBezTo>
                  <a:pt x="1565" y="365"/>
                  <a:pt x="1591" y="476"/>
                  <a:pt x="1591" y="593"/>
                </a:cubicBezTo>
                <a:close/>
                <a:moveTo>
                  <a:pt x="1406" y="371"/>
                </a:moveTo>
                <a:cubicBezTo>
                  <a:pt x="1434" y="442"/>
                  <a:pt x="1447" y="517"/>
                  <a:pt x="1447" y="593"/>
                </a:cubicBezTo>
                <a:cubicBezTo>
                  <a:pt x="1447" y="669"/>
                  <a:pt x="1434" y="744"/>
                  <a:pt x="1406" y="815"/>
                </a:cubicBezTo>
                <a:cubicBezTo>
                  <a:pt x="1403" y="822"/>
                  <a:pt x="1396" y="827"/>
                  <a:pt x="1388" y="827"/>
                </a:cubicBezTo>
                <a:cubicBezTo>
                  <a:pt x="1386" y="827"/>
                  <a:pt x="1384" y="826"/>
                  <a:pt x="1382" y="826"/>
                </a:cubicBezTo>
                <a:cubicBezTo>
                  <a:pt x="1372" y="822"/>
                  <a:pt x="1367" y="811"/>
                  <a:pt x="1371" y="801"/>
                </a:cubicBezTo>
                <a:cubicBezTo>
                  <a:pt x="1396" y="735"/>
                  <a:pt x="1410" y="665"/>
                  <a:pt x="1410" y="593"/>
                </a:cubicBezTo>
                <a:cubicBezTo>
                  <a:pt x="1410" y="521"/>
                  <a:pt x="1396" y="451"/>
                  <a:pt x="1371" y="385"/>
                </a:cubicBezTo>
                <a:cubicBezTo>
                  <a:pt x="1367" y="375"/>
                  <a:pt x="1372" y="364"/>
                  <a:pt x="1382" y="360"/>
                </a:cubicBezTo>
                <a:cubicBezTo>
                  <a:pt x="1391" y="357"/>
                  <a:pt x="1402" y="361"/>
                  <a:pt x="1406" y="371"/>
                </a:cubicBezTo>
                <a:close/>
                <a:moveTo>
                  <a:pt x="1292" y="489"/>
                </a:moveTo>
                <a:cubicBezTo>
                  <a:pt x="1300" y="523"/>
                  <a:pt x="1304" y="558"/>
                  <a:pt x="1304" y="593"/>
                </a:cubicBezTo>
                <a:cubicBezTo>
                  <a:pt x="1304" y="628"/>
                  <a:pt x="1300" y="663"/>
                  <a:pt x="1292" y="697"/>
                </a:cubicBezTo>
                <a:cubicBezTo>
                  <a:pt x="1290" y="706"/>
                  <a:pt x="1282" y="712"/>
                  <a:pt x="1274" y="712"/>
                </a:cubicBezTo>
                <a:cubicBezTo>
                  <a:pt x="1272" y="712"/>
                  <a:pt x="1271" y="712"/>
                  <a:pt x="1269" y="712"/>
                </a:cubicBezTo>
                <a:cubicBezTo>
                  <a:pt x="1259" y="709"/>
                  <a:pt x="1253" y="699"/>
                  <a:pt x="1255" y="689"/>
                </a:cubicBezTo>
                <a:cubicBezTo>
                  <a:pt x="1262" y="658"/>
                  <a:pt x="1266" y="625"/>
                  <a:pt x="1266" y="593"/>
                </a:cubicBezTo>
                <a:cubicBezTo>
                  <a:pt x="1266" y="561"/>
                  <a:pt x="1262" y="528"/>
                  <a:pt x="1255" y="497"/>
                </a:cubicBezTo>
                <a:cubicBezTo>
                  <a:pt x="1253" y="487"/>
                  <a:pt x="1259" y="477"/>
                  <a:pt x="1269" y="474"/>
                </a:cubicBezTo>
                <a:cubicBezTo>
                  <a:pt x="1279" y="472"/>
                  <a:pt x="1290" y="478"/>
                  <a:pt x="1292" y="489"/>
                </a:cubicBezTo>
                <a:close/>
                <a:moveTo>
                  <a:pt x="499" y="890"/>
                </a:moveTo>
                <a:cubicBezTo>
                  <a:pt x="499" y="1307"/>
                  <a:pt x="499" y="1307"/>
                  <a:pt x="499" y="1307"/>
                </a:cubicBezTo>
                <a:cubicBezTo>
                  <a:pt x="499" y="1353"/>
                  <a:pt x="463" y="1390"/>
                  <a:pt x="417" y="1390"/>
                </a:cubicBezTo>
                <a:cubicBezTo>
                  <a:pt x="379" y="1390"/>
                  <a:pt x="379" y="1390"/>
                  <a:pt x="379" y="1390"/>
                </a:cubicBezTo>
                <a:cubicBezTo>
                  <a:pt x="334" y="1390"/>
                  <a:pt x="297" y="1353"/>
                  <a:pt x="297" y="1307"/>
                </a:cubicBezTo>
                <a:cubicBezTo>
                  <a:pt x="297" y="890"/>
                  <a:pt x="297" y="890"/>
                  <a:pt x="297" y="890"/>
                </a:cubicBezTo>
                <a:cubicBezTo>
                  <a:pt x="297" y="880"/>
                  <a:pt x="306" y="871"/>
                  <a:pt x="316" y="871"/>
                </a:cubicBezTo>
                <a:cubicBezTo>
                  <a:pt x="326" y="871"/>
                  <a:pt x="335" y="880"/>
                  <a:pt x="335" y="890"/>
                </a:cubicBezTo>
                <a:cubicBezTo>
                  <a:pt x="335" y="1307"/>
                  <a:pt x="335" y="1307"/>
                  <a:pt x="335" y="1307"/>
                </a:cubicBezTo>
                <a:cubicBezTo>
                  <a:pt x="335" y="1332"/>
                  <a:pt x="355" y="1352"/>
                  <a:pt x="379" y="1352"/>
                </a:cubicBezTo>
                <a:cubicBezTo>
                  <a:pt x="417" y="1352"/>
                  <a:pt x="417" y="1352"/>
                  <a:pt x="417" y="1352"/>
                </a:cubicBezTo>
                <a:cubicBezTo>
                  <a:pt x="442" y="1352"/>
                  <a:pt x="462" y="1332"/>
                  <a:pt x="462" y="1307"/>
                </a:cubicBezTo>
                <a:cubicBezTo>
                  <a:pt x="462" y="890"/>
                  <a:pt x="462" y="890"/>
                  <a:pt x="462" y="890"/>
                </a:cubicBezTo>
                <a:cubicBezTo>
                  <a:pt x="462" y="880"/>
                  <a:pt x="470" y="871"/>
                  <a:pt x="480" y="871"/>
                </a:cubicBezTo>
                <a:cubicBezTo>
                  <a:pt x="491" y="871"/>
                  <a:pt x="499" y="880"/>
                  <a:pt x="499" y="8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295DC8F1-BC46-C724-173A-1C62DA50AF5E}"/>
              </a:ext>
            </a:extLst>
          </p:cNvPr>
          <p:cNvSpPr>
            <a:spLocks noEditPoints="1"/>
          </p:cNvSpPr>
          <p:nvPr/>
        </p:nvSpPr>
        <p:spPr bwMode="auto">
          <a:xfrm>
            <a:off x="12810668" y="4297168"/>
            <a:ext cx="833740" cy="833736"/>
          </a:xfrm>
          <a:custGeom>
            <a:avLst/>
            <a:gdLst>
              <a:gd name="T0" fmla="*/ 180 w 2746"/>
              <a:gd name="T1" fmla="*/ 2241 h 2746"/>
              <a:gd name="T2" fmla="*/ 952 w 2746"/>
              <a:gd name="T3" fmla="*/ 2746 h 2746"/>
              <a:gd name="T4" fmla="*/ 1583 w 2746"/>
              <a:gd name="T5" fmla="*/ 2241 h 2746"/>
              <a:gd name="T6" fmla="*/ 1853 w 2746"/>
              <a:gd name="T7" fmla="*/ 2636 h 2746"/>
              <a:gd name="T8" fmla="*/ 1794 w 2746"/>
              <a:gd name="T9" fmla="*/ 2578 h 2746"/>
              <a:gd name="T10" fmla="*/ 1526 w 2746"/>
              <a:gd name="T11" fmla="*/ 2241 h 2746"/>
              <a:gd name="T12" fmla="*/ 51 w 2746"/>
              <a:gd name="T13" fmla="*/ 2061 h 2746"/>
              <a:gd name="T14" fmla="*/ 2695 w 2746"/>
              <a:gd name="T15" fmla="*/ 2061 h 2746"/>
              <a:gd name="T16" fmla="*/ 168 w 2746"/>
              <a:gd name="T17" fmla="*/ 1904 h 2746"/>
              <a:gd name="T18" fmla="*/ 220 w 2746"/>
              <a:gd name="T19" fmla="*/ 220 h 2746"/>
              <a:gd name="T20" fmla="*/ 1373 w 2746"/>
              <a:gd name="T21" fmla="*/ 1949 h 2746"/>
              <a:gd name="T22" fmla="*/ 1373 w 2746"/>
              <a:gd name="T23" fmla="*/ 2093 h 2746"/>
              <a:gd name="T24" fmla="*/ 1217 w 2746"/>
              <a:gd name="T25" fmla="*/ 756 h 2746"/>
              <a:gd name="T26" fmla="*/ 1093 w 2746"/>
              <a:gd name="T27" fmla="*/ 1192 h 2746"/>
              <a:gd name="T28" fmla="*/ 1529 w 2746"/>
              <a:gd name="T29" fmla="*/ 1316 h 2746"/>
              <a:gd name="T30" fmla="*/ 1653 w 2746"/>
              <a:gd name="T31" fmla="*/ 880 h 2746"/>
              <a:gd name="T32" fmla="*/ 1300 w 2746"/>
              <a:gd name="T33" fmla="*/ 1295 h 2746"/>
              <a:gd name="T34" fmla="*/ 1115 w 2746"/>
              <a:gd name="T35" fmla="*/ 962 h 2746"/>
              <a:gd name="T36" fmla="*/ 1447 w 2746"/>
              <a:gd name="T37" fmla="*/ 777 h 2746"/>
              <a:gd name="T38" fmla="*/ 1632 w 2746"/>
              <a:gd name="T39" fmla="*/ 1110 h 2746"/>
              <a:gd name="T40" fmla="*/ 1813 w 2746"/>
              <a:gd name="T41" fmla="*/ 789 h 2746"/>
              <a:gd name="T42" fmla="*/ 1620 w 2746"/>
              <a:gd name="T43" fmla="*/ 596 h 2746"/>
              <a:gd name="T44" fmla="*/ 1439 w 2746"/>
              <a:gd name="T45" fmla="*/ 421 h 2746"/>
              <a:gd name="T46" fmla="*/ 1127 w 2746"/>
              <a:gd name="T47" fmla="*/ 595 h 2746"/>
              <a:gd name="T48" fmla="*/ 871 w 2746"/>
              <a:gd name="T49" fmla="*/ 697 h 2746"/>
              <a:gd name="T50" fmla="*/ 888 w 2746"/>
              <a:gd name="T51" fmla="*/ 900 h 2746"/>
              <a:gd name="T52" fmla="*/ 888 w 2746"/>
              <a:gd name="T53" fmla="*/ 1172 h 2746"/>
              <a:gd name="T54" fmla="*/ 871 w 2746"/>
              <a:gd name="T55" fmla="*/ 1375 h 2746"/>
              <a:gd name="T56" fmla="*/ 1127 w 2746"/>
              <a:gd name="T57" fmla="*/ 1477 h 2746"/>
              <a:gd name="T58" fmla="*/ 1439 w 2746"/>
              <a:gd name="T59" fmla="*/ 1651 h 2746"/>
              <a:gd name="T60" fmla="*/ 1620 w 2746"/>
              <a:gd name="T61" fmla="*/ 1476 h 2746"/>
              <a:gd name="T62" fmla="*/ 1855 w 2746"/>
              <a:gd name="T63" fmla="*/ 1325 h 2746"/>
              <a:gd name="T64" fmla="*/ 1918 w 2746"/>
              <a:gd name="T65" fmla="*/ 1172 h 2746"/>
              <a:gd name="T66" fmla="*/ 1918 w 2746"/>
              <a:gd name="T67" fmla="*/ 1121 h 2746"/>
              <a:gd name="T68" fmla="*/ 1769 w 2746"/>
              <a:gd name="T69" fmla="*/ 1257 h 2746"/>
              <a:gd name="T70" fmla="*/ 1818 w 2746"/>
              <a:gd name="T71" fmla="*/ 1388 h 2746"/>
              <a:gd name="T72" fmla="*/ 1607 w 2746"/>
              <a:gd name="T73" fmla="*/ 1424 h 2746"/>
              <a:gd name="T74" fmla="*/ 1458 w 2746"/>
              <a:gd name="T75" fmla="*/ 1581 h 2746"/>
              <a:gd name="T76" fmla="*/ 1284 w 2746"/>
              <a:gd name="T77" fmla="*/ 1480 h 2746"/>
              <a:gd name="T78" fmla="*/ 1118 w 2746"/>
              <a:gd name="T79" fmla="*/ 1411 h 2746"/>
              <a:gd name="T80" fmla="*/ 928 w 2746"/>
              <a:gd name="T81" fmla="*/ 1361 h 2746"/>
              <a:gd name="T82" fmla="*/ 937 w 2746"/>
              <a:gd name="T83" fmla="*/ 1160 h 2746"/>
              <a:gd name="T84" fmla="*/ 809 w 2746"/>
              <a:gd name="T85" fmla="*/ 971 h 2746"/>
              <a:gd name="T86" fmla="*/ 938 w 2746"/>
              <a:gd name="T87" fmla="*/ 912 h 2746"/>
              <a:gd name="T88" fmla="*/ 922 w 2746"/>
              <a:gd name="T89" fmla="*/ 697 h 2746"/>
              <a:gd name="T90" fmla="*/ 1122 w 2746"/>
              <a:gd name="T91" fmla="*/ 659 h 2746"/>
              <a:gd name="T92" fmla="*/ 1288 w 2746"/>
              <a:gd name="T93" fmla="*/ 591 h 2746"/>
              <a:gd name="T94" fmla="*/ 1458 w 2746"/>
              <a:gd name="T95" fmla="*/ 571 h 2746"/>
              <a:gd name="T96" fmla="*/ 1611 w 2746"/>
              <a:gd name="T97" fmla="*/ 650 h 2746"/>
              <a:gd name="T98" fmla="*/ 1824 w 2746"/>
              <a:gd name="T99" fmla="*/ 697 h 2746"/>
              <a:gd name="T100" fmla="*/ 1769 w 2746"/>
              <a:gd name="T101" fmla="*/ 815 h 2746"/>
              <a:gd name="T102" fmla="*/ 1937 w 2746"/>
              <a:gd name="T103" fmla="*/ 971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6" h="2746">
                <a:moveTo>
                  <a:pt x="256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0"/>
                  <a:pt x="0" y="180"/>
                </a:cubicBezTo>
                <a:cubicBezTo>
                  <a:pt x="0" y="2061"/>
                  <a:pt x="0" y="2061"/>
                  <a:pt x="0" y="2061"/>
                </a:cubicBezTo>
                <a:cubicBezTo>
                  <a:pt x="0" y="2160"/>
                  <a:pt x="81" y="2241"/>
                  <a:pt x="180" y="2241"/>
                </a:cubicBezTo>
                <a:cubicBezTo>
                  <a:pt x="1163" y="2241"/>
                  <a:pt x="1163" y="2241"/>
                  <a:pt x="1163" y="2241"/>
                </a:cubicBezTo>
                <a:cubicBezTo>
                  <a:pt x="1020" y="2526"/>
                  <a:pt x="1020" y="2526"/>
                  <a:pt x="1020" y="2526"/>
                </a:cubicBezTo>
                <a:cubicBezTo>
                  <a:pt x="952" y="2526"/>
                  <a:pt x="952" y="2526"/>
                  <a:pt x="952" y="2526"/>
                </a:cubicBezTo>
                <a:cubicBezTo>
                  <a:pt x="891" y="2526"/>
                  <a:pt x="842" y="2576"/>
                  <a:pt x="842" y="2636"/>
                </a:cubicBezTo>
                <a:cubicBezTo>
                  <a:pt x="842" y="2697"/>
                  <a:pt x="891" y="2746"/>
                  <a:pt x="952" y="2746"/>
                </a:cubicBezTo>
                <a:cubicBezTo>
                  <a:pt x="1794" y="2746"/>
                  <a:pt x="1794" y="2746"/>
                  <a:pt x="1794" y="2746"/>
                </a:cubicBezTo>
                <a:cubicBezTo>
                  <a:pt x="1855" y="2746"/>
                  <a:pt x="1904" y="2697"/>
                  <a:pt x="1904" y="2636"/>
                </a:cubicBezTo>
                <a:cubicBezTo>
                  <a:pt x="1904" y="2576"/>
                  <a:pt x="1855" y="2526"/>
                  <a:pt x="1794" y="2526"/>
                </a:cubicBezTo>
                <a:cubicBezTo>
                  <a:pt x="1726" y="2526"/>
                  <a:pt x="1726" y="2526"/>
                  <a:pt x="1726" y="2526"/>
                </a:cubicBezTo>
                <a:cubicBezTo>
                  <a:pt x="1583" y="2241"/>
                  <a:pt x="1583" y="2241"/>
                  <a:pt x="1583" y="2241"/>
                </a:cubicBezTo>
                <a:cubicBezTo>
                  <a:pt x="2566" y="2241"/>
                  <a:pt x="2566" y="2241"/>
                  <a:pt x="2566" y="2241"/>
                </a:cubicBezTo>
                <a:cubicBezTo>
                  <a:pt x="2665" y="2241"/>
                  <a:pt x="2746" y="2160"/>
                  <a:pt x="2746" y="2061"/>
                </a:cubicBezTo>
                <a:cubicBezTo>
                  <a:pt x="2746" y="180"/>
                  <a:pt x="2746" y="180"/>
                  <a:pt x="2746" y="180"/>
                </a:cubicBezTo>
                <a:cubicBezTo>
                  <a:pt x="2746" y="80"/>
                  <a:pt x="2665" y="0"/>
                  <a:pt x="2566" y="0"/>
                </a:cubicBezTo>
                <a:close/>
                <a:moveTo>
                  <a:pt x="1853" y="2636"/>
                </a:moveTo>
                <a:cubicBezTo>
                  <a:pt x="1853" y="2669"/>
                  <a:pt x="1826" y="2695"/>
                  <a:pt x="1794" y="2695"/>
                </a:cubicBezTo>
                <a:cubicBezTo>
                  <a:pt x="952" y="2695"/>
                  <a:pt x="952" y="2695"/>
                  <a:pt x="952" y="2695"/>
                </a:cubicBezTo>
                <a:cubicBezTo>
                  <a:pt x="920" y="2695"/>
                  <a:pt x="893" y="2669"/>
                  <a:pt x="893" y="2636"/>
                </a:cubicBezTo>
                <a:cubicBezTo>
                  <a:pt x="893" y="2604"/>
                  <a:pt x="920" y="2578"/>
                  <a:pt x="952" y="2578"/>
                </a:cubicBezTo>
                <a:cubicBezTo>
                  <a:pt x="1794" y="2578"/>
                  <a:pt x="1794" y="2578"/>
                  <a:pt x="1794" y="2578"/>
                </a:cubicBezTo>
                <a:cubicBezTo>
                  <a:pt x="1826" y="2578"/>
                  <a:pt x="1853" y="2604"/>
                  <a:pt x="1853" y="2636"/>
                </a:cubicBezTo>
                <a:close/>
                <a:moveTo>
                  <a:pt x="1668" y="2526"/>
                </a:moveTo>
                <a:cubicBezTo>
                  <a:pt x="1078" y="2526"/>
                  <a:pt x="1078" y="2526"/>
                  <a:pt x="1078" y="2526"/>
                </a:cubicBezTo>
                <a:cubicBezTo>
                  <a:pt x="1221" y="2241"/>
                  <a:pt x="1221" y="2241"/>
                  <a:pt x="1221" y="2241"/>
                </a:cubicBezTo>
                <a:cubicBezTo>
                  <a:pt x="1526" y="2241"/>
                  <a:pt x="1526" y="2241"/>
                  <a:pt x="1526" y="2241"/>
                </a:cubicBezTo>
                <a:lnTo>
                  <a:pt x="1668" y="2526"/>
                </a:lnTo>
                <a:close/>
                <a:moveTo>
                  <a:pt x="2695" y="2061"/>
                </a:moveTo>
                <a:cubicBezTo>
                  <a:pt x="2695" y="2132"/>
                  <a:pt x="2637" y="2190"/>
                  <a:pt x="2566" y="2190"/>
                </a:cubicBezTo>
                <a:cubicBezTo>
                  <a:pt x="180" y="2190"/>
                  <a:pt x="180" y="2190"/>
                  <a:pt x="180" y="2190"/>
                </a:cubicBezTo>
                <a:cubicBezTo>
                  <a:pt x="109" y="2190"/>
                  <a:pt x="51" y="2132"/>
                  <a:pt x="51" y="2061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09"/>
                  <a:pt x="109" y="51"/>
                  <a:pt x="180" y="51"/>
                </a:cubicBezTo>
                <a:cubicBezTo>
                  <a:pt x="2566" y="51"/>
                  <a:pt x="2566" y="51"/>
                  <a:pt x="2566" y="51"/>
                </a:cubicBezTo>
                <a:cubicBezTo>
                  <a:pt x="2637" y="51"/>
                  <a:pt x="2695" y="109"/>
                  <a:pt x="2695" y="180"/>
                </a:cubicBezTo>
                <a:lnTo>
                  <a:pt x="2695" y="2061"/>
                </a:lnTo>
                <a:close/>
                <a:moveTo>
                  <a:pt x="168" y="1904"/>
                </a:moveTo>
                <a:cubicBezTo>
                  <a:pt x="2578" y="1904"/>
                  <a:pt x="2578" y="1904"/>
                  <a:pt x="2578" y="1904"/>
                </a:cubicBezTo>
                <a:cubicBezTo>
                  <a:pt x="2578" y="168"/>
                  <a:pt x="2578" y="168"/>
                  <a:pt x="2578" y="168"/>
                </a:cubicBezTo>
                <a:cubicBezTo>
                  <a:pt x="168" y="168"/>
                  <a:pt x="168" y="168"/>
                  <a:pt x="168" y="168"/>
                </a:cubicBezTo>
                <a:lnTo>
                  <a:pt x="168" y="1904"/>
                </a:lnTo>
                <a:close/>
                <a:moveTo>
                  <a:pt x="220" y="220"/>
                </a:moveTo>
                <a:cubicBezTo>
                  <a:pt x="2527" y="220"/>
                  <a:pt x="2527" y="220"/>
                  <a:pt x="2527" y="220"/>
                </a:cubicBezTo>
                <a:cubicBezTo>
                  <a:pt x="2527" y="1853"/>
                  <a:pt x="2527" y="1853"/>
                  <a:pt x="2527" y="1853"/>
                </a:cubicBezTo>
                <a:cubicBezTo>
                  <a:pt x="220" y="1853"/>
                  <a:pt x="220" y="1853"/>
                  <a:pt x="220" y="1853"/>
                </a:cubicBezTo>
                <a:lnTo>
                  <a:pt x="220" y="220"/>
                </a:lnTo>
                <a:close/>
                <a:moveTo>
                  <a:pt x="1373" y="1949"/>
                </a:moveTo>
                <a:cubicBezTo>
                  <a:pt x="1319" y="1949"/>
                  <a:pt x="1275" y="1993"/>
                  <a:pt x="1275" y="2047"/>
                </a:cubicBezTo>
                <a:cubicBezTo>
                  <a:pt x="1275" y="2101"/>
                  <a:pt x="1319" y="2144"/>
                  <a:pt x="1373" y="2144"/>
                </a:cubicBezTo>
                <a:cubicBezTo>
                  <a:pt x="1427" y="2144"/>
                  <a:pt x="1471" y="2101"/>
                  <a:pt x="1471" y="2047"/>
                </a:cubicBezTo>
                <a:cubicBezTo>
                  <a:pt x="1471" y="1993"/>
                  <a:pt x="1427" y="1949"/>
                  <a:pt x="1373" y="1949"/>
                </a:cubicBezTo>
                <a:close/>
                <a:moveTo>
                  <a:pt x="1373" y="2093"/>
                </a:moveTo>
                <a:cubicBezTo>
                  <a:pt x="1348" y="2093"/>
                  <a:pt x="1327" y="2072"/>
                  <a:pt x="1327" y="2047"/>
                </a:cubicBezTo>
                <a:cubicBezTo>
                  <a:pt x="1327" y="2021"/>
                  <a:pt x="1348" y="2001"/>
                  <a:pt x="1373" y="2001"/>
                </a:cubicBezTo>
                <a:cubicBezTo>
                  <a:pt x="1398" y="2001"/>
                  <a:pt x="1419" y="2021"/>
                  <a:pt x="1419" y="2047"/>
                </a:cubicBezTo>
                <a:cubicBezTo>
                  <a:pt x="1419" y="2072"/>
                  <a:pt x="1398" y="2093"/>
                  <a:pt x="1373" y="2093"/>
                </a:cubicBezTo>
                <a:close/>
                <a:moveTo>
                  <a:pt x="1653" y="880"/>
                </a:moveTo>
                <a:cubicBezTo>
                  <a:pt x="1624" y="828"/>
                  <a:pt x="1581" y="785"/>
                  <a:pt x="1529" y="756"/>
                </a:cubicBezTo>
                <a:cubicBezTo>
                  <a:pt x="1507" y="744"/>
                  <a:pt x="1484" y="734"/>
                  <a:pt x="1461" y="728"/>
                </a:cubicBezTo>
                <a:cubicBezTo>
                  <a:pt x="1404" y="712"/>
                  <a:pt x="1342" y="712"/>
                  <a:pt x="1286" y="728"/>
                </a:cubicBezTo>
                <a:cubicBezTo>
                  <a:pt x="1262" y="734"/>
                  <a:pt x="1239" y="744"/>
                  <a:pt x="1217" y="756"/>
                </a:cubicBezTo>
                <a:cubicBezTo>
                  <a:pt x="1165" y="785"/>
                  <a:pt x="1122" y="828"/>
                  <a:pt x="1093" y="880"/>
                </a:cubicBezTo>
                <a:cubicBezTo>
                  <a:pt x="1081" y="902"/>
                  <a:pt x="1071" y="925"/>
                  <a:pt x="1065" y="949"/>
                </a:cubicBezTo>
                <a:cubicBezTo>
                  <a:pt x="1057" y="977"/>
                  <a:pt x="1053" y="1006"/>
                  <a:pt x="1053" y="1036"/>
                </a:cubicBezTo>
                <a:cubicBezTo>
                  <a:pt x="1053" y="1066"/>
                  <a:pt x="1057" y="1095"/>
                  <a:pt x="1065" y="1123"/>
                </a:cubicBezTo>
                <a:cubicBezTo>
                  <a:pt x="1071" y="1147"/>
                  <a:pt x="1081" y="1170"/>
                  <a:pt x="1093" y="1192"/>
                </a:cubicBezTo>
                <a:cubicBezTo>
                  <a:pt x="1122" y="1244"/>
                  <a:pt x="1165" y="1287"/>
                  <a:pt x="1217" y="1316"/>
                </a:cubicBezTo>
                <a:cubicBezTo>
                  <a:pt x="1239" y="1328"/>
                  <a:pt x="1262" y="1338"/>
                  <a:pt x="1286" y="1344"/>
                </a:cubicBezTo>
                <a:cubicBezTo>
                  <a:pt x="1314" y="1352"/>
                  <a:pt x="1343" y="1357"/>
                  <a:pt x="1373" y="1357"/>
                </a:cubicBezTo>
                <a:cubicBezTo>
                  <a:pt x="1403" y="1357"/>
                  <a:pt x="1432" y="1352"/>
                  <a:pt x="1460" y="1344"/>
                </a:cubicBezTo>
                <a:cubicBezTo>
                  <a:pt x="1484" y="1338"/>
                  <a:pt x="1507" y="1328"/>
                  <a:pt x="1529" y="1316"/>
                </a:cubicBezTo>
                <a:cubicBezTo>
                  <a:pt x="1581" y="1287"/>
                  <a:pt x="1624" y="1244"/>
                  <a:pt x="1653" y="1192"/>
                </a:cubicBezTo>
                <a:cubicBezTo>
                  <a:pt x="1665" y="1170"/>
                  <a:pt x="1675" y="1147"/>
                  <a:pt x="1681" y="1124"/>
                </a:cubicBezTo>
                <a:cubicBezTo>
                  <a:pt x="1690" y="1095"/>
                  <a:pt x="1694" y="1066"/>
                  <a:pt x="1694" y="1036"/>
                </a:cubicBezTo>
                <a:cubicBezTo>
                  <a:pt x="1694" y="1006"/>
                  <a:pt x="1690" y="977"/>
                  <a:pt x="1681" y="949"/>
                </a:cubicBezTo>
                <a:cubicBezTo>
                  <a:pt x="1675" y="925"/>
                  <a:pt x="1665" y="902"/>
                  <a:pt x="1653" y="880"/>
                </a:cubicBezTo>
                <a:close/>
                <a:moveTo>
                  <a:pt x="1632" y="1110"/>
                </a:moveTo>
                <a:cubicBezTo>
                  <a:pt x="1626" y="1129"/>
                  <a:pt x="1618" y="1149"/>
                  <a:pt x="1608" y="1167"/>
                </a:cubicBezTo>
                <a:cubicBezTo>
                  <a:pt x="1584" y="1211"/>
                  <a:pt x="1548" y="1247"/>
                  <a:pt x="1504" y="1271"/>
                </a:cubicBezTo>
                <a:cubicBezTo>
                  <a:pt x="1486" y="1281"/>
                  <a:pt x="1466" y="1289"/>
                  <a:pt x="1446" y="1295"/>
                </a:cubicBezTo>
                <a:cubicBezTo>
                  <a:pt x="1399" y="1308"/>
                  <a:pt x="1348" y="1309"/>
                  <a:pt x="1300" y="1295"/>
                </a:cubicBezTo>
                <a:cubicBezTo>
                  <a:pt x="1280" y="1289"/>
                  <a:pt x="1260" y="1281"/>
                  <a:pt x="1242" y="1271"/>
                </a:cubicBezTo>
                <a:cubicBezTo>
                  <a:pt x="1198" y="1247"/>
                  <a:pt x="1163" y="1211"/>
                  <a:pt x="1138" y="1167"/>
                </a:cubicBezTo>
                <a:cubicBezTo>
                  <a:pt x="1128" y="1149"/>
                  <a:pt x="1120" y="1129"/>
                  <a:pt x="1115" y="1109"/>
                </a:cubicBezTo>
                <a:cubicBezTo>
                  <a:pt x="1108" y="1086"/>
                  <a:pt x="1104" y="1061"/>
                  <a:pt x="1104" y="1036"/>
                </a:cubicBezTo>
                <a:cubicBezTo>
                  <a:pt x="1104" y="1011"/>
                  <a:pt x="1108" y="987"/>
                  <a:pt x="1115" y="962"/>
                </a:cubicBezTo>
                <a:cubicBezTo>
                  <a:pt x="1120" y="943"/>
                  <a:pt x="1128" y="924"/>
                  <a:pt x="1138" y="905"/>
                </a:cubicBezTo>
                <a:cubicBezTo>
                  <a:pt x="1163" y="862"/>
                  <a:pt x="1198" y="826"/>
                  <a:pt x="1242" y="801"/>
                </a:cubicBezTo>
                <a:cubicBezTo>
                  <a:pt x="1261" y="791"/>
                  <a:pt x="1280" y="783"/>
                  <a:pt x="1300" y="777"/>
                </a:cubicBezTo>
                <a:cubicBezTo>
                  <a:pt x="1324" y="771"/>
                  <a:pt x="1348" y="767"/>
                  <a:pt x="1373" y="767"/>
                </a:cubicBezTo>
                <a:cubicBezTo>
                  <a:pt x="1398" y="767"/>
                  <a:pt x="1423" y="771"/>
                  <a:pt x="1447" y="777"/>
                </a:cubicBezTo>
                <a:cubicBezTo>
                  <a:pt x="1466" y="783"/>
                  <a:pt x="1486" y="791"/>
                  <a:pt x="1504" y="801"/>
                </a:cubicBezTo>
                <a:cubicBezTo>
                  <a:pt x="1548" y="825"/>
                  <a:pt x="1584" y="861"/>
                  <a:pt x="1608" y="905"/>
                </a:cubicBezTo>
                <a:cubicBezTo>
                  <a:pt x="1618" y="923"/>
                  <a:pt x="1626" y="943"/>
                  <a:pt x="1632" y="963"/>
                </a:cubicBezTo>
                <a:cubicBezTo>
                  <a:pt x="1639" y="987"/>
                  <a:pt x="1642" y="1011"/>
                  <a:pt x="1642" y="1036"/>
                </a:cubicBezTo>
                <a:cubicBezTo>
                  <a:pt x="1642" y="1061"/>
                  <a:pt x="1639" y="1086"/>
                  <a:pt x="1632" y="1110"/>
                </a:cubicBezTo>
                <a:close/>
                <a:moveTo>
                  <a:pt x="1918" y="900"/>
                </a:moveTo>
                <a:cubicBezTo>
                  <a:pt x="1859" y="900"/>
                  <a:pt x="1859" y="900"/>
                  <a:pt x="1859" y="900"/>
                </a:cubicBezTo>
                <a:cubicBezTo>
                  <a:pt x="1859" y="899"/>
                  <a:pt x="1859" y="899"/>
                  <a:pt x="1859" y="899"/>
                </a:cubicBezTo>
                <a:cubicBezTo>
                  <a:pt x="1848" y="861"/>
                  <a:pt x="1833" y="825"/>
                  <a:pt x="1814" y="790"/>
                </a:cubicBezTo>
                <a:cubicBezTo>
                  <a:pt x="1814" y="790"/>
                  <a:pt x="1813" y="789"/>
                  <a:pt x="1813" y="789"/>
                </a:cubicBezTo>
                <a:cubicBezTo>
                  <a:pt x="1855" y="747"/>
                  <a:pt x="1855" y="747"/>
                  <a:pt x="1855" y="747"/>
                </a:cubicBezTo>
                <a:cubicBezTo>
                  <a:pt x="1882" y="720"/>
                  <a:pt x="1882" y="675"/>
                  <a:pt x="1855" y="647"/>
                </a:cubicBezTo>
                <a:cubicBezTo>
                  <a:pt x="1762" y="555"/>
                  <a:pt x="1762" y="555"/>
                  <a:pt x="1762" y="555"/>
                </a:cubicBezTo>
                <a:cubicBezTo>
                  <a:pt x="1734" y="527"/>
                  <a:pt x="1689" y="527"/>
                  <a:pt x="1662" y="555"/>
                </a:cubicBezTo>
                <a:cubicBezTo>
                  <a:pt x="1620" y="596"/>
                  <a:pt x="1620" y="596"/>
                  <a:pt x="1620" y="596"/>
                </a:cubicBezTo>
                <a:cubicBezTo>
                  <a:pt x="1620" y="596"/>
                  <a:pt x="1620" y="596"/>
                  <a:pt x="1619" y="595"/>
                </a:cubicBezTo>
                <a:cubicBezTo>
                  <a:pt x="1584" y="576"/>
                  <a:pt x="1547" y="561"/>
                  <a:pt x="1511" y="551"/>
                </a:cubicBezTo>
                <a:cubicBezTo>
                  <a:pt x="1511" y="551"/>
                  <a:pt x="1510" y="551"/>
                  <a:pt x="1510" y="550"/>
                </a:cubicBezTo>
                <a:cubicBezTo>
                  <a:pt x="1510" y="492"/>
                  <a:pt x="1510" y="492"/>
                  <a:pt x="1510" y="492"/>
                </a:cubicBezTo>
                <a:cubicBezTo>
                  <a:pt x="1510" y="453"/>
                  <a:pt x="1478" y="421"/>
                  <a:pt x="1439" y="421"/>
                </a:cubicBezTo>
                <a:cubicBezTo>
                  <a:pt x="1308" y="421"/>
                  <a:pt x="1308" y="421"/>
                  <a:pt x="1308" y="421"/>
                </a:cubicBezTo>
                <a:cubicBezTo>
                  <a:pt x="1269" y="421"/>
                  <a:pt x="1237" y="453"/>
                  <a:pt x="1237" y="492"/>
                </a:cubicBezTo>
                <a:cubicBezTo>
                  <a:pt x="1237" y="550"/>
                  <a:pt x="1237" y="550"/>
                  <a:pt x="1237" y="550"/>
                </a:cubicBezTo>
                <a:cubicBezTo>
                  <a:pt x="1237" y="551"/>
                  <a:pt x="1236" y="551"/>
                  <a:pt x="1236" y="551"/>
                </a:cubicBezTo>
                <a:cubicBezTo>
                  <a:pt x="1199" y="561"/>
                  <a:pt x="1162" y="576"/>
                  <a:pt x="1127" y="595"/>
                </a:cubicBezTo>
                <a:cubicBezTo>
                  <a:pt x="1127" y="596"/>
                  <a:pt x="1126" y="596"/>
                  <a:pt x="1126" y="596"/>
                </a:cubicBezTo>
                <a:cubicBezTo>
                  <a:pt x="1085" y="555"/>
                  <a:pt x="1085" y="555"/>
                  <a:pt x="1085" y="555"/>
                </a:cubicBezTo>
                <a:cubicBezTo>
                  <a:pt x="1058" y="528"/>
                  <a:pt x="1011" y="528"/>
                  <a:pt x="984" y="555"/>
                </a:cubicBezTo>
                <a:cubicBezTo>
                  <a:pt x="892" y="647"/>
                  <a:pt x="892" y="647"/>
                  <a:pt x="892" y="647"/>
                </a:cubicBezTo>
                <a:cubicBezTo>
                  <a:pt x="878" y="661"/>
                  <a:pt x="871" y="678"/>
                  <a:pt x="871" y="697"/>
                </a:cubicBezTo>
                <a:cubicBezTo>
                  <a:pt x="871" y="716"/>
                  <a:pt x="878" y="734"/>
                  <a:pt x="892" y="747"/>
                </a:cubicBezTo>
                <a:cubicBezTo>
                  <a:pt x="933" y="789"/>
                  <a:pt x="933" y="789"/>
                  <a:pt x="933" y="789"/>
                </a:cubicBezTo>
                <a:cubicBezTo>
                  <a:pt x="933" y="789"/>
                  <a:pt x="933" y="790"/>
                  <a:pt x="933" y="790"/>
                </a:cubicBezTo>
                <a:cubicBezTo>
                  <a:pt x="913" y="825"/>
                  <a:pt x="898" y="862"/>
                  <a:pt x="888" y="898"/>
                </a:cubicBezTo>
                <a:cubicBezTo>
                  <a:pt x="888" y="899"/>
                  <a:pt x="888" y="899"/>
                  <a:pt x="888" y="900"/>
                </a:cubicBezTo>
                <a:cubicBezTo>
                  <a:pt x="829" y="900"/>
                  <a:pt x="829" y="900"/>
                  <a:pt x="829" y="900"/>
                </a:cubicBezTo>
                <a:cubicBezTo>
                  <a:pt x="790" y="900"/>
                  <a:pt x="758" y="932"/>
                  <a:pt x="758" y="971"/>
                </a:cubicBezTo>
                <a:cubicBezTo>
                  <a:pt x="758" y="1102"/>
                  <a:pt x="758" y="1102"/>
                  <a:pt x="758" y="1102"/>
                </a:cubicBezTo>
                <a:cubicBezTo>
                  <a:pt x="758" y="1141"/>
                  <a:pt x="790" y="1172"/>
                  <a:pt x="829" y="1172"/>
                </a:cubicBezTo>
                <a:cubicBezTo>
                  <a:pt x="888" y="1172"/>
                  <a:pt x="888" y="1172"/>
                  <a:pt x="888" y="1172"/>
                </a:cubicBezTo>
                <a:cubicBezTo>
                  <a:pt x="888" y="1173"/>
                  <a:pt x="888" y="1173"/>
                  <a:pt x="888" y="1173"/>
                </a:cubicBezTo>
                <a:cubicBezTo>
                  <a:pt x="898" y="1210"/>
                  <a:pt x="913" y="1247"/>
                  <a:pt x="933" y="1282"/>
                </a:cubicBezTo>
                <a:cubicBezTo>
                  <a:pt x="933" y="1282"/>
                  <a:pt x="933" y="1283"/>
                  <a:pt x="933" y="1283"/>
                </a:cubicBezTo>
                <a:cubicBezTo>
                  <a:pt x="892" y="1325"/>
                  <a:pt x="892" y="1325"/>
                  <a:pt x="892" y="1325"/>
                </a:cubicBezTo>
                <a:cubicBezTo>
                  <a:pt x="878" y="1338"/>
                  <a:pt x="871" y="1356"/>
                  <a:pt x="871" y="1375"/>
                </a:cubicBezTo>
                <a:cubicBezTo>
                  <a:pt x="871" y="1394"/>
                  <a:pt x="878" y="1412"/>
                  <a:pt x="892" y="1425"/>
                </a:cubicBezTo>
                <a:cubicBezTo>
                  <a:pt x="984" y="1517"/>
                  <a:pt x="984" y="1517"/>
                  <a:pt x="984" y="1517"/>
                </a:cubicBezTo>
                <a:cubicBezTo>
                  <a:pt x="1011" y="1544"/>
                  <a:pt x="1058" y="1544"/>
                  <a:pt x="1085" y="1517"/>
                </a:cubicBezTo>
                <a:cubicBezTo>
                  <a:pt x="1126" y="1476"/>
                  <a:pt x="1126" y="1476"/>
                  <a:pt x="1126" y="1476"/>
                </a:cubicBezTo>
                <a:cubicBezTo>
                  <a:pt x="1126" y="1476"/>
                  <a:pt x="1127" y="1477"/>
                  <a:pt x="1127" y="1477"/>
                </a:cubicBezTo>
                <a:cubicBezTo>
                  <a:pt x="1162" y="1496"/>
                  <a:pt x="1198" y="1511"/>
                  <a:pt x="1235" y="1521"/>
                </a:cubicBezTo>
                <a:cubicBezTo>
                  <a:pt x="1236" y="1521"/>
                  <a:pt x="1236" y="1522"/>
                  <a:pt x="1237" y="1522"/>
                </a:cubicBezTo>
                <a:cubicBezTo>
                  <a:pt x="1237" y="1581"/>
                  <a:pt x="1237" y="1581"/>
                  <a:pt x="1237" y="1581"/>
                </a:cubicBezTo>
                <a:cubicBezTo>
                  <a:pt x="1237" y="1620"/>
                  <a:pt x="1269" y="1651"/>
                  <a:pt x="1308" y="1651"/>
                </a:cubicBezTo>
                <a:cubicBezTo>
                  <a:pt x="1439" y="1651"/>
                  <a:pt x="1439" y="1651"/>
                  <a:pt x="1439" y="1651"/>
                </a:cubicBezTo>
                <a:cubicBezTo>
                  <a:pt x="1478" y="1651"/>
                  <a:pt x="1510" y="1620"/>
                  <a:pt x="1510" y="1581"/>
                </a:cubicBezTo>
                <a:cubicBezTo>
                  <a:pt x="1510" y="1522"/>
                  <a:pt x="1510" y="1522"/>
                  <a:pt x="1510" y="1522"/>
                </a:cubicBezTo>
                <a:cubicBezTo>
                  <a:pt x="1510" y="1522"/>
                  <a:pt x="1510" y="1522"/>
                  <a:pt x="1511" y="1521"/>
                </a:cubicBezTo>
                <a:cubicBezTo>
                  <a:pt x="1547" y="1511"/>
                  <a:pt x="1584" y="1496"/>
                  <a:pt x="1619" y="1477"/>
                </a:cubicBezTo>
                <a:cubicBezTo>
                  <a:pt x="1620" y="1477"/>
                  <a:pt x="1620" y="1476"/>
                  <a:pt x="1620" y="1476"/>
                </a:cubicBezTo>
                <a:cubicBezTo>
                  <a:pt x="1662" y="1518"/>
                  <a:pt x="1662" y="1518"/>
                  <a:pt x="1662" y="1518"/>
                </a:cubicBezTo>
                <a:cubicBezTo>
                  <a:pt x="1690" y="1545"/>
                  <a:pt x="1734" y="1545"/>
                  <a:pt x="1762" y="1517"/>
                </a:cubicBezTo>
                <a:cubicBezTo>
                  <a:pt x="1855" y="1425"/>
                  <a:pt x="1855" y="1425"/>
                  <a:pt x="1855" y="1425"/>
                </a:cubicBezTo>
                <a:cubicBezTo>
                  <a:pt x="1868" y="1412"/>
                  <a:pt x="1875" y="1394"/>
                  <a:pt x="1875" y="1375"/>
                </a:cubicBezTo>
                <a:cubicBezTo>
                  <a:pt x="1875" y="1356"/>
                  <a:pt x="1868" y="1338"/>
                  <a:pt x="1855" y="1325"/>
                </a:cubicBezTo>
                <a:cubicBezTo>
                  <a:pt x="1813" y="1283"/>
                  <a:pt x="1813" y="1283"/>
                  <a:pt x="1813" y="1283"/>
                </a:cubicBezTo>
                <a:cubicBezTo>
                  <a:pt x="1813" y="1283"/>
                  <a:pt x="1814" y="1283"/>
                  <a:pt x="1814" y="1282"/>
                </a:cubicBezTo>
                <a:cubicBezTo>
                  <a:pt x="1833" y="1247"/>
                  <a:pt x="1848" y="1211"/>
                  <a:pt x="1858" y="1174"/>
                </a:cubicBezTo>
                <a:cubicBezTo>
                  <a:pt x="1859" y="1173"/>
                  <a:pt x="1859" y="1173"/>
                  <a:pt x="1859" y="1172"/>
                </a:cubicBezTo>
                <a:cubicBezTo>
                  <a:pt x="1918" y="1172"/>
                  <a:pt x="1918" y="1172"/>
                  <a:pt x="1918" y="1172"/>
                </a:cubicBezTo>
                <a:cubicBezTo>
                  <a:pt x="1957" y="1172"/>
                  <a:pt x="1988" y="1141"/>
                  <a:pt x="1988" y="1102"/>
                </a:cubicBezTo>
                <a:cubicBezTo>
                  <a:pt x="1988" y="971"/>
                  <a:pt x="1988" y="971"/>
                  <a:pt x="1988" y="971"/>
                </a:cubicBezTo>
                <a:cubicBezTo>
                  <a:pt x="1988" y="932"/>
                  <a:pt x="1957" y="900"/>
                  <a:pt x="1918" y="900"/>
                </a:cubicBezTo>
                <a:close/>
                <a:moveTo>
                  <a:pt x="1937" y="1102"/>
                </a:moveTo>
                <a:cubicBezTo>
                  <a:pt x="1937" y="1112"/>
                  <a:pt x="1928" y="1121"/>
                  <a:pt x="1918" y="1121"/>
                </a:cubicBezTo>
                <a:cubicBezTo>
                  <a:pt x="1839" y="1121"/>
                  <a:pt x="1839" y="1121"/>
                  <a:pt x="1839" y="1121"/>
                </a:cubicBezTo>
                <a:cubicBezTo>
                  <a:pt x="1817" y="1125"/>
                  <a:pt x="1817" y="1125"/>
                  <a:pt x="1817" y="1125"/>
                </a:cubicBezTo>
                <a:cubicBezTo>
                  <a:pt x="1813" y="1145"/>
                  <a:pt x="1813" y="1145"/>
                  <a:pt x="1813" y="1145"/>
                </a:cubicBezTo>
                <a:cubicBezTo>
                  <a:pt x="1812" y="1150"/>
                  <a:pt x="1810" y="1155"/>
                  <a:pt x="1809" y="1160"/>
                </a:cubicBezTo>
                <a:cubicBezTo>
                  <a:pt x="1800" y="1193"/>
                  <a:pt x="1786" y="1226"/>
                  <a:pt x="1769" y="1257"/>
                </a:cubicBezTo>
                <a:cubicBezTo>
                  <a:pt x="1767" y="1261"/>
                  <a:pt x="1764" y="1265"/>
                  <a:pt x="1759" y="1274"/>
                </a:cubicBezTo>
                <a:cubicBezTo>
                  <a:pt x="1748" y="1291"/>
                  <a:pt x="1748" y="1291"/>
                  <a:pt x="1748" y="1291"/>
                </a:cubicBezTo>
                <a:cubicBezTo>
                  <a:pt x="1818" y="1361"/>
                  <a:pt x="1818" y="1361"/>
                  <a:pt x="1818" y="1361"/>
                </a:cubicBezTo>
                <a:cubicBezTo>
                  <a:pt x="1822" y="1365"/>
                  <a:pt x="1824" y="1370"/>
                  <a:pt x="1824" y="1375"/>
                </a:cubicBezTo>
                <a:cubicBezTo>
                  <a:pt x="1824" y="1380"/>
                  <a:pt x="1822" y="1385"/>
                  <a:pt x="1818" y="1388"/>
                </a:cubicBezTo>
                <a:cubicBezTo>
                  <a:pt x="1725" y="1481"/>
                  <a:pt x="1725" y="1481"/>
                  <a:pt x="1725" y="1481"/>
                </a:cubicBezTo>
                <a:cubicBezTo>
                  <a:pt x="1718" y="1489"/>
                  <a:pt x="1706" y="1489"/>
                  <a:pt x="1698" y="1481"/>
                </a:cubicBezTo>
                <a:cubicBezTo>
                  <a:pt x="1642" y="1425"/>
                  <a:pt x="1642" y="1425"/>
                  <a:pt x="1642" y="1425"/>
                </a:cubicBezTo>
                <a:cubicBezTo>
                  <a:pt x="1624" y="1413"/>
                  <a:pt x="1624" y="1413"/>
                  <a:pt x="1624" y="1413"/>
                </a:cubicBezTo>
                <a:cubicBezTo>
                  <a:pt x="1607" y="1424"/>
                  <a:pt x="1607" y="1424"/>
                  <a:pt x="1607" y="1424"/>
                </a:cubicBezTo>
                <a:cubicBezTo>
                  <a:pt x="1602" y="1427"/>
                  <a:pt x="1598" y="1429"/>
                  <a:pt x="1594" y="1432"/>
                </a:cubicBezTo>
                <a:cubicBezTo>
                  <a:pt x="1563" y="1449"/>
                  <a:pt x="1530" y="1463"/>
                  <a:pt x="1497" y="1472"/>
                </a:cubicBezTo>
                <a:cubicBezTo>
                  <a:pt x="1492" y="1473"/>
                  <a:pt x="1487" y="1474"/>
                  <a:pt x="1478" y="1477"/>
                </a:cubicBezTo>
                <a:cubicBezTo>
                  <a:pt x="1458" y="1481"/>
                  <a:pt x="1458" y="1481"/>
                  <a:pt x="1458" y="1481"/>
                </a:cubicBezTo>
                <a:cubicBezTo>
                  <a:pt x="1458" y="1581"/>
                  <a:pt x="1458" y="1581"/>
                  <a:pt x="1458" y="1581"/>
                </a:cubicBezTo>
                <a:cubicBezTo>
                  <a:pt x="1458" y="1591"/>
                  <a:pt x="1449" y="1600"/>
                  <a:pt x="1439" y="1600"/>
                </a:cubicBezTo>
                <a:cubicBezTo>
                  <a:pt x="1308" y="1600"/>
                  <a:pt x="1308" y="1600"/>
                  <a:pt x="1308" y="1600"/>
                </a:cubicBezTo>
                <a:cubicBezTo>
                  <a:pt x="1297" y="1600"/>
                  <a:pt x="1288" y="1591"/>
                  <a:pt x="1288" y="1581"/>
                </a:cubicBezTo>
                <a:cubicBezTo>
                  <a:pt x="1288" y="1502"/>
                  <a:pt x="1288" y="1502"/>
                  <a:pt x="1288" y="1502"/>
                </a:cubicBezTo>
                <a:cubicBezTo>
                  <a:pt x="1284" y="1480"/>
                  <a:pt x="1284" y="1480"/>
                  <a:pt x="1284" y="1480"/>
                </a:cubicBezTo>
                <a:cubicBezTo>
                  <a:pt x="1264" y="1476"/>
                  <a:pt x="1264" y="1476"/>
                  <a:pt x="1264" y="1476"/>
                </a:cubicBezTo>
                <a:cubicBezTo>
                  <a:pt x="1260" y="1474"/>
                  <a:pt x="1255" y="1473"/>
                  <a:pt x="1249" y="1472"/>
                </a:cubicBezTo>
                <a:cubicBezTo>
                  <a:pt x="1216" y="1463"/>
                  <a:pt x="1183" y="1449"/>
                  <a:pt x="1152" y="1432"/>
                </a:cubicBezTo>
                <a:cubicBezTo>
                  <a:pt x="1148" y="1429"/>
                  <a:pt x="1144" y="1427"/>
                  <a:pt x="1135" y="1422"/>
                </a:cubicBezTo>
                <a:cubicBezTo>
                  <a:pt x="1118" y="1411"/>
                  <a:pt x="1118" y="1411"/>
                  <a:pt x="1118" y="1411"/>
                </a:cubicBezTo>
                <a:cubicBezTo>
                  <a:pt x="1048" y="1481"/>
                  <a:pt x="1048" y="1481"/>
                  <a:pt x="1048" y="1481"/>
                </a:cubicBezTo>
                <a:cubicBezTo>
                  <a:pt x="1041" y="1488"/>
                  <a:pt x="1028" y="1488"/>
                  <a:pt x="1021" y="1481"/>
                </a:cubicBezTo>
                <a:cubicBezTo>
                  <a:pt x="928" y="1388"/>
                  <a:pt x="928" y="1388"/>
                  <a:pt x="928" y="1388"/>
                </a:cubicBezTo>
                <a:cubicBezTo>
                  <a:pt x="924" y="1385"/>
                  <a:pt x="922" y="1380"/>
                  <a:pt x="922" y="1375"/>
                </a:cubicBezTo>
                <a:cubicBezTo>
                  <a:pt x="922" y="1370"/>
                  <a:pt x="924" y="1365"/>
                  <a:pt x="928" y="1361"/>
                </a:cubicBezTo>
                <a:cubicBezTo>
                  <a:pt x="984" y="1305"/>
                  <a:pt x="984" y="1305"/>
                  <a:pt x="984" y="1305"/>
                </a:cubicBezTo>
                <a:cubicBezTo>
                  <a:pt x="996" y="1287"/>
                  <a:pt x="996" y="1287"/>
                  <a:pt x="996" y="1287"/>
                </a:cubicBezTo>
                <a:cubicBezTo>
                  <a:pt x="985" y="1269"/>
                  <a:pt x="985" y="1269"/>
                  <a:pt x="985" y="1269"/>
                </a:cubicBezTo>
                <a:cubicBezTo>
                  <a:pt x="982" y="1265"/>
                  <a:pt x="980" y="1261"/>
                  <a:pt x="977" y="1257"/>
                </a:cubicBezTo>
                <a:cubicBezTo>
                  <a:pt x="960" y="1225"/>
                  <a:pt x="946" y="1193"/>
                  <a:pt x="937" y="1160"/>
                </a:cubicBezTo>
                <a:cubicBezTo>
                  <a:pt x="936" y="1155"/>
                  <a:pt x="935" y="1150"/>
                  <a:pt x="933" y="1141"/>
                </a:cubicBezTo>
                <a:cubicBezTo>
                  <a:pt x="928" y="1121"/>
                  <a:pt x="928" y="1121"/>
                  <a:pt x="928" y="1121"/>
                </a:cubicBezTo>
                <a:cubicBezTo>
                  <a:pt x="829" y="1121"/>
                  <a:pt x="829" y="1121"/>
                  <a:pt x="829" y="1121"/>
                </a:cubicBezTo>
                <a:cubicBezTo>
                  <a:pt x="818" y="1121"/>
                  <a:pt x="809" y="1112"/>
                  <a:pt x="809" y="1102"/>
                </a:cubicBezTo>
                <a:cubicBezTo>
                  <a:pt x="809" y="971"/>
                  <a:pt x="809" y="971"/>
                  <a:pt x="809" y="971"/>
                </a:cubicBezTo>
                <a:cubicBezTo>
                  <a:pt x="809" y="960"/>
                  <a:pt x="818" y="951"/>
                  <a:pt x="829" y="951"/>
                </a:cubicBezTo>
                <a:cubicBezTo>
                  <a:pt x="908" y="951"/>
                  <a:pt x="908" y="951"/>
                  <a:pt x="908" y="951"/>
                </a:cubicBezTo>
                <a:cubicBezTo>
                  <a:pt x="929" y="947"/>
                  <a:pt x="929" y="947"/>
                  <a:pt x="929" y="947"/>
                </a:cubicBezTo>
                <a:cubicBezTo>
                  <a:pt x="934" y="927"/>
                  <a:pt x="934" y="927"/>
                  <a:pt x="934" y="927"/>
                </a:cubicBezTo>
                <a:cubicBezTo>
                  <a:pt x="935" y="922"/>
                  <a:pt x="936" y="917"/>
                  <a:pt x="938" y="912"/>
                </a:cubicBezTo>
                <a:cubicBezTo>
                  <a:pt x="946" y="879"/>
                  <a:pt x="960" y="847"/>
                  <a:pt x="977" y="815"/>
                </a:cubicBezTo>
                <a:cubicBezTo>
                  <a:pt x="980" y="811"/>
                  <a:pt x="982" y="807"/>
                  <a:pt x="988" y="798"/>
                </a:cubicBezTo>
                <a:cubicBezTo>
                  <a:pt x="998" y="781"/>
                  <a:pt x="998" y="781"/>
                  <a:pt x="998" y="781"/>
                </a:cubicBezTo>
                <a:cubicBezTo>
                  <a:pt x="928" y="711"/>
                  <a:pt x="928" y="711"/>
                  <a:pt x="928" y="711"/>
                </a:cubicBezTo>
                <a:cubicBezTo>
                  <a:pt x="924" y="707"/>
                  <a:pt x="922" y="702"/>
                  <a:pt x="922" y="697"/>
                </a:cubicBezTo>
                <a:cubicBezTo>
                  <a:pt x="922" y="692"/>
                  <a:pt x="924" y="687"/>
                  <a:pt x="928" y="684"/>
                </a:cubicBezTo>
                <a:cubicBezTo>
                  <a:pt x="1021" y="591"/>
                  <a:pt x="1021" y="591"/>
                  <a:pt x="1021" y="591"/>
                </a:cubicBezTo>
                <a:cubicBezTo>
                  <a:pt x="1028" y="584"/>
                  <a:pt x="1041" y="584"/>
                  <a:pt x="1048" y="591"/>
                </a:cubicBezTo>
                <a:cubicBezTo>
                  <a:pt x="1104" y="647"/>
                  <a:pt x="1104" y="647"/>
                  <a:pt x="1104" y="647"/>
                </a:cubicBezTo>
                <a:cubicBezTo>
                  <a:pt x="1122" y="659"/>
                  <a:pt x="1122" y="659"/>
                  <a:pt x="1122" y="659"/>
                </a:cubicBezTo>
                <a:cubicBezTo>
                  <a:pt x="1140" y="648"/>
                  <a:pt x="1140" y="648"/>
                  <a:pt x="1140" y="648"/>
                </a:cubicBezTo>
                <a:cubicBezTo>
                  <a:pt x="1144" y="645"/>
                  <a:pt x="1148" y="643"/>
                  <a:pt x="1152" y="640"/>
                </a:cubicBezTo>
                <a:cubicBezTo>
                  <a:pt x="1183" y="623"/>
                  <a:pt x="1216" y="610"/>
                  <a:pt x="1250" y="600"/>
                </a:cubicBezTo>
                <a:cubicBezTo>
                  <a:pt x="1255" y="599"/>
                  <a:pt x="1260" y="598"/>
                  <a:pt x="1269" y="596"/>
                </a:cubicBezTo>
                <a:cubicBezTo>
                  <a:pt x="1288" y="591"/>
                  <a:pt x="1288" y="591"/>
                  <a:pt x="1288" y="591"/>
                </a:cubicBezTo>
                <a:cubicBezTo>
                  <a:pt x="1288" y="492"/>
                  <a:pt x="1288" y="492"/>
                  <a:pt x="1288" y="492"/>
                </a:cubicBezTo>
                <a:cubicBezTo>
                  <a:pt x="1288" y="481"/>
                  <a:pt x="1297" y="472"/>
                  <a:pt x="1308" y="472"/>
                </a:cubicBezTo>
                <a:cubicBezTo>
                  <a:pt x="1439" y="472"/>
                  <a:pt x="1439" y="472"/>
                  <a:pt x="1439" y="472"/>
                </a:cubicBezTo>
                <a:cubicBezTo>
                  <a:pt x="1449" y="472"/>
                  <a:pt x="1458" y="481"/>
                  <a:pt x="1458" y="492"/>
                </a:cubicBezTo>
                <a:cubicBezTo>
                  <a:pt x="1458" y="571"/>
                  <a:pt x="1458" y="571"/>
                  <a:pt x="1458" y="571"/>
                </a:cubicBezTo>
                <a:cubicBezTo>
                  <a:pt x="1462" y="592"/>
                  <a:pt x="1462" y="592"/>
                  <a:pt x="1462" y="592"/>
                </a:cubicBezTo>
                <a:cubicBezTo>
                  <a:pt x="1482" y="597"/>
                  <a:pt x="1482" y="597"/>
                  <a:pt x="1482" y="597"/>
                </a:cubicBezTo>
                <a:cubicBezTo>
                  <a:pt x="1487" y="598"/>
                  <a:pt x="1492" y="599"/>
                  <a:pt x="1497" y="600"/>
                </a:cubicBezTo>
                <a:cubicBezTo>
                  <a:pt x="1530" y="609"/>
                  <a:pt x="1563" y="623"/>
                  <a:pt x="1594" y="640"/>
                </a:cubicBezTo>
                <a:cubicBezTo>
                  <a:pt x="1598" y="643"/>
                  <a:pt x="1602" y="645"/>
                  <a:pt x="1611" y="650"/>
                </a:cubicBezTo>
                <a:cubicBezTo>
                  <a:pt x="1628" y="661"/>
                  <a:pt x="1628" y="661"/>
                  <a:pt x="1628" y="661"/>
                </a:cubicBezTo>
                <a:cubicBezTo>
                  <a:pt x="1698" y="591"/>
                  <a:pt x="1698" y="591"/>
                  <a:pt x="1698" y="591"/>
                </a:cubicBezTo>
                <a:cubicBezTo>
                  <a:pt x="1706" y="584"/>
                  <a:pt x="1718" y="584"/>
                  <a:pt x="1725" y="591"/>
                </a:cubicBezTo>
                <a:cubicBezTo>
                  <a:pt x="1818" y="684"/>
                  <a:pt x="1818" y="684"/>
                  <a:pt x="1818" y="684"/>
                </a:cubicBezTo>
                <a:cubicBezTo>
                  <a:pt x="1822" y="687"/>
                  <a:pt x="1824" y="692"/>
                  <a:pt x="1824" y="697"/>
                </a:cubicBezTo>
                <a:cubicBezTo>
                  <a:pt x="1824" y="703"/>
                  <a:pt x="1822" y="707"/>
                  <a:pt x="1818" y="711"/>
                </a:cubicBezTo>
                <a:cubicBezTo>
                  <a:pt x="1763" y="767"/>
                  <a:pt x="1763" y="767"/>
                  <a:pt x="1763" y="767"/>
                </a:cubicBezTo>
                <a:cubicBezTo>
                  <a:pt x="1751" y="785"/>
                  <a:pt x="1751" y="785"/>
                  <a:pt x="1751" y="785"/>
                </a:cubicBezTo>
                <a:cubicBezTo>
                  <a:pt x="1761" y="803"/>
                  <a:pt x="1761" y="803"/>
                  <a:pt x="1761" y="803"/>
                </a:cubicBezTo>
                <a:cubicBezTo>
                  <a:pt x="1764" y="807"/>
                  <a:pt x="1767" y="811"/>
                  <a:pt x="1769" y="815"/>
                </a:cubicBezTo>
                <a:cubicBezTo>
                  <a:pt x="1786" y="846"/>
                  <a:pt x="1800" y="879"/>
                  <a:pt x="1809" y="913"/>
                </a:cubicBezTo>
                <a:cubicBezTo>
                  <a:pt x="1810" y="917"/>
                  <a:pt x="1812" y="922"/>
                  <a:pt x="1814" y="932"/>
                </a:cubicBezTo>
                <a:cubicBezTo>
                  <a:pt x="1818" y="951"/>
                  <a:pt x="1818" y="951"/>
                  <a:pt x="1818" y="951"/>
                </a:cubicBezTo>
                <a:cubicBezTo>
                  <a:pt x="1918" y="951"/>
                  <a:pt x="1918" y="951"/>
                  <a:pt x="1918" y="951"/>
                </a:cubicBezTo>
                <a:cubicBezTo>
                  <a:pt x="1928" y="951"/>
                  <a:pt x="1937" y="960"/>
                  <a:pt x="1937" y="971"/>
                </a:cubicBezTo>
                <a:lnTo>
                  <a:pt x="1937" y="1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Zástupný symbol obrázku 24" descr="Papír s grafem a poznámkou s tužkami">
            <a:extLst>
              <a:ext uri="{FF2B5EF4-FFF2-40B4-BE49-F238E27FC236}">
                <a16:creationId xmlns:a16="http://schemas.microsoft.com/office/drawing/2014/main" id="{33A5E1B3-B532-C0E5-950F-5B447F0419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>
            <a:fillRect/>
          </a:stretch>
        </p:blipFill>
        <p:spPr>
          <a:xfrm>
            <a:off x="-879231" y="0"/>
            <a:ext cx="12192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Understanding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41939" y="5334599"/>
            <a:ext cx="21453230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1916723" y="4106827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5980669" y="891315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8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en-US" dirty="0"/>
              <a:t> Needs </a:t>
            </a:r>
            <a:r>
              <a:rPr lang="en-US" dirty="0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| </a:t>
            </a:r>
            <a:r>
              <a:rPr lang="en-US" dirty="0">
                <a:solidFill>
                  <a:schemeClr val="accent1"/>
                </a:solidFill>
              </a:rPr>
              <a:t>Market Analysis </a:t>
            </a:r>
            <a:r>
              <a:rPr lang="en-US" dirty="0"/>
              <a:t>| </a:t>
            </a:r>
            <a:r>
              <a:rPr lang="sk-SK" dirty="0" err="1">
                <a:solidFill>
                  <a:schemeClr val="accent4"/>
                </a:solidFill>
              </a:rPr>
              <a:t>Understanding</a:t>
            </a:r>
            <a:r>
              <a:rPr lang="sk-SK" dirty="0">
                <a:solidFill>
                  <a:schemeClr val="accent4"/>
                </a:solidFill>
              </a:rPr>
              <a:t> of </a:t>
            </a:r>
            <a:r>
              <a:rPr lang="sk-SK" dirty="0" err="1">
                <a:solidFill>
                  <a:schemeClr val="accent4"/>
                </a:solidFill>
              </a:rPr>
              <a:t>the</a:t>
            </a:r>
            <a:r>
              <a:rPr lang="sk-SK" dirty="0">
                <a:solidFill>
                  <a:schemeClr val="accent4"/>
                </a:solidFill>
              </a:rPr>
              <a:t> </a:t>
            </a:r>
            <a:r>
              <a:rPr lang="sk-SK" dirty="0" err="1">
                <a:solidFill>
                  <a:schemeClr val="accent4"/>
                </a:solidFill>
              </a:rPr>
              <a:t>needs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180D8458-5E5A-DF27-FCE9-C77CD3E18445}"/>
              </a:ext>
            </a:extLst>
          </p:cNvPr>
          <p:cNvSpPr>
            <a:spLocks/>
          </p:cNvSpPr>
          <p:nvPr/>
        </p:nvSpPr>
        <p:spPr bwMode="auto">
          <a:xfrm>
            <a:off x="1724025" y="4647345"/>
            <a:ext cx="5740400" cy="2879725"/>
          </a:xfrm>
          <a:custGeom>
            <a:avLst/>
            <a:gdLst>
              <a:gd name="T0" fmla="*/ 214 w 1814"/>
              <a:gd name="T1" fmla="*/ 907 h 907"/>
              <a:gd name="T2" fmla="*/ 214 w 1814"/>
              <a:gd name="T3" fmla="*/ 907 h 907"/>
              <a:gd name="T4" fmla="*/ 907 w 1814"/>
              <a:gd name="T5" fmla="*/ 214 h 907"/>
              <a:gd name="T6" fmla="*/ 1600 w 1814"/>
              <a:gd name="T7" fmla="*/ 907 h 907"/>
              <a:gd name="T8" fmla="*/ 1600 w 1814"/>
              <a:gd name="T9" fmla="*/ 907 h 907"/>
              <a:gd name="T10" fmla="*/ 1814 w 1814"/>
              <a:gd name="T11" fmla="*/ 907 h 907"/>
              <a:gd name="T12" fmla="*/ 1814 w 1814"/>
              <a:gd name="T13" fmla="*/ 907 h 907"/>
              <a:gd name="T14" fmla="*/ 907 w 1814"/>
              <a:gd name="T15" fmla="*/ 0 h 907"/>
              <a:gd name="T16" fmla="*/ 0 w 1814"/>
              <a:gd name="T17" fmla="*/ 907 h 907"/>
              <a:gd name="T18" fmla="*/ 0 w 1814"/>
              <a:gd name="T19" fmla="*/ 907 h 907"/>
              <a:gd name="T20" fmla="*/ 214 w 1814"/>
              <a:gd name="T2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907">
                <a:moveTo>
                  <a:pt x="214" y="907"/>
                </a:moveTo>
                <a:cubicBezTo>
                  <a:pt x="214" y="907"/>
                  <a:pt x="214" y="907"/>
                  <a:pt x="214" y="907"/>
                </a:cubicBezTo>
                <a:cubicBezTo>
                  <a:pt x="214" y="525"/>
                  <a:pt x="525" y="214"/>
                  <a:pt x="907" y="214"/>
                </a:cubicBezTo>
                <a:cubicBezTo>
                  <a:pt x="1290" y="214"/>
                  <a:pt x="1600" y="525"/>
                  <a:pt x="1600" y="907"/>
                </a:cubicBezTo>
                <a:cubicBezTo>
                  <a:pt x="1600" y="907"/>
                  <a:pt x="1600" y="907"/>
                  <a:pt x="1600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406"/>
                  <a:pt x="1408" y="0"/>
                  <a:pt x="907" y="0"/>
                </a:cubicBezTo>
                <a:cubicBezTo>
                  <a:pt x="406" y="0"/>
                  <a:pt x="0" y="406"/>
                  <a:pt x="0" y="907"/>
                </a:cubicBezTo>
                <a:cubicBezTo>
                  <a:pt x="0" y="907"/>
                  <a:pt x="0" y="907"/>
                  <a:pt x="0" y="907"/>
                </a:cubicBezTo>
                <a:lnTo>
                  <a:pt x="214" y="90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BFE68253-3E2F-4503-C345-DBB7E79C314F}"/>
              </a:ext>
            </a:extLst>
          </p:cNvPr>
          <p:cNvSpPr>
            <a:spLocks/>
          </p:cNvSpPr>
          <p:nvPr/>
        </p:nvSpPr>
        <p:spPr bwMode="auto">
          <a:xfrm>
            <a:off x="6791325" y="4647345"/>
            <a:ext cx="5740400" cy="2879725"/>
          </a:xfrm>
          <a:custGeom>
            <a:avLst/>
            <a:gdLst>
              <a:gd name="T0" fmla="*/ 214 w 1814"/>
              <a:gd name="T1" fmla="*/ 907 h 907"/>
              <a:gd name="T2" fmla="*/ 214 w 1814"/>
              <a:gd name="T3" fmla="*/ 907 h 907"/>
              <a:gd name="T4" fmla="*/ 907 w 1814"/>
              <a:gd name="T5" fmla="*/ 214 h 907"/>
              <a:gd name="T6" fmla="*/ 1600 w 1814"/>
              <a:gd name="T7" fmla="*/ 907 h 907"/>
              <a:gd name="T8" fmla="*/ 1600 w 1814"/>
              <a:gd name="T9" fmla="*/ 907 h 907"/>
              <a:gd name="T10" fmla="*/ 1814 w 1814"/>
              <a:gd name="T11" fmla="*/ 907 h 907"/>
              <a:gd name="T12" fmla="*/ 1814 w 1814"/>
              <a:gd name="T13" fmla="*/ 907 h 907"/>
              <a:gd name="T14" fmla="*/ 907 w 1814"/>
              <a:gd name="T15" fmla="*/ 0 h 907"/>
              <a:gd name="T16" fmla="*/ 0 w 1814"/>
              <a:gd name="T17" fmla="*/ 907 h 907"/>
              <a:gd name="T18" fmla="*/ 0 w 1814"/>
              <a:gd name="T19" fmla="*/ 907 h 907"/>
              <a:gd name="T20" fmla="*/ 214 w 1814"/>
              <a:gd name="T2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907">
                <a:moveTo>
                  <a:pt x="214" y="907"/>
                </a:moveTo>
                <a:cubicBezTo>
                  <a:pt x="214" y="907"/>
                  <a:pt x="214" y="907"/>
                  <a:pt x="214" y="907"/>
                </a:cubicBezTo>
                <a:cubicBezTo>
                  <a:pt x="214" y="525"/>
                  <a:pt x="524" y="214"/>
                  <a:pt x="907" y="214"/>
                </a:cubicBezTo>
                <a:cubicBezTo>
                  <a:pt x="1290" y="214"/>
                  <a:pt x="1600" y="525"/>
                  <a:pt x="1600" y="907"/>
                </a:cubicBezTo>
                <a:cubicBezTo>
                  <a:pt x="1600" y="907"/>
                  <a:pt x="1600" y="907"/>
                  <a:pt x="1600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406"/>
                  <a:pt x="1408" y="0"/>
                  <a:pt x="907" y="0"/>
                </a:cubicBezTo>
                <a:cubicBezTo>
                  <a:pt x="406" y="0"/>
                  <a:pt x="0" y="406"/>
                  <a:pt x="0" y="907"/>
                </a:cubicBezTo>
                <a:cubicBezTo>
                  <a:pt x="0" y="907"/>
                  <a:pt x="0" y="907"/>
                  <a:pt x="0" y="907"/>
                </a:cubicBezTo>
                <a:lnTo>
                  <a:pt x="214" y="90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3F3DCB6-9012-71B7-85F8-1D77D256DCB4}"/>
              </a:ext>
            </a:extLst>
          </p:cNvPr>
          <p:cNvSpPr>
            <a:spLocks/>
          </p:cNvSpPr>
          <p:nvPr/>
        </p:nvSpPr>
        <p:spPr bwMode="auto">
          <a:xfrm>
            <a:off x="11855450" y="4647345"/>
            <a:ext cx="5740400" cy="2879725"/>
          </a:xfrm>
          <a:custGeom>
            <a:avLst/>
            <a:gdLst>
              <a:gd name="T0" fmla="*/ 214 w 1814"/>
              <a:gd name="T1" fmla="*/ 907 h 907"/>
              <a:gd name="T2" fmla="*/ 214 w 1814"/>
              <a:gd name="T3" fmla="*/ 907 h 907"/>
              <a:gd name="T4" fmla="*/ 907 w 1814"/>
              <a:gd name="T5" fmla="*/ 214 h 907"/>
              <a:gd name="T6" fmla="*/ 1600 w 1814"/>
              <a:gd name="T7" fmla="*/ 907 h 907"/>
              <a:gd name="T8" fmla="*/ 1600 w 1814"/>
              <a:gd name="T9" fmla="*/ 907 h 907"/>
              <a:gd name="T10" fmla="*/ 1814 w 1814"/>
              <a:gd name="T11" fmla="*/ 907 h 907"/>
              <a:gd name="T12" fmla="*/ 1814 w 1814"/>
              <a:gd name="T13" fmla="*/ 907 h 907"/>
              <a:gd name="T14" fmla="*/ 907 w 1814"/>
              <a:gd name="T15" fmla="*/ 0 h 907"/>
              <a:gd name="T16" fmla="*/ 0 w 1814"/>
              <a:gd name="T17" fmla="*/ 907 h 907"/>
              <a:gd name="T18" fmla="*/ 0 w 1814"/>
              <a:gd name="T19" fmla="*/ 907 h 907"/>
              <a:gd name="T20" fmla="*/ 214 w 1814"/>
              <a:gd name="T2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907">
                <a:moveTo>
                  <a:pt x="214" y="907"/>
                </a:moveTo>
                <a:cubicBezTo>
                  <a:pt x="214" y="907"/>
                  <a:pt x="214" y="907"/>
                  <a:pt x="214" y="907"/>
                </a:cubicBezTo>
                <a:cubicBezTo>
                  <a:pt x="214" y="525"/>
                  <a:pt x="525" y="214"/>
                  <a:pt x="907" y="214"/>
                </a:cubicBezTo>
                <a:cubicBezTo>
                  <a:pt x="1290" y="214"/>
                  <a:pt x="1600" y="525"/>
                  <a:pt x="1600" y="907"/>
                </a:cubicBezTo>
                <a:cubicBezTo>
                  <a:pt x="1600" y="907"/>
                  <a:pt x="1600" y="907"/>
                  <a:pt x="1600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406"/>
                  <a:pt x="1408" y="0"/>
                  <a:pt x="907" y="0"/>
                </a:cubicBezTo>
                <a:cubicBezTo>
                  <a:pt x="406" y="0"/>
                  <a:pt x="0" y="406"/>
                  <a:pt x="0" y="907"/>
                </a:cubicBezTo>
                <a:cubicBezTo>
                  <a:pt x="0" y="907"/>
                  <a:pt x="0" y="907"/>
                  <a:pt x="0" y="907"/>
                </a:cubicBezTo>
                <a:lnTo>
                  <a:pt x="214" y="907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8CE5FA22-09CD-3F05-84BE-2BE1E46BFB7C}"/>
              </a:ext>
            </a:extLst>
          </p:cNvPr>
          <p:cNvSpPr>
            <a:spLocks/>
          </p:cNvSpPr>
          <p:nvPr/>
        </p:nvSpPr>
        <p:spPr bwMode="auto">
          <a:xfrm>
            <a:off x="16922750" y="4647345"/>
            <a:ext cx="5740400" cy="2879725"/>
          </a:xfrm>
          <a:custGeom>
            <a:avLst/>
            <a:gdLst>
              <a:gd name="T0" fmla="*/ 214 w 1814"/>
              <a:gd name="T1" fmla="*/ 907 h 907"/>
              <a:gd name="T2" fmla="*/ 214 w 1814"/>
              <a:gd name="T3" fmla="*/ 907 h 907"/>
              <a:gd name="T4" fmla="*/ 907 w 1814"/>
              <a:gd name="T5" fmla="*/ 214 h 907"/>
              <a:gd name="T6" fmla="*/ 1600 w 1814"/>
              <a:gd name="T7" fmla="*/ 907 h 907"/>
              <a:gd name="T8" fmla="*/ 1600 w 1814"/>
              <a:gd name="T9" fmla="*/ 907 h 907"/>
              <a:gd name="T10" fmla="*/ 1814 w 1814"/>
              <a:gd name="T11" fmla="*/ 907 h 907"/>
              <a:gd name="T12" fmla="*/ 1814 w 1814"/>
              <a:gd name="T13" fmla="*/ 907 h 907"/>
              <a:gd name="T14" fmla="*/ 907 w 1814"/>
              <a:gd name="T15" fmla="*/ 0 h 907"/>
              <a:gd name="T16" fmla="*/ 0 w 1814"/>
              <a:gd name="T17" fmla="*/ 907 h 907"/>
              <a:gd name="T18" fmla="*/ 0 w 1814"/>
              <a:gd name="T19" fmla="*/ 907 h 907"/>
              <a:gd name="T20" fmla="*/ 214 w 1814"/>
              <a:gd name="T2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4" h="907">
                <a:moveTo>
                  <a:pt x="214" y="907"/>
                </a:moveTo>
                <a:cubicBezTo>
                  <a:pt x="214" y="907"/>
                  <a:pt x="214" y="907"/>
                  <a:pt x="214" y="907"/>
                </a:cubicBezTo>
                <a:cubicBezTo>
                  <a:pt x="214" y="525"/>
                  <a:pt x="524" y="214"/>
                  <a:pt x="907" y="214"/>
                </a:cubicBezTo>
                <a:cubicBezTo>
                  <a:pt x="1289" y="214"/>
                  <a:pt x="1600" y="525"/>
                  <a:pt x="1600" y="907"/>
                </a:cubicBezTo>
                <a:cubicBezTo>
                  <a:pt x="1600" y="907"/>
                  <a:pt x="1600" y="907"/>
                  <a:pt x="1600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907"/>
                  <a:pt x="1814" y="907"/>
                  <a:pt x="1814" y="907"/>
                </a:cubicBezTo>
                <a:cubicBezTo>
                  <a:pt x="1814" y="406"/>
                  <a:pt x="1408" y="0"/>
                  <a:pt x="907" y="0"/>
                </a:cubicBezTo>
                <a:cubicBezTo>
                  <a:pt x="406" y="0"/>
                  <a:pt x="0" y="406"/>
                  <a:pt x="0" y="907"/>
                </a:cubicBezTo>
                <a:cubicBezTo>
                  <a:pt x="0" y="907"/>
                  <a:pt x="0" y="907"/>
                  <a:pt x="0" y="907"/>
                </a:cubicBezTo>
                <a:lnTo>
                  <a:pt x="214" y="907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id="{AF109A8B-9667-ADF5-C381-371E1F920D5F}"/>
              </a:ext>
            </a:extLst>
          </p:cNvPr>
          <p:cNvSpPr/>
          <p:nvPr/>
        </p:nvSpPr>
        <p:spPr>
          <a:xfrm>
            <a:off x="3439538" y="6370795"/>
            <a:ext cx="2312550" cy="23125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7DB1F70E-7AD7-54BD-944E-1EE68AAEAE45}"/>
              </a:ext>
            </a:extLst>
          </p:cNvPr>
          <p:cNvSpPr/>
          <p:nvPr/>
        </p:nvSpPr>
        <p:spPr>
          <a:xfrm>
            <a:off x="8506838" y="6370795"/>
            <a:ext cx="2312550" cy="231255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F3050A10-A215-2673-7E9F-4E28212A668E}"/>
              </a:ext>
            </a:extLst>
          </p:cNvPr>
          <p:cNvSpPr/>
          <p:nvPr/>
        </p:nvSpPr>
        <p:spPr>
          <a:xfrm>
            <a:off x="13567787" y="6370795"/>
            <a:ext cx="2312550" cy="231255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0">
            <a:extLst>
              <a:ext uri="{FF2B5EF4-FFF2-40B4-BE49-F238E27FC236}">
                <a16:creationId xmlns:a16="http://schemas.microsoft.com/office/drawing/2014/main" id="{62616526-0A12-1B9D-F407-4F4F6E279276}"/>
              </a:ext>
            </a:extLst>
          </p:cNvPr>
          <p:cNvSpPr/>
          <p:nvPr/>
        </p:nvSpPr>
        <p:spPr>
          <a:xfrm>
            <a:off x="18638263" y="6370795"/>
            <a:ext cx="2312550" cy="231255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1">
            <a:extLst>
              <a:ext uri="{FF2B5EF4-FFF2-40B4-BE49-F238E27FC236}">
                <a16:creationId xmlns:a16="http://schemas.microsoft.com/office/drawing/2014/main" id="{D585F7C4-2F34-FE9E-2779-89ABA0F7CAA4}"/>
              </a:ext>
            </a:extLst>
          </p:cNvPr>
          <p:cNvSpPr/>
          <p:nvPr/>
        </p:nvSpPr>
        <p:spPr>
          <a:xfrm>
            <a:off x="3984793" y="3017818"/>
            <a:ext cx="1222040" cy="122204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62">
            <a:extLst>
              <a:ext uri="{FF2B5EF4-FFF2-40B4-BE49-F238E27FC236}">
                <a16:creationId xmlns:a16="http://schemas.microsoft.com/office/drawing/2014/main" id="{E30BABAD-3A56-70B7-B220-521FE981DA67}"/>
              </a:ext>
            </a:extLst>
          </p:cNvPr>
          <p:cNvSpPr/>
          <p:nvPr/>
        </p:nvSpPr>
        <p:spPr>
          <a:xfrm>
            <a:off x="9052093" y="3017818"/>
            <a:ext cx="1222040" cy="122204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63">
            <a:extLst>
              <a:ext uri="{FF2B5EF4-FFF2-40B4-BE49-F238E27FC236}">
                <a16:creationId xmlns:a16="http://schemas.microsoft.com/office/drawing/2014/main" id="{FD429192-2921-BDE2-4E1B-8D2FB64724A6}"/>
              </a:ext>
            </a:extLst>
          </p:cNvPr>
          <p:cNvSpPr/>
          <p:nvPr/>
        </p:nvSpPr>
        <p:spPr>
          <a:xfrm>
            <a:off x="14113042" y="3017818"/>
            <a:ext cx="1222040" cy="122204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4">
            <a:extLst>
              <a:ext uri="{FF2B5EF4-FFF2-40B4-BE49-F238E27FC236}">
                <a16:creationId xmlns:a16="http://schemas.microsoft.com/office/drawing/2014/main" id="{0006D689-F2C0-03FB-54E5-E6924C350D7D}"/>
              </a:ext>
            </a:extLst>
          </p:cNvPr>
          <p:cNvSpPr/>
          <p:nvPr/>
        </p:nvSpPr>
        <p:spPr>
          <a:xfrm>
            <a:off x="19183518" y="3017818"/>
            <a:ext cx="1222040" cy="1222040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65">
            <a:extLst>
              <a:ext uri="{FF2B5EF4-FFF2-40B4-BE49-F238E27FC236}">
                <a16:creationId xmlns:a16="http://schemas.microsoft.com/office/drawing/2014/main" id="{B5F17E91-4BB6-CC7C-AF5A-0BF8DC91D439}"/>
              </a:ext>
            </a:extLst>
          </p:cNvPr>
          <p:cNvSpPr txBox="1"/>
          <p:nvPr/>
        </p:nvSpPr>
        <p:spPr>
          <a:xfrm>
            <a:off x="4118610" y="3263498"/>
            <a:ext cx="951230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36" name="TextBox 66">
            <a:extLst>
              <a:ext uri="{FF2B5EF4-FFF2-40B4-BE49-F238E27FC236}">
                <a16:creationId xmlns:a16="http://schemas.microsoft.com/office/drawing/2014/main" id="{8B8F8E65-FB01-D1A0-B90A-DFDD222704C0}"/>
              </a:ext>
            </a:extLst>
          </p:cNvPr>
          <p:cNvSpPr txBox="1"/>
          <p:nvPr/>
        </p:nvSpPr>
        <p:spPr>
          <a:xfrm>
            <a:off x="9185910" y="3263498"/>
            <a:ext cx="951230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37" name="TextBox 67">
            <a:extLst>
              <a:ext uri="{FF2B5EF4-FFF2-40B4-BE49-F238E27FC236}">
                <a16:creationId xmlns:a16="http://schemas.microsoft.com/office/drawing/2014/main" id="{7F459340-9A80-20F0-A516-9D0F597D70A1}"/>
              </a:ext>
            </a:extLst>
          </p:cNvPr>
          <p:cNvSpPr txBox="1"/>
          <p:nvPr/>
        </p:nvSpPr>
        <p:spPr>
          <a:xfrm>
            <a:off x="14248447" y="3263498"/>
            <a:ext cx="951230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38" name="TextBox 69">
            <a:extLst>
              <a:ext uri="{FF2B5EF4-FFF2-40B4-BE49-F238E27FC236}">
                <a16:creationId xmlns:a16="http://schemas.microsoft.com/office/drawing/2014/main" id="{1119085C-D901-A597-5C59-618739A2A0E1}"/>
              </a:ext>
            </a:extLst>
          </p:cNvPr>
          <p:cNvSpPr txBox="1"/>
          <p:nvPr/>
        </p:nvSpPr>
        <p:spPr>
          <a:xfrm>
            <a:off x="19317335" y="3263498"/>
            <a:ext cx="951230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39" name="Oval 70">
            <a:extLst>
              <a:ext uri="{FF2B5EF4-FFF2-40B4-BE49-F238E27FC236}">
                <a16:creationId xmlns:a16="http://schemas.microsoft.com/office/drawing/2014/main" id="{4E27B5E8-B722-49CB-E8F6-F43BBE16FEB0}"/>
              </a:ext>
            </a:extLst>
          </p:cNvPr>
          <p:cNvSpPr/>
          <p:nvPr/>
        </p:nvSpPr>
        <p:spPr>
          <a:xfrm>
            <a:off x="1723536" y="7173423"/>
            <a:ext cx="678352" cy="6783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0F1714A0-B708-49AD-66E4-260C28B24BF6}"/>
              </a:ext>
            </a:extLst>
          </p:cNvPr>
          <p:cNvSpPr/>
          <p:nvPr/>
        </p:nvSpPr>
        <p:spPr>
          <a:xfrm>
            <a:off x="21984798" y="7173423"/>
            <a:ext cx="678352" cy="6783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36">
            <a:extLst>
              <a:ext uri="{FF2B5EF4-FFF2-40B4-BE49-F238E27FC236}">
                <a16:creationId xmlns:a16="http://schemas.microsoft.com/office/drawing/2014/main" id="{8AE8DA6B-FE1F-5F5F-57D4-A4843812C65B}"/>
              </a:ext>
            </a:extLst>
          </p:cNvPr>
          <p:cNvGrpSpPr/>
          <p:nvPr/>
        </p:nvGrpSpPr>
        <p:grpSpPr>
          <a:xfrm>
            <a:off x="2727359" y="8991604"/>
            <a:ext cx="3733732" cy="2184867"/>
            <a:chOff x="1676400" y="4321453"/>
            <a:chExt cx="4416888" cy="2184867"/>
          </a:xfrm>
        </p:grpSpPr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AF36B322-1BB6-56B0-DE6D-A11D505CD72C}"/>
                </a:ext>
              </a:extLst>
            </p:cNvPr>
            <p:cNvSpPr txBox="1"/>
            <p:nvPr/>
          </p:nvSpPr>
          <p:spPr>
            <a:xfrm>
              <a:off x="1676400" y="4321453"/>
              <a:ext cx="441688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4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Need</a:t>
              </a:r>
              <a:endPara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8" name="TextBox 38">
              <a:extLst>
                <a:ext uri="{FF2B5EF4-FFF2-40B4-BE49-F238E27FC236}">
                  <a16:creationId xmlns:a16="http://schemas.microsoft.com/office/drawing/2014/main" id="{C67F2578-5DB8-866C-7AE8-47C9935CE29F}"/>
                </a:ext>
              </a:extLst>
            </p:cNvPr>
            <p:cNvSpPr txBox="1"/>
            <p:nvPr/>
          </p:nvSpPr>
          <p:spPr>
            <a:xfrm>
              <a:off x="1676400" y="5130046"/>
              <a:ext cx="4416888" cy="1376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Specific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requirements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of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customers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which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motivate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them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for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purchase</a:t>
              </a:r>
              <a:endParaRPr lang="en-US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id="{D8524AD3-579D-E0A4-2481-8DD5D807352A}"/>
              </a:ext>
            </a:extLst>
          </p:cNvPr>
          <p:cNvGrpSpPr/>
          <p:nvPr/>
        </p:nvGrpSpPr>
        <p:grpSpPr>
          <a:xfrm>
            <a:off x="7794659" y="8991604"/>
            <a:ext cx="3733732" cy="2404927"/>
            <a:chOff x="1676400" y="4321453"/>
            <a:chExt cx="4416888" cy="2404927"/>
          </a:xfrm>
        </p:grpSpPr>
        <p:sp>
          <p:nvSpPr>
            <p:cNvPr id="50" name="TextBox 40">
              <a:extLst>
                <a:ext uri="{FF2B5EF4-FFF2-40B4-BE49-F238E27FC236}">
                  <a16:creationId xmlns:a16="http://schemas.microsoft.com/office/drawing/2014/main" id="{6731365E-C272-DC2B-88E9-EC7B52410CC4}"/>
                </a:ext>
              </a:extLst>
            </p:cNvPr>
            <p:cNvSpPr txBox="1"/>
            <p:nvPr/>
          </p:nvSpPr>
          <p:spPr>
            <a:xfrm>
              <a:off x="1676400" y="4321453"/>
              <a:ext cx="441688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Core values</a:t>
              </a:r>
            </a:p>
          </p:txBody>
        </p:sp>
        <p:sp>
          <p:nvSpPr>
            <p:cNvPr id="51" name="TextBox 41">
              <a:extLst>
                <a:ext uri="{FF2B5EF4-FFF2-40B4-BE49-F238E27FC236}">
                  <a16:creationId xmlns:a16="http://schemas.microsoft.com/office/drawing/2014/main" id="{300FBF42-75C7-A024-FD71-0D7C2E51A0EA}"/>
                </a:ext>
              </a:extLst>
            </p:cNvPr>
            <p:cNvSpPr txBox="1"/>
            <p:nvPr/>
          </p:nvSpPr>
          <p:spPr>
            <a:xfrm>
              <a:off x="1676400" y="5130046"/>
              <a:ext cx="4416888" cy="15963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</a:t>
              </a:r>
              <a:r>
                <a:rPr lang="en-US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verything</a:t>
              </a:r>
              <a:r>
                <a:rPr lang="en-US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what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customer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see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as a direct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impact</a:t>
              </a:r>
              <a:r>
                <a:rPr lang="en-US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or significant influence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of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need</a:t>
              </a:r>
              <a:r>
                <a:rPr lang="cs-CZ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s-CZ" sz="2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fulfillment</a:t>
              </a:r>
              <a:endParaRPr lang="en-US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2" name="Group 42">
            <a:extLst>
              <a:ext uri="{FF2B5EF4-FFF2-40B4-BE49-F238E27FC236}">
                <a16:creationId xmlns:a16="http://schemas.microsoft.com/office/drawing/2014/main" id="{3FB94305-3E81-1375-6763-A3EB80568F31}"/>
              </a:ext>
            </a:extLst>
          </p:cNvPr>
          <p:cNvGrpSpPr/>
          <p:nvPr/>
        </p:nvGrpSpPr>
        <p:grpSpPr>
          <a:xfrm>
            <a:off x="12857196" y="8991604"/>
            <a:ext cx="3733732" cy="2404927"/>
            <a:chOff x="1676400" y="4321453"/>
            <a:chExt cx="4416888" cy="2404927"/>
          </a:xfrm>
        </p:grpSpPr>
        <p:sp>
          <p:nvSpPr>
            <p:cNvPr id="53" name="TextBox 43">
              <a:extLst>
                <a:ext uri="{FF2B5EF4-FFF2-40B4-BE49-F238E27FC236}">
                  <a16:creationId xmlns:a16="http://schemas.microsoft.com/office/drawing/2014/main" id="{F38A86DB-EBCC-C780-C1C3-211F2C66DD23}"/>
                </a:ext>
              </a:extLst>
            </p:cNvPr>
            <p:cNvSpPr txBox="1"/>
            <p:nvPr/>
          </p:nvSpPr>
          <p:spPr>
            <a:xfrm>
              <a:off x="1676400" y="4321453"/>
              <a:ext cx="441688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Feature</a:t>
              </a:r>
              <a:r>
                <a:rPr lang="cs-CZ" sz="4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</a:t>
              </a:r>
              <a:endPara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4" name="TextBox 44">
              <a:extLst>
                <a:ext uri="{FF2B5EF4-FFF2-40B4-BE49-F238E27FC236}">
                  <a16:creationId xmlns:a16="http://schemas.microsoft.com/office/drawing/2014/main" id="{AE6F126F-451E-4D54-78CF-5E2BD6F94D57}"/>
                </a:ext>
              </a:extLst>
            </p:cNvPr>
            <p:cNvSpPr txBox="1"/>
            <p:nvPr/>
          </p:nvSpPr>
          <p:spPr>
            <a:xfrm>
              <a:off x="1676400" y="5130046"/>
              <a:ext cx="4416888" cy="15963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Properties of the product or service, which has an impact how customers perceive the value of the product</a:t>
              </a:r>
            </a:p>
          </p:txBody>
        </p:sp>
      </p:grpSp>
      <p:grpSp>
        <p:nvGrpSpPr>
          <p:cNvPr id="55" name="Group 45">
            <a:extLst>
              <a:ext uri="{FF2B5EF4-FFF2-40B4-BE49-F238E27FC236}">
                <a16:creationId xmlns:a16="http://schemas.microsoft.com/office/drawing/2014/main" id="{9A3A53F7-092C-22BC-0DA1-2729DF83784C}"/>
              </a:ext>
            </a:extLst>
          </p:cNvPr>
          <p:cNvGrpSpPr/>
          <p:nvPr/>
        </p:nvGrpSpPr>
        <p:grpSpPr>
          <a:xfrm>
            <a:off x="17925596" y="8991604"/>
            <a:ext cx="3733732" cy="2404927"/>
            <a:chOff x="1676400" y="4321453"/>
            <a:chExt cx="4416888" cy="2404927"/>
          </a:xfrm>
        </p:grpSpPr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FD38FF07-CC03-81E4-53A6-48079AB7F13A}"/>
                </a:ext>
              </a:extLst>
            </p:cNvPr>
            <p:cNvSpPr txBox="1"/>
            <p:nvPr/>
          </p:nvSpPr>
          <p:spPr>
            <a:xfrm>
              <a:off x="1676400" y="4321453"/>
              <a:ext cx="441688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200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Parametres</a:t>
              </a:r>
              <a:endPara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7" name="TextBox 47">
              <a:extLst>
                <a:ext uri="{FF2B5EF4-FFF2-40B4-BE49-F238E27FC236}">
                  <a16:creationId xmlns:a16="http://schemas.microsoft.com/office/drawing/2014/main" id="{8A513297-7A93-CCD5-EEAC-10F5F4431DF9}"/>
                </a:ext>
              </a:extLst>
            </p:cNvPr>
            <p:cNvSpPr txBox="1"/>
            <p:nvPr/>
          </p:nvSpPr>
          <p:spPr>
            <a:xfrm>
              <a:off x="1676400" y="5130046"/>
              <a:ext cx="4416888" cy="15963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Translation of the features to the measurable characteristics of the product or service</a:t>
              </a:r>
            </a:p>
          </p:txBody>
        </p:sp>
      </p:grpSp>
      <p:pic>
        <p:nvPicPr>
          <p:cNvPr id="64" name="Grafický objekt 63" descr="Srdce obrys">
            <a:extLst>
              <a:ext uri="{FF2B5EF4-FFF2-40B4-BE49-F238E27FC236}">
                <a16:creationId xmlns:a16="http://schemas.microsoft.com/office/drawing/2014/main" id="{B3123AFC-82BE-A5C6-5D78-D441F08A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0305" y="7016267"/>
            <a:ext cx="1185579" cy="1185579"/>
          </a:xfrm>
          <a:prstGeom prst="rect">
            <a:avLst/>
          </a:prstGeom>
        </p:spPr>
      </p:pic>
      <p:pic>
        <p:nvPicPr>
          <p:cNvPr id="68" name="Grafický objekt 67" descr="Koruna obrys">
            <a:extLst>
              <a:ext uri="{FF2B5EF4-FFF2-40B4-BE49-F238E27FC236}">
                <a16:creationId xmlns:a16="http://schemas.microsoft.com/office/drawing/2014/main" id="{5A02F387-2F20-CD7E-3527-B33401145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3599" y="6858000"/>
            <a:ext cx="1314105" cy="1314105"/>
          </a:xfrm>
          <a:prstGeom prst="rect">
            <a:avLst/>
          </a:prstGeom>
        </p:spPr>
      </p:pic>
      <p:pic>
        <p:nvPicPr>
          <p:cNvPr id="70" name="Grafický objekt 69" descr="Psací podložka s klipsou obrys">
            <a:extLst>
              <a:ext uri="{FF2B5EF4-FFF2-40B4-BE49-F238E27FC236}">
                <a16:creationId xmlns:a16="http://schemas.microsoft.com/office/drawing/2014/main" id="{C2846EC8-96D0-9F3D-49F1-09B296F9B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64129" y="6885760"/>
            <a:ext cx="1286517" cy="1286517"/>
          </a:xfrm>
          <a:prstGeom prst="rect">
            <a:avLst/>
          </a:prstGeom>
        </p:spPr>
      </p:pic>
      <p:pic>
        <p:nvPicPr>
          <p:cNvPr id="72" name="Grafický objekt 71" descr="Matematika obrys">
            <a:extLst>
              <a:ext uri="{FF2B5EF4-FFF2-40B4-BE49-F238E27FC236}">
                <a16:creationId xmlns:a16="http://schemas.microsoft.com/office/drawing/2014/main" id="{1CE6B2B5-D927-30DE-2F21-13963E12B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06035" y="6895934"/>
            <a:ext cx="1305911" cy="13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7" grpId="0" animBg="1"/>
      <p:bldP spid="21" grpId="0" animBg="1"/>
      <p:bldP spid="23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en-US" dirty="0"/>
              <a:t> Needs </a:t>
            </a:r>
            <a:r>
              <a:rPr lang="en-US" dirty="0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| </a:t>
            </a:r>
            <a:r>
              <a:rPr lang="en-US" dirty="0">
                <a:solidFill>
                  <a:schemeClr val="accent1"/>
                </a:solidFill>
              </a:rPr>
              <a:t>Market Analysis </a:t>
            </a:r>
            <a:r>
              <a:rPr lang="en-US" dirty="0"/>
              <a:t>| </a:t>
            </a:r>
            <a:r>
              <a:rPr lang="sk-SK" dirty="0" err="1">
                <a:solidFill>
                  <a:schemeClr val="accent4"/>
                </a:solidFill>
              </a:rPr>
              <a:t>Understanding</a:t>
            </a:r>
            <a:r>
              <a:rPr lang="sk-SK" dirty="0">
                <a:solidFill>
                  <a:schemeClr val="accent4"/>
                </a:solidFill>
              </a:rPr>
              <a:t> of </a:t>
            </a:r>
            <a:r>
              <a:rPr lang="sk-SK" dirty="0" err="1">
                <a:solidFill>
                  <a:schemeClr val="accent4"/>
                </a:solidFill>
              </a:rPr>
              <a:t>the</a:t>
            </a:r>
            <a:r>
              <a:rPr lang="sk-SK" dirty="0">
                <a:solidFill>
                  <a:schemeClr val="accent4"/>
                </a:solidFill>
              </a:rPr>
              <a:t> </a:t>
            </a:r>
            <a:r>
              <a:rPr lang="sk-SK" dirty="0" err="1">
                <a:solidFill>
                  <a:schemeClr val="accent4"/>
                </a:solidFill>
              </a:rPr>
              <a:t>needs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58D26B1-57C6-FF4F-7288-D831361ABEE4}"/>
              </a:ext>
            </a:extLst>
          </p:cNvPr>
          <p:cNvSpPr txBox="1"/>
          <p:nvPr/>
        </p:nvSpPr>
        <p:spPr>
          <a:xfrm>
            <a:off x="1565850" y="3517495"/>
            <a:ext cx="732692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endParaRPr lang="en-US" sz="38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608732-11BA-7F73-A326-7840D7B7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50" y="4473676"/>
            <a:ext cx="10626150" cy="7386811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0824D9FF-017E-0787-1FF5-2F67B7C0851A}"/>
              </a:ext>
            </a:extLst>
          </p:cNvPr>
          <p:cNvSpPr txBox="1"/>
          <p:nvPr/>
        </p:nvSpPr>
        <p:spPr>
          <a:xfrm>
            <a:off x="12890711" y="3517209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5812AB3-CE0F-E98A-C039-37A7338B9427}"/>
              </a:ext>
            </a:extLst>
          </p:cNvPr>
          <p:cNvSpPr txBox="1"/>
          <p:nvPr/>
        </p:nvSpPr>
        <p:spPr>
          <a:xfrm>
            <a:off x="12890710" y="4321058"/>
            <a:ext cx="10356151" cy="783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ski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allows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enjoyable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quality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perfectly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prepared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slopes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Austria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7F8F058-0E08-E3AF-1B52-CEFB1869D516}"/>
              </a:ext>
            </a:extLst>
          </p:cNvPr>
          <p:cNvSpPr txBox="1"/>
          <p:nvPr/>
        </p:nvSpPr>
        <p:spPr>
          <a:xfrm>
            <a:off x="12890709" y="5418720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AC5C852-397C-BA23-0F3B-9FF3315F040C}"/>
              </a:ext>
            </a:extLst>
          </p:cNvPr>
          <p:cNvSpPr txBox="1"/>
          <p:nvPr/>
        </p:nvSpPr>
        <p:spPr>
          <a:xfrm>
            <a:off x="12890708" y="6222569"/>
            <a:ext cx="10356151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Durable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ski,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last min. 10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seasons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quality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made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nice and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modern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design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show.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Secure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binding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injury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Respecting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level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skier</a:t>
            </a:r>
            <a:r>
              <a:rPr lang="cs-CZ" sz="2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</a:t>
            </a:r>
            <a:r>
              <a:rPr lang="cs-CZ" sz="2200" b="1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surface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want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ski on.</a:t>
            </a:r>
            <a:endParaRPr lang="en-US" sz="2200" b="1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376D549-3E08-2C91-8770-FDF4E934B2B9}"/>
              </a:ext>
            </a:extLst>
          </p:cNvPr>
          <p:cNvSpPr txBox="1"/>
          <p:nvPr/>
        </p:nvSpPr>
        <p:spPr>
          <a:xfrm>
            <a:off x="12890709" y="7723055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C746AC2F-B959-D9B9-29A3-B79448B6D986}"/>
              </a:ext>
            </a:extLst>
          </p:cNvPr>
          <p:cNvSpPr txBox="1"/>
          <p:nvPr/>
        </p:nvSpPr>
        <p:spPr>
          <a:xfrm>
            <a:off x="12890708" y="8526904"/>
            <a:ext cx="10356151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Type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used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materials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 warranty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made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specific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 style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drive 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direct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paths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allow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hard 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carving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tested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binding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different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model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latest</a:t>
            </a:r>
            <a:endParaRPr lang="en-US" sz="2200" b="1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DE96436-FCEC-470D-0BD3-5E19F98D4287}"/>
              </a:ext>
            </a:extLst>
          </p:cNvPr>
          <p:cNvSpPr txBox="1"/>
          <p:nvPr/>
        </p:nvSpPr>
        <p:spPr>
          <a:xfrm>
            <a:off x="12890708" y="9987608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Parametres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C656839-9F9A-415A-C2D4-4AF440629663}"/>
              </a:ext>
            </a:extLst>
          </p:cNvPr>
          <p:cNvSpPr txBox="1"/>
          <p:nvPr/>
        </p:nvSpPr>
        <p:spPr>
          <a:xfrm>
            <a:off x="12890707" y="10791457"/>
            <a:ext cx="10356151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Flexibility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ski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used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materials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lenght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radius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model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distance in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narrowest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below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binding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color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binding</a:t>
            </a:r>
            <a:r>
              <a:rPr lang="cs-CZ" sz="2200" b="1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test </a:t>
            </a:r>
            <a:r>
              <a:rPr lang="cs-CZ" sz="2200" b="1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</a:t>
            </a:r>
            <a:endParaRPr lang="en-US" sz="2200" b="1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Sika CZ – case study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08231" y="5334599"/>
            <a:ext cx="15984415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4308231" y="405305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3396574" y="891315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9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Case Study Sika 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cs-CZ" dirty="0">
                <a:solidFill>
                  <a:schemeClr val="accent3"/>
                </a:solidFill>
              </a:rPr>
              <a:t>B</a:t>
            </a:r>
            <a:r>
              <a:rPr lang="sk-SK" dirty="0">
                <a:solidFill>
                  <a:schemeClr val="accent3"/>
                </a:solidFill>
              </a:rPr>
              <a:t>2B </a:t>
            </a:r>
            <a:r>
              <a:rPr lang="sk-SK" dirty="0" err="1">
                <a:solidFill>
                  <a:schemeClr val="accent3"/>
                </a:solidFill>
              </a:rPr>
              <a:t>Analysis</a:t>
            </a: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8A2385-FE7B-4ED9-83FE-4CBB0DFB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39" y="3809479"/>
            <a:ext cx="14941661" cy="8756658"/>
          </a:xfrm>
          <a:prstGeom prst="rect">
            <a:avLst/>
          </a:prstGeom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476C1EB5-8B85-49B0-898D-5ABCE6FC770F}"/>
              </a:ext>
            </a:extLst>
          </p:cNvPr>
          <p:cNvSpPr txBox="1"/>
          <p:nvPr/>
        </p:nvSpPr>
        <p:spPr>
          <a:xfrm>
            <a:off x="1676400" y="2862408"/>
            <a:ext cx="1620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criteria for selection of materials supplier:</a:t>
            </a:r>
          </a:p>
        </p:txBody>
      </p:sp>
    </p:spTree>
    <p:extLst>
      <p:ext uri="{BB962C8B-B14F-4D97-AF65-F5344CB8AC3E}">
        <p14:creationId xmlns:p14="http://schemas.microsoft.com/office/powerpoint/2010/main" val="59749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Case Study Sika 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sk-SK" dirty="0">
                <a:solidFill>
                  <a:schemeClr val="accent4"/>
                </a:solidFill>
              </a:rPr>
              <a:t>B2B </a:t>
            </a:r>
            <a:r>
              <a:rPr lang="sk-SK" dirty="0" err="1">
                <a:solidFill>
                  <a:schemeClr val="accent4"/>
                </a:solidFill>
              </a:rPr>
              <a:t>Needs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8AB55E6-B490-4B89-8EDA-1BEAF085ACDB}"/>
              </a:ext>
            </a:extLst>
          </p:cNvPr>
          <p:cNvSpPr txBox="1"/>
          <p:nvPr/>
        </p:nvSpPr>
        <p:spPr>
          <a:xfrm>
            <a:off x="1676400" y="2862408"/>
            <a:ext cx="1620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parameters required from self-leveling compounds: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ED6508-4739-4FD8-AAB4-3DD29715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59200"/>
            <a:ext cx="13515002" cy="86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Our </a:t>
            </a:r>
            <a:r>
              <a:rPr lang="en-US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cs-CZ" err="1"/>
              <a:t>Consultancy</a:t>
            </a:r>
            <a:r>
              <a:rPr lang="cs-CZ"/>
              <a:t> Project </a:t>
            </a:r>
            <a:r>
              <a:rPr lang="en-US"/>
              <a:t>| </a:t>
            </a:r>
            <a:r>
              <a:rPr lang="en-US">
                <a:solidFill>
                  <a:schemeClr val="accent2"/>
                </a:solidFill>
              </a:rPr>
              <a:t>Market Analysis</a:t>
            </a:r>
          </a:p>
        </p:txBody>
      </p:sp>
      <p:sp>
        <p:nvSpPr>
          <p:cNvPr id="22" name="Oval 21"/>
          <p:cNvSpPr/>
          <p:nvPr/>
        </p:nvSpPr>
        <p:spPr>
          <a:xfrm>
            <a:off x="7040441" y="3398520"/>
            <a:ext cx="1199758" cy="119975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2" idx="2"/>
          </p:cNvCxnSpPr>
          <p:nvPr/>
        </p:nvCxnSpPr>
        <p:spPr>
          <a:xfrm>
            <a:off x="5244253" y="3998398"/>
            <a:ext cx="1796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0420" y="3586522"/>
            <a:ext cx="939800" cy="823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3803" y="3775324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48047" y="3706011"/>
            <a:ext cx="771915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Definition</a:t>
            </a:r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Objectives</a:t>
            </a:r>
          </a:p>
        </p:txBody>
      </p:sp>
      <p:sp>
        <p:nvSpPr>
          <p:cNvPr id="72" name="Oval 71"/>
          <p:cNvSpPr/>
          <p:nvPr/>
        </p:nvSpPr>
        <p:spPr>
          <a:xfrm>
            <a:off x="7040441" y="5037221"/>
            <a:ext cx="1199758" cy="119975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2" idx="2"/>
          </p:cNvCxnSpPr>
          <p:nvPr/>
        </p:nvCxnSpPr>
        <p:spPr>
          <a:xfrm>
            <a:off x="5244253" y="5637099"/>
            <a:ext cx="179618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70420" y="5225223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53803" y="5414025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48047" y="5344712"/>
            <a:ext cx="727211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B2C Needs &amp; Analysis</a:t>
            </a:r>
          </a:p>
        </p:txBody>
      </p:sp>
      <p:sp>
        <p:nvSpPr>
          <p:cNvPr id="78" name="Oval 77"/>
          <p:cNvSpPr/>
          <p:nvPr/>
        </p:nvSpPr>
        <p:spPr>
          <a:xfrm>
            <a:off x="7040441" y="6675922"/>
            <a:ext cx="1199758" cy="1199756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endCxn id="78" idx="2"/>
          </p:cNvCxnSpPr>
          <p:nvPr/>
        </p:nvCxnSpPr>
        <p:spPr>
          <a:xfrm>
            <a:off x="5244253" y="7275800"/>
            <a:ext cx="179618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70420" y="6863924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53803" y="7052726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248047" y="6983413"/>
            <a:ext cx="574980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B2B Needs &amp; Analysis</a:t>
            </a:r>
          </a:p>
        </p:txBody>
      </p:sp>
      <p:sp>
        <p:nvSpPr>
          <p:cNvPr id="84" name="Oval 83"/>
          <p:cNvSpPr/>
          <p:nvPr/>
        </p:nvSpPr>
        <p:spPr>
          <a:xfrm>
            <a:off x="7040441" y="8314623"/>
            <a:ext cx="1199758" cy="1199756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endCxn id="84" idx="2"/>
          </p:cNvCxnSpPr>
          <p:nvPr/>
        </p:nvCxnSpPr>
        <p:spPr>
          <a:xfrm>
            <a:off x="5244253" y="8914501"/>
            <a:ext cx="179618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170420" y="8502625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53803" y="8691427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248047" y="8622114"/>
            <a:ext cx="629675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Competitors Analysis</a:t>
            </a:r>
          </a:p>
        </p:txBody>
      </p:sp>
    </p:spTree>
    <p:extLst>
      <p:ext uri="{BB962C8B-B14F-4D97-AF65-F5344CB8AC3E}">
        <p14:creationId xmlns:p14="http://schemas.microsoft.com/office/powerpoint/2010/main" val="190469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Case Study Sika 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| </a:t>
            </a:r>
            <a:r>
              <a:rPr lang="en-US" dirty="0">
                <a:solidFill>
                  <a:schemeClr val="accent1"/>
                </a:solidFill>
              </a:rPr>
              <a:t>Market Analysis </a:t>
            </a:r>
            <a:r>
              <a:rPr lang="en-US" dirty="0"/>
              <a:t>| </a:t>
            </a:r>
            <a:r>
              <a:rPr lang="sk-SK" dirty="0">
                <a:solidFill>
                  <a:schemeClr val="accent4"/>
                </a:solidFill>
              </a:rPr>
              <a:t>B2B </a:t>
            </a:r>
            <a:r>
              <a:rPr lang="sk-SK" dirty="0" err="1">
                <a:solidFill>
                  <a:schemeClr val="accent4"/>
                </a:solidFill>
              </a:rPr>
              <a:t>Needs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8AB55E6-B490-4B89-8EDA-1BEAF085ACDB}"/>
              </a:ext>
            </a:extLst>
          </p:cNvPr>
          <p:cNvSpPr txBox="1"/>
          <p:nvPr/>
        </p:nvSpPr>
        <p:spPr>
          <a:xfrm>
            <a:off x="1676400" y="2862408"/>
            <a:ext cx="1620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parameters required from </a:t>
            </a:r>
            <a:r>
              <a:rPr lang="sk-SK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bituminous</a:t>
            </a:r>
            <a:r>
              <a:rPr lang="sk-SK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k-SK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sheets</a:t>
            </a:r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6D1125-B060-249F-3B83-9FF6C5950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24" y="3870149"/>
            <a:ext cx="17361560" cy="87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6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Case Study Sika 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| </a:t>
            </a:r>
            <a:r>
              <a:rPr lang="en-US" dirty="0">
                <a:solidFill>
                  <a:schemeClr val="accent1"/>
                </a:solidFill>
              </a:rPr>
              <a:t>Market Analysis </a:t>
            </a:r>
            <a:r>
              <a:rPr lang="en-US" dirty="0"/>
              <a:t>| </a:t>
            </a:r>
            <a:r>
              <a:rPr lang="sk-SK" dirty="0">
                <a:solidFill>
                  <a:schemeClr val="accent4"/>
                </a:solidFill>
              </a:rPr>
              <a:t>B2B </a:t>
            </a:r>
            <a:r>
              <a:rPr lang="sk-SK" dirty="0" err="1">
                <a:solidFill>
                  <a:schemeClr val="accent4"/>
                </a:solidFill>
              </a:rPr>
              <a:t>Needs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8AB55E6-B490-4B89-8EDA-1BEAF085ACDB}"/>
              </a:ext>
            </a:extLst>
          </p:cNvPr>
          <p:cNvSpPr txBox="1"/>
          <p:nvPr/>
        </p:nvSpPr>
        <p:spPr>
          <a:xfrm>
            <a:off x="1676400" y="2862408"/>
            <a:ext cx="1620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parameters required from </a:t>
            </a:r>
            <a:r>
              <a:rPr lang="sk-SK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bituminous</a:t>
            </a:r>
            <a:r>
              <a:rPr lang="sk-SK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k-SK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sheets</a:t>
            </a:r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5800FA-3A9A-BB7C-B517-A188CFB2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09579"/>
            <a:ext cx="14197584" cy="86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Competitors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68496" y="5334599"/>
            <a:ext cx="16715232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977242" y="4106827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3747104" y="8736874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4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35"/>
          <p:cNvSpPr>
            <a:spLocks noChangeArrowheads="1"/>
          </p:cNvSpPr>
          <p:nvPr/>
        </p:nvSpPr>
        <p:spPr bwMode="auto">
          <a:xfrm>
            <a:off x="9869489" y="7720476"/>
            <a:ext cx="4648198" cy="4650682"/>
          </a:xfrm>
          <a:prstGeom prst="ellipse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Potential</a:t>
            </a:r>
            <a:r>
              <a:rPr lang="en-US">
                <a:solidFill>
                  <a:schemeClr val="accent2"/>
                </a:solidFill>
              </a:rPr>
              <a:t> Sika CZ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en-US">
                <a:solidFill>
                  <a:schemeClr val="accent4"/>
                </a:solidFill>
              </a:rPr>
              <a:t>Competitive Environment</a:t>
            </a:r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8858251" y="6415205"/>
            <a:ext cx="1079500" cy="1943100"/>
          </a:xfrm>
          <a:custGeom>
            <a:avLst/>
            <a:gdLst>
              <a:gd name="T0" fmla="*/ 348 w 348"/>
              <a:gd name="T1" fmla="*/ 627 h 627"/>
              <a:gd name="T2" fmla="*/ 348 w 348"/>
              <a:gd name="T3" fmla="*/ 104 h 627"/>
              <a:gd name="T4" fmla="*/ 244 w 348"/>
              <a:gd name="T5" fmla="*/ 0 h 627"/>
              <a:gd name="T6" fmla="*/ 0 w 348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" h="627">
                <a:moveTo>
                  <a:pt x="348" y="627"/>
                </a:moveTo>
                <a:cubicBezTo>
                  <a:pt x="348" y="104"/>
                  <a:pt x="348" y="104"/>
                  <a:pt x="348" y="104"/>
                </a:cubicBezTo>
                <a:cubicBezTo>
                  <a:pt x="348" y="46"/>
                  <a:pt x="301" y="0"/>
                  <a:pt x="24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10328276" y="3873617"/>
            <a:ext cx="922338" cy="3462338"/>
          </a:xfrm>
          <a:custGeom>
            <a:avLst/>
            <a:gdLst>
              <a:gd name="T0" fmla="*/ 298 w 298"/>
              <a:gd name="T1" fmla="*/ 1117 h 1117"/>
              <a:gd name="T2" fmla="*/ 298 w 298"/>
              <a:gd name="T3" fmla="*/ 104 h 1117"/>
              <a:gd name="T4" fmla="*/ 194 w 298"/>
              <a:gd name="T5" fmla="*/ 0 h 1117"/>
              <a:gd name="T6" fmla="*/ 0 w 298"/>
              <a:gd name="T7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1117">
                <a:moveTo>
                  <a:pt x="298" y="1117"/>
                </a:moveTo>
                <a:cubicBezTo>
                  <a:pt x="298" y="104"/>
                  <a:pt x="298" y="104"/>
                  <a:pt x="298" y="104"/>
                </a:cubicBezTo>
                <a:cubicBezTo>
                  <a:pt x="298" y="46"/>
                  <a:pt x="252" y="0"/>
                  <a:pt x="19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14449426" y="6415205"/>
            <a:ext cx="1079500" cy="1943100"/>
          </a:xfrm>
          <a:custGeom>
            <a:avLst/>
            <a:gdLst>
              <a:gd name="T0" fmla="*/ 0 w 348"/>
              <a:gd name="T1" fmla="*/ 627 h 627"/>
              <a:gd name="T2" fmla="*/ 0 w 348"/>
              <a:gd name="T3" fmla="*/ 104 h 627"/>
              <a:gd name="T4" fmla="*/ 105 w 348"/>
              <a:gd name="T5" fmla="*/ 0 h 627"/>
              <a:gd name="T6" fmla="*/ 348 w 348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" h="627">
                <a:moveTo>
                  <a:pt x="0" y="627"/>
                </a:moveTo>
                <a:cubicBezTo>
                  <a:pt x="0" y="104"/>
                  <a:pt x="0" y="104"/>
                  <a:pt x="0" y="104"/>
                </a:cubicBezTo>
                <a:cubicBezTo>
                  <a:pt x="0" y="46"/>
                  <a:pt x="47" y="0"/>
                  <a:pt x="105" y="0"/>
                </a:cubicBezTo>
                <a:cubicBezTo>
                  <a:pt x="348" y="0"/>
                  <a:pt x="348" y="0"/>
                  <a:pt x="348" y="0"/>
                </a:cubicBezTo>
              </a:path>
            </a:pathLst>
          </a:custGeom>
          <a:noFill/>
          <a:ln w="285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13136563" y="3873617"/>
            <a:ext cx="922338" cy="3462338"/>
          </a:xfrm>
          <a:custGeom>
            <a:avLst/>
            <a:gdLst>
              <a:gd name="T0" fmla="*/ 0 w 298"/>
              <a:gd name="T1" fmla="*/ 1117 h 1117"/>
              <a:gd name="T2" fmla="*/ 0 w 298"/>
              <a:gd name="T3" fmla="*/ 104 h 1117"/>
              <a:gd name="T4" fmla="*/ 104 w 298"/>
              <a:gd name="T5" fmla="*/ 0 h 1117"/>
              <a:gd name="T6" fmla="*/ 298 w 298"/>
              <a:gd name="T7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1117">
                <a:moveTo>
                  <a:pt x="0" y="1117"/>
                </a:moveTo>
                <a:cubicBezTo>
                  <a:pt x="0" y="104"/>
                  <a:pt x="0" y="104"/>
                  <a:pt x="0" y="104"/>
                </a:cubicBezTo>
                <a:cubicBezTo>
                  <a:pt x="0" y="46"/>
                  <a:pt x="46" y="0"/>
                  <a:pt x="104" y="0"/>
                </a:cubicBezTo>
                <a:cubicBezTo>
                  <a:pt x="298" y="0"/>
                  <a:pt x="298" y="0"/>
                  <a:pt x="298" y="0"/>
                </a:cubicBezTo>
              </a:path>
            </a:pathLst>
          </a:cu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5"/>
          <p:cNvSpPr>
            <a:spLocks noChangeArrowheads="1"/>
          </p:cNvSpPr>
          <p:nvPr/>
        </p:nvSpPr>
        <p:spPr bwMode="auto">
          <a:xfrm>
            <a:off x="15528926" y="5767505"/>
            <a:ext cx="1295400" cy="1295400"/>
          </a:xfrm>
          <a:prstGeom prst="ellipse">
            <a:avLst/>
          </a:prstGeom>
          <a:noFill/>
          <a:ln w="28575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57"/>
          <p:cNvSpPr>
            <a:spLocks noChangeArrowheads="1"/>
          </p:cNvSpPr>
          <p:nvPr/>
        </p:nvSpPr>
        <p:spPr bwMode="auto">
          <a:xfrm>
            <a:off x="14058901" y="3225917"/>
            <a:ext cx="1295400" cy="1295400"/>
          </a:xfrm>
          <a:prstGeom prst="ellips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8"/>
          <p:cNvSpPr>
            <a:spLocks noChangeArrowheads="1"/>
          </p:cNvSpPr>
          <p:nvPr/>
        </p:nvSpPr>
        <p:spPr bwMode="auto">
          <a:xfrm>
            <a:off x="9032876" y="3225917"/>
            <a:ext cx="1295400" cy="1295400"/>
          </a:xfrm>
          <a:prstGeom prst="ellipse">
            <a:avLst/>
          </a:pr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9"/>
          <p:cNvSpPr>
            <a:spLocks noChangeArrowheads="1"/>
          </p:cNvSpPr>
          <p:nvPr/>
        </p:nvSpPr>
        <p:spPr bwMode="auto">
          <a:xfrm>
            <a:off x="7562851" y="5764330"/>
            <a:ext cx="1295400" cy="1298575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676401" y="8786837"/>
            <a:ext cx="4416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6401" y="9565286"/>
            <a:ext cx="4416888" cy="159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investments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comunication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advertising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on-line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activities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point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sales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advertisement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</a:t>
            </a:r>
            <a:endParaRPr lang="en-US" sz="22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49646" y="5768874"/>
            <a:ext cx="4416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49646" y="6547323"/>
            <a:ext cx="4416888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characteristics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arguments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used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by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quality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added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</a:t>
            </a:r>
            <a:endParaRPr lang="en-US" sz="22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8288" y="3142407"/>
            <a:ext cx="4416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8288" y="3920856"/>
            <a:ext cx="4416888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</a:t>
            </a:r>
            <a:r>
              <a:rPr lang="en-US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mpetitors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(sales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representatives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KAM, KPM, sales support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279936" y="8786837"/>
            <a:ext cx="4416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Production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79936" y="9565286"/>
            <a:ext cx="4416888" cy="159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Does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</a:t>
            </a:r>
            <a:r>
              <a:rPr lang="en-US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etitors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production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plants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many and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benefits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gain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22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001001" y="3142407"/>
            <a:ext cx="4416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approach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001001" y="3920856"/>
            <a:ext cx="4416888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Distribution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chain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(sales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agents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distributors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e-shop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Logistics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endParaRPr lang="en-US" sz="22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528778" y="5768874"/>
            <a:ext cx="47460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Additional</a:t>
            </a:r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528778" y="6547323"/>
            <a:ext cx="4416888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relevant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additional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technical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support, sales support,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claim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management </a:t>
            </a:r>
            <a:r>
              <a:rPr lang="cs-CZ" sz="2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2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294536" y="9206905"/>
            <a:ext cx="379492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cap="all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QUALITATIVE ANALYSIS</a:t>
            </a:r>
            <a:endParaRPr lang="en-US" sz="5000" cap="all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2" name="Freeform 79"/>
          <p:cNvSpPr>
            <a:spLocks/>
          </p:cNvSpPr>
          <p:nvPr/>
        </p:nvSpPr>
        <p:spPr bwMode="auto">
          <a:xfrm>
            <a:off x="14784388" y="9883775"/>
            <a:ext cx="341313" cy="341313"/>
          </a:xfrm>
          <a:custGeom>
            <a:avLst/>
            <a:gdLst>
              <a:gd name="T0" fmla="*/ 227 w 316"/>
              <a:gd name="T1" fmla="*/ 277 h 316"/>
              <a:gd name="T2" fmla="*/ 38 w 316"/>
              <a:gd name="T3" fmla="*/ 227 h 316"/>
              <a:gd name="T4" fmla="*/ 89 w 316"/>
              <a:gd name="T5" fmla="*/ 38 h 316"/>
              <a:gd name="T6" fmla="*/ 278 w 316"/>
              <a:gd name="T7" fmla="*/ 89 h 316"/>
              <a:gd name="T8" fmla="*/ 227 w 316"/>
              <a:gd name="T9" fmla="*/ 27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16">
                <a:moveTo>
                  <a:pt x="227" y="277"/>
                </a:moveTo>
                <a:cubicBezTo>
                  <a:pt x="161" y="316"/>
                  <a:pt x="76" y="293"/>
                  <a:pt x="38" y="227"/>
                </a:cubicBezTo>
                <a:cubicBezTo>
                  <a:pt x="0" y="161"/>
                  <a:pt x="23" y="76"/>
                  <a:pt x="89" y="38"/>
                </a:cubicBezTo>
                <a:cubicBezTo>
                  <a:pt x="155" y="0"/>
                  <a:pt x="239" y="22"/>
                  <a:pt x="278" y="89"/>
                </a:cubicBezTo>
                <a:cubicBezTo>
                  <a:pt x="316" y="155"/>
                  <a:pt x="293" y="239"/>
                  <a:pt x="227" y="2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80"/>
          <p:cNvSpPr>
            <a:spLocks/>
          </p:cNvSpPr>
          <p:nvPr/>
        </p:nvSpPr>
        <p:spPr bwMode="auto">
          <a:xfrm>
            <a:off x="14282738" y="8307388"/>
            <a:ext cx="341313" cy="341313"/>
          </a:xfrm>
          <a:custGeom>
            <a:avLst/>
            <a:gdLst>
              <a:gd name="T0" fmla="*/ 227 w 315"/>
              <a:gd name="T1" fmla="*/ 277 h 315"/>
              <a:gd name="T2" fmla="*/ 38 w 315"/>
              <a:gd name="T3" fmla="*/ 227 h 315"/>
              <a:gd name="T4" fmla="*/ 88 w 315"/>
              <a:gd name="T5" fmla="*/ 38 h 315"/>
              <a:gd name="T6" fmla="*/ 277 w 315"/>
              <a:gd name="T7" fmla="*/ 88 h 315"/>
              <a:gd name="T8" fmla="*/ 227 w 315"/>
              <a:gd name="T9" fmla="*/ 27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" h="315">
                <a:moveTo>
                  <a:pt x="227" y="277"/>
                </a:moveTo>
                <a:cubicBezTo>
                  <a:pt x="161" y="315"/>
                  <a:pt x="76" y="293"/>
                  <a:pt x="38" y="227"/>
                </a:cubicBezTo>
                <a:cubicBezTo>
                  <a:pt x="0" y="161"/>
                  <a:pt x="22" y="76"/>
                  <a:pt x="88" y="38"/>
                </a:cubicBezTo>
                <a:cubicBezTo>
                  <a:pt x="155" y="0"/>
                  <a:pt x="239" y="22"/>
                  <a:pt x="277" y="88"/>
                </a:cubicBezTo>
                <a:cubicBezTo>
                  <a:pt x="315" y="155"/>
                  <a:pt x="293" y="239"/>
                  <a:pt x="227" y="2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81"/>
          <p:cNvSpPr>
            <a:spLocks/>
          </p:cNvSpPr>
          <p:nvPr/>
        </p:nvSpPr>
        <p:spPr bwMode="auto">
          <a:xfrm>
            <a:off x="11079163" y="7283450"/>
            <a:ext cx="341313" cy="342900"/>
          </a:xfrm>
          <a:custGeom>
            <a:avLst/>
            <a:gdLst>
              <a:gd name="T0" fmla="*/ 227 w 316"/>
              <a:gd name="T1" fmla="*/ 278 h 316"/>
              <a:gd name="T2" fmla="*/ 39 w 316"/>
              <a:gd name="T3" fmla="*/ 227 h 316"/>
              <a:gd name="T4" fmla="*/ 89 w 316"/>
              <a:gd name="T5" fmla="*/ 38 h 316"/>
              <a:gd name="T6" fmla="*/ 278 w 316"/>
              <a:gd name="T7" fmla="*/ 89 h 316"/>
              <a:gd name="T8" fmla="*/ 227 w 316"/>
              <a:gd name="T9" fmla="*/ 27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16">
                <a:moveTo>
                  <a:pt x="227" y="278"/>
                </a:moveTo>
                <a:cubicBezTo>
                  <a:pt x="161" y="316"/>
                  <a:pt x="77" y="293"/>
                  <a:pt x="39" y="227"/>
                </a:cubicBezTo>
                <a:cubicBezTo>
                  <a:pt x="0" y="161"/>
                  <a:pt x="23" y="76"/>
                  <a:pt x="89" y="38"/>
                </a:cubicBezTo>
                <a:cubicBezTo>
                  <a:pt x="155" y="0"/>
                  <a:pt x="240" y="23"/>
                  <a:pt x="278" y="89"/>
                </a:cubicBezTo>
                <a:cubicBezTo>
                  <a:pt x="316" y="155"/>
                  <a:pt x="294" y="240"/>
                  <a:pt x="227" y="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82"/>
          <p:cNvSpPr>
            <a:spLocks/>
          </p:cNvSpPr>
          <p:nvPr/>
        </p:nvSpPr>
        <p:spPr bwMode="auto">
          <a:xfrm>
            <a:off x="12963525" y="7283450"/>
            <a:ext cx="342900" cy="342900"/>
          </a:xfrm>
          <a:custGeom>
            <a:avLst/>
            <a:gdLst>
              <a:gd name="T0" fmla="*/ 227 w 316"/>
              <a:gd name="T1" fmla="*/ 278 h 316"/>
              <a:gd name="T2" fmla="*/ 38 w 316"/>
              <a:gd name="T3" fmla="*/ 227 h 316"/>
              <a:gd name="T4" fmla="*/ 89 w 316"/>
              <a:gd name="T5" fmla="*/ 38 h 316"/>
              <a:gd name="T6" fmla="*/ 278 w 316"/>
              <a:gd name="T7" fmla="*/ 89 h 316"/>
              <a:gd name="T8" fmla="*/ 227 w 316"/>
              <a:gd name="T9" fmla="*/ 27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16">
                <a:moveTo>
                  <a:pt x="227" y="278"/>
                </a:moveTo>
                <a:cubicBezTo>
                  <a:pt x="161" y="316"/>
                  <a:pt x="76" y="293"/>
                  <a:pt x="38" y="227"/>
                </a:cubicBezTo>
                <a:cubicBezTo>
                  <a:pt x="0" y="161"/>
                  <a:pt x="22" y="76"/>
                  <a:pt x="89" y="38"/>
                </a:cubicBezTo>
                <a:cubicBezTo>
                  <a:pt x="155" y="0"/>
                  <a:pt x="239" y="23"/>
                  <a:pt x="278" y="89"/>
                </a:cubicBezTo>
                <a:cubicBezTo>
                  <a:pt x="316" y="155"/>
                  <a:pt x="293" y="240"/>
                  <a:pt x="227" y="2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83"/>
          <p:cNvSpPr>
            <a:spLocks/>
          </p:cNvSpPr>
          <p:nvPr/>
        </p:nvSpPr>
        <p:spPr bwMode="auto">
          <a:xfrm>
            <a:off x="9759950" y="8307388"/>
            <a:ext cx="341313" cy="341313"/>
          </a:xfrm>
          <a:custGeom>
            <a:avLst/>
            <a:gdLst>
              <a:gd name="T0" fmla="*/ 227 w 315"/>
              <a:gd name="T1" fmla="*/ 277 h 315"/>
              <a:gd name="T2" fmla="*/ 38 w 315"/>
              <a:gd name="T3" fmla="*/ 227 h 315"/>
              <a:gd name="T4" fmla="*/ 88 w 315"/>
              <a:gd name="T5" fmla="*/ 38 h 315"/>
              <a:gd name="T6" fmla="*/ 277 w 315"/>
              <a:gd name="T7" fmla="*/ 88 h 315"/>
              <a:gd name="T8" fmla="*/ 227 w 315"/>
              <a:gd name="T9" fmla="*/ 27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" h="315">
                <a:moveTo>
                  <a:pt x="227" y="277"/>
                </a:moveTo>
                <a:cubicBezTo>
                  <a:pt x="160" y="315"/>
                  <a:pt x="76" y="293"/>
                  <a:pt x="38" y="227"/>
                </a:cubicBezTo>
                <a:cubicBezTo>
                  <a:pt x="0" y="160"/>
                  <a:pt x="22" y="76"/>
                  <a:pt x="88" y="38"/>
                </a:cubicBezTo>
                <a:cubicBezTo>
                  <a:pt x="154" y="0"/>
                  <a:pt x="239" y="22"/>
                  <a:pt x="277" y="88"/>
                </a:cubicBezTo>
                <a:cubicBezTo>
                  <a:pt x="315" y="154"/>
                  <a:pt x="293" y="239"/>
                  <a:pt x="227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84"/>
          <p:cNvSpPr>
            <a:spLocks/>
          </p:cNvSpPr>
          <p:nvPr/>
        </p:nvSpPr>
        <p:spPr bwMode="auto">
          <a:xfrm>
            <a:off x="9258300" y="9883775"/>
            <a:ext cx="342900" cy="341313"/>
          </a:xfrm>
          <a:custGeom>
            <a:avLst/>
            <a:gdLst>
              <a:gd name="T0" fmla="*/ 227 w 316"/>
              <a:gd name="T1" fmla="*/ 277 h 316"/>
              <a:gd name="T2" fmla="*/ 38 w 316"/>
              <a:gd name="T3" fmla="*/ 227 h 316"/>
              <a:gd name="T4" fmla="*/ 89 w 316"/>
              <a:gd name="T5" fmla="*/ 38 h 316"/>
              <a:gd name="T6" fmla="*/ 278 w 316"/>
              <a:gd name="T7" fmla="*/ 89 h 316"/>
              <a:gd name="T8" fmla="*/ 227 w 316"/>
              <a:gd name="T9" fmla="*/ 27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16">
                <a:moveTo>
                  <a:pt x="227" y="277"/>
                </a:moveTo>
                <a:cubicBezTo>
                  <a:pt x="161" y="316"/>
                  <a:pt x="77" y="293"/>
                  <a:pt x="38" y="227"/>
                </a:cubicBezTo>
                <a:cubicBezTo>
                  <a:pt x="0" y="161"/>
                  <a:pt x="23" y="76"/>
                  <a:pt x="89" y="38"/>
                </a:cubicBezTo>
                <a:cubicBezTo>
                  <a:pt x="155" y="0"/>
                  <a:pt x="240" y="22"/>
                  <a:pt x="278" y="89"/>
                </a:cubicBezTo>
                <a:cubicBezTo>
                  <a:pt x="316" y="155"/>
                  <a:pt x="293" y="239"/>
                  <a:pt x="227" y="2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9358313" y="7215187"/>
            <a:ext cx="5668963" cy="2711451"/>
            <a:chOff x="9358313" y="7215187"/>
            <a:chExt cx="5668963" cy="271145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1" name="Freeform 78"/>
            <p:cNvSpPr>
              <a:spLocks/>
            </p:cNvSpPr>
            <p:nvPr/>
          </p:nvSpPr>
          <p:spPr bwMode="auto">
            <a:xfrm>
              <a:off x="11349038" y="7215187"/>
              <a:ext cx="1685925" cy="269875"/>
            </a:xfrm>
            <a:custGeom>
              <a:avLst/>
              <a:gdLst>
                <a:gd name="T0" fmla="*/ 1556 w 1556"/>
                <a:gd name="T1" fmla="*/ 117 h 249"/>
                <a:gd name="T2" fmla="*/ 778 w 1556"/>
                <a:gd name="T3" fmla="*/ 0 h 249"/>
                <a:gd name="T4" fmla="*/ 0 w 1556"/>
                <a:gd name="T5" fmla="*/ 117 h 249"/>
                <a:gd name="T6" fmla="*/ 28 w 1556"/>
                <a:gd name="T7" fmla="*/ 152 h 249"/>
                <a:gd name="T8" fmla="*/ 44 w 1556"/>
                <a:gd name="T9" fmla="*/ 249 h 249"/>
                <a:gd name="T10" fmla="*/ 778 w 1556"/>
                <a:gd name="T11" fmla="*/ 137 h 249"/>
                <a:gd name="T12" fmla="*/ 1512 w 1556"/>
                <a:gd name="T13" fmla="*/ 249 h 249"/>
                <a:gd name="T14" fmla="*/ 1556 w 1556"/>
                <a:gd name="T15" fmla="*/ 1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6" h="249">
                  <a:moveTo>
                    <a:pt x="1556" y="117"/>
                  </a:moveTo>
                  <a:cubicBezTo>
                    <a:pt x="1308" y="40"/>
                    <a:pt x="1046" y="0"/>
                    <a:pt x="778" y="0"/>
                  </a:cubicBezTo>
                  <a:cubicBezTo>
                    <a:pt x="510" y="0"/>
                    <a:pt x="248" y="40"/>
                    <a:pt x="0" y="117"/>
                  </a:cubicBezTo>
                  <a:cubicBezTo>
                    <a:pt x="11" y="127"/>
                    <a:pt x="20" y="138"/>
                    <a:pt x="28" y="152"/>
                  </a:cubicBezTo>
                  <a:cubicBezTo>
                    <a:pt x="46" y="182"/>
                    <a:pt x="50" y="217"/>
                    <a:pt x="44" y="249"/>
                  </a:cubicBezTo>
                  <a:cubicBezTo>
                    <a:pt x="276" y="176"/>
                    <a:pt x="522" y="137"/>
                    <a:pt x="778" y="137"/>
                  </a:cubicBezTo>
                  <a:cubicBezTo>
                    <a:pt x="1034" y="137"/>
                    <a:pt x="1280" y="176"/>
                    <a:pt x="1512" y="249"/>
                  </a:cubicBezTo>
                  <a:cubicBezTo>
                    <a:pt x="1503" y="201"/>
                    <a:pt x="1519" y="150"/>
                    <a:pt x="155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5"/>
            <p:cNvSpPr>
              <a:spLocks/>
            </p:cNvSpPr>
            <p:nvPr/>
          </p:nvSpPr>
          <p:spPr bwMode="auto">
            <a:xfrm>
              <a:off x="9939338" y="7432675"/>
              <a:ext cx="1217613" cy="979488"/>
            </a:xfrm>
            <a:custGeom>
              <a:avLst/>
              <a:gdLst>
                <a:gd name="T0" fmla="*/ 1090 w 1123"/>
                <a:gd name="T1" fmla="*/ 90 h 904"/>
                <a:gd name="T2" fmla="*/ 1073 w 1123"/>
                <a:gd name="T3" fmla="*/ 0 h 904"/>
                <a:gd name="T4" fmla="*/ 228 w 1123"/>
                <a:gd name="T5" fmla="*/ 567 h 904"/>
                <a:gd name="T6" fmla="*/ 0 w 1123"/>
                <a:gd name="T7" fmla="*/ 827 h 904"/>
                <a:gd name="T8" fmla="*/ 111 w 1123"/>
                <a:gd name="T9" fmla="*/ 895 h 904"/>
                <a:gd name="T10" fmla="*/ 116 w 1123"/>
                <a:gd name="T11" fmla="*/ 904 h 904"/>
                <a:gd name="T12" fmla="*/ 1123 w 1123"/>
                <a:gd name="T13" fmla="*/ 129 h 904"/>
                <a:gd name="T14" fmla="*/ 1090 w 1123"/>
                <a:gd name="T15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904">
                  <a:moveTo>
                    <a:pt x="1090" y="90"/>
                  </a:moveTo>
                  <a:cubicBezTo>
                    <a:pt x="1073" y="62"/>
                    <a:pt x="1068" y="30"/>
                    <a:pt x="1073" y="0"/>
                  </a:cubicBezTo>
                  <a:cubicBezTo>
                    <a:pt x="761" y="130"/>
                    <a:pt x="474" y="321"/>
                    <a:pt x="228" y="567"/>
                  </a:cubicBezTo>
                  <a:cubicBezTo>
                    <a:pt x="146" y="649"/>
                    <a:pt x="70" y="736"/>
                    <a:pt x="0" y="827"/>
                  </a:cubicBezTo>
                  <a:cubicBezTo>
                    <a:pt x="45" y="829"/>
                    <a:pt x="87" y="854"/>
                    <a:pt x="111" y="895"/>
                  </a:cubicBezTo>
                  <a:cubicBezTo>
                    <a:pt x="113" y="898"/>
                    <a:pt x="114" y="901"/>
                    <a:pt x="116" y="904"/>
                  </a:cubicBezTo>
                  <a:cubicBezTo>
                    <a:pt x="377" y="566"/>
                    <a:pt x="724" y="297"/>
                    <a:pt x="1123" y="129"/>
                  </a:cubicBezTo>
                  <a:cubicBezTo>
                    <a:pt x="1110" y="119"/>
                    <a:pt x="1098" y="106"/>
                    <a:pt x="1090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6"/>
            <p:cNvSpPr>
              <a:spLocks/>
            </p:cNvSpPr>
            <p:nvPr/>
          </p:nvSpPr>
          <p:spPr bwMode="auto">
            <a:xfrm>
              <a:off x="14470063" y="8537575"/>
              <a:ext cx="557213" cy="1389063"/>
            </a:xfrm>
            <a:custGeom>
              <a:avLst/>
              <a:gdLst>
                <a:gd name="T0" fmla="*/ 113 w 514"/>
                <a:gd name="T1" fmla="*/ 0 h 1281"/>
                <a:gd name="T2" fmla="*/ 55 w 514"/>
                <a:gd name="T3" fmla="*/ 65 h 1281"/>
                <a:gd name="T4" fmla="*/ 0 w 514"/>
                <a:gd name="T5" fmla="*/ 83 h 1281"/>
                <a:gd name="T6" fmla="*/ 376 w 514"/>
                <a:gd name="T7" fmla="*/ 1281 h 1281"/>
                <a:gd name="T8" fmla="*/ 379 w 514"/>
                <a:gd name="T9" fmla="*/ 1279 h 1281"/>
                <a:gd name="T10" fmla="*/ 514 w 514"/>
                <a:gd name="T11" fmla="*/ 1277 h 1281"/>
                <a:gd name="T12" fmla="*/ 113 w 514"/>
                <a:gd name="T13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1281">
                  <a:moveTo>
                    <a:pt x="113" y="0"/>
                  </a:moveTo>
                  <a:cubicBezTo>
                    <a:pt x="101" y="26"/>
                    <a:pt x="82" y="50"/>
                    <a:pt x="55" y="65"/>
                  </a:cubicBezTo>
                  <a:cubicBezTo>
                    <a:pt x="37" y="75"/>
                    <a:pt x="19" y="81"/>
                    <a:pt x="0" y="83"/>
                  </a:cubicBezTo>
                  <a:cubicBezTo>
                    <a:pt x="221" y="433"/>
                    <a:pt x="356" y="842"/>
                    <a:pt x="376" y="1281"/>
                  </a:cubicBezTo>
                  <a:cubicBezTo>
                    <a:pt x="377" y="1280"/>
                    <a:pt x="378" y="1279"/>
                    <a:pt x="379" y="1279"/>
                  </a:cubicBezTo>
                  <a:cubicBezTo>
                    <a:pt x="422" y="1254"/>
                    <a:pt x="473" y="1255"/>
                    <a:pt x="514" y="1277"/>
                  </a:cubicBezTo>
                  <a:cubicBezTo>
                    <a:pt x="493" y="818"/>
                    <a:pt x="354" y="381"/>
                    <a:pt x="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13228638" y="7432675"/>
              <a:ext cx="1217613" cy="979488"/>
            </a:xfrm>
            <a:custGeom>
              <a:avLst/>
              <a:gdLst>
                <a:gd name="T0" fmla="*/ 1061 w 1123"/>
                <a:gd name="T1" fmla="*/ 845 h 903"/>
                <a:gd name="T2" fmla="*/ 1123 w 1123"/>
                <a:gd name="T3" fmla="*/ 827 h 903"/>
                <a:gd name="T4" fmla="*/ 895 w 1123"/>
                <a:gd name="T5" fmla="*/ 567 h 903"/>
                <a:gd name="T6" fmla="*/ 50 w 1123"/>
                <a:gd name="T7" fmla="*/ 0 h 903"/>
                <a:gd name="T8" fmla="*/ 0 w 1123"/>
                <a:gd name="T9" fmla="*/ 129 h 903"/>
                <a:gd name="T10" fmla="*/ 1007 w 1123"/>
                <a:gd name="T11" fmla="*/ 903 h 903"/>
                <a:gd name="T12" fmla="*/ 1061 w 1123"/>
                <a:gd name="T13" fmla="*/ 84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3" h="903">
                  <a:moveTo>
                    <a:pt x="1061" y="845"/>
                  </a:moveTo>
                  <a:cubicBezTo>
                    <a:pt x="1081" y="834"/>
                    <a:pt x="1102" y="828"/>
                    <a:pt x="1123" y="827"/>
                  </a:cubicBezTo>
                  <a:cubicBezTo>
                    <a:pt x="1053" y="736"/>
                    <a:pt x="977" y="649"/>
                    <a:pt x="895" y="567"/>
                  </a:cubicBezTo>
                  <a:cubicBezTo>
                    <a:pt x="649" y="321"/>
                    <a:pt x="362" y="130"/>
                    <a:pt x="50" y="0"/>
                  </a:cubicBezTo>
                  <a:cubicBezTo>
                    <a:pt x="58" y="48"/>
                    <a:pt x="39" y="98"/>
                    <a:pt x="0" y="129"/>
                  </a:cubicBezTo>
                  <a:cubicBezTo>
                    <a:pt x="399" y="296"/>
                    <a:pt x="745" y="565"/>
                    <a:pt x="1007" y="903"/>
                  </a:cubicBezTo>
                  <a:cubicBezTo>
                    <a:pt x="1018" y="880"/>
                    <a:pt x="1037" y="859"/>
                    <a:pt x="1061" y="8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9358313" y="8539163"/>
              <a:ext cx="557213" cy="1385888"/>
            </a:xfrm>
            <a:custGeom>
              <a:avLst/>
              <a:gdLst>
                <a:gd name="T0" fmla="*/ 408 w 514"/>
                <a:gd name="T1" fmla="*/ 14 h 1279"/>
                <a:gd name="T2" fmla="*/ 401 w 514"/>
                <a:gd name="T3" fmla="*/ 0 h 1279"/>
                <a:gd name="T4" fmla="*/ 0 w 514"/>
                <a:gd name="T5" fmla="*/ 1276 h 1279"/>
                <a:gd name="T6" fmla="*/ 138 w 514"/>
                <a:gd name="T7" fmla="*/ 1279 h 1279"/>
                <a:gd name="T8" fmla="*/ 514 w 514"/>
                <a:gd name="T9" fmla="*/ 82 h 1279"/>
                <a:gd name="T10" fmla="*/ 408 w 514"/>
                <a:gd name="T11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4" h="1279">
                  <a:moveTo>
                    <a:pt x="408" y="14"/>
                  </a:moveTo>
                  <a:cubicBezTo>
                    <a:pt x="405" y="9"/>
                    <a:pt x="403" y="5"/>
                    <a:pt x="401" y="0"/>
                  </a:cubicBezTo>
                  <a:cubicBezTo>
                    <a:pt x="159" y="381"/>
                    <a:pt x="21" y="818"/>
                    <a:pt x="0" y="1276"/>
                  </a:cubicBezTo>
                  <a:cubicBezTo>
                    <a:pt x="45" y="1252"/>
                    <a:pt x="97" y="1255"/>
                    <a:pt x="138" y="1279"/>
                  </a:cubicBezTo>
                  <a:cubicBezTo>
                    <a:pt x="158" y="841"/>
                    <a:pt x="293" y="432"/>
                    <a:pt x="514" y="82"/>
                  </a:cubicBezTo>
                  <a:cubicBezTo>
                    <a:pt x="471" y="78"/>
                    <a:pt x="431" y="54"/>
                    <a:pt x="40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Freeform 51"/>
          <p:cNvSpPr>
            <a:spLocks/>
          </p:cNvSpPr>
          <p:nvPr/>
        </p:nvSpPr>
        <p:spPr bwMode="auto">
          <a:xfrm>
            <a:off x="8151813" y="9372717"/>
            <a:ext cx="1282700" cy="563563"/>
          </a:xfrm>
          <a:custGeom>
            <a:avLst/>
            <a:gdLst>
              <a:gd name="T0" fmla="*/ 414 w 414"/>
              <a:gd name="T1" fmla="*/ 182 h 182"/>
              <a:gd name="T2" fmla="*/ 414 w 414"/>
              <a:gd name="T3" fmla="*/ 104 h 182"/>
              <a:gd name="T4" fmla="*/ 310 w 414"/>
              <a:gd name="T5" fmla="*/ 0 h 182"/>
              <a:gd name="T6" fmla="*/ 0 w 41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182">
                <a:moveTo>
                  <a:pt x="414" y="182"/>
                </a:moveTo>
                <a:cubicBezTo>
                  <a:pt x="414" y="104"/>
                  <a:pt x="414" y="104"/>
                  <a:pt x="414" y="104"/>
                </a:cubicBezTo>
                <a:cubicBezTo>
                  <a:pt x="414" y="47"/>
                  <a:pt x="368" y="0"/>
                  <a:pt x="31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>
            <a:off x="6856413" y="8725017"/>
            <a:ext cx="1295400" cy="129540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14952663" y="9372717"/>
            <a:ext cx="1282700" cy="563563"/>
          </a:xfrm>
          <a:custGeom>
            <a:avLst/>
            <a:gdLst>
              <a:gd name="T0" fmla="*/ 0 w 414"/>
              <a:gd name="T1" fmla="*/ 182 h 182"/>
              <a:gd name="T2" fmla="*/ 0 w 414"/>
              <a:gd name="T3" fmla="*/ 104 h 182"/>
              <a:gd name="T4" fmla="*/ 104 w 414"/>
              <a:gd name="T5" fmla="*/ 0 h 182"/>
              <a:gd name="T6" fmla="*/ 414 w 41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4" h="182">
                <a:moveTo>
                  <a:pt x="0" y="182"/>
                </a:moveTo>
                <a:cubicBezTo>
                  <a:pt x="0" y="104"/>
                  <a:pt x="0" y="104"/>
                  <a:pt x="0" y="104"/>
                </a:cubicBezTo>
                <a:cubicBezTo>
                  <a:pt x="0" y="47"/>
                  <a:pt x="47" y="0"/>
                  <a:pt x="104" y="0"/>
                </a:cubicBezTo>
                <a:cubicBezTo>
                  <a:pt x="414" y="0"/>
                  <a:pt x="414" y="0"/>
                  <a:pt x="414" y="0"/>
                </a:cubicBezTo>
              </a:path>
            </a:pathLst>
          </a:custGeom>
          <a:noFill/>
          <a:ln w="28575" cap="flat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6"/>
          <p:cNvSpPr>
            <a:spLocks noChangeArrowheads="1"/>
          </p:cNvSpPr>
          <p:nvPr/>
        </p:nvSpPr>
        <p:spPr bwMode="auto">
          <a:xfrm>
            <a:off x="16235363" y="8725017"/>
            <a:ext cx="1295400" cy="1295400"/>
          </a:xfrm>
          <a:prstGeom prst="ellipse">
            <a:avLst/>
          </a:prstGeom>
          <a:noFill/>
          <a:ln w="28575" cap="flat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fický objekt 6" descr="Krabice obrys">
            <a:extLst>
              <a:ext uri="{FF2B5EF4-FFF2-40B4-BE49-F238E27FC236}">
                <a16:creationId xmlns:a16="http://schemas.microsoft.com/office/drawing/2014/main" id="{47002799-9CDC-4863-A138-E75D96B34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2714" y="5956524"/>
            <a:ext cx="914400" cy="914400"/>
          </a:xfrm>
          <a:prstGeom prst="rect">
            <a:avLst/>
          </a:prstGeom>
        </p:spPr>
      </p:pic>
      <p:pic>
        <p:nvPicPr>
          <p:cNvPr id="9" name="Grafický objekt 8" descr="Rudl obrys">
            <a:extLst>
              <a:ext uri="{FF2B5EF4-FFF2-40B4-BE49-F238E27FC236}">
                <a16:creationId xmlns:a16="http://schemas.microsoft.com/office/drawing/2014/main" id="{1314A2ED-0E20-402E-A594-44E1072D4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40576" y="3400679"/>
            <a:ext cx="914400" cy="914400"/>
          </a:xfrm>
          <a:prstGeom prst="rect">
            <a:avLst/>
          </a:prstGeom>
        </p:spPr>
      </p:pic>
      <p:pic>
        <p:nvPicPr>
          <p:cNvPr id="11" name="Grafický objekt 10" descr="Reklamní obrys">
            <a:extLst>
              <a:ext uri="{FF2B5EF4-FFF2-40B4-BE49-F238E27FC236}">
                <a16:creationId xmlns:a16="http://schemas.microsoft.com/office/drawing/2014/main" id="{15B0526C-8096-444A-A7BF-4F145DA66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008" y="891551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Call centrum obrys">
            <a:extLst>
              <a:ext uri="{FF2B5EF4-FFF2-40B4-BE49-F238E27FC236}">
                <a16:creationId xmlns:a16="http://schemas.microsoft.com/office/drawing/2014/main" id="{417B9B2F-577C-4CC0-9B3B-436357CE0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19426" y="5863169"/>
            <a:ext cx="914400" cy="914400"/>
          </a:xfrm>
          <a:prstGeom prst="rect">
            <a:avLst/>
          </a:prstGeom>
        </p:spPr>
      </p:pic>
      <p:pic>
        <p:nvPicPr>
          <p:cNvPr id="17" name="Grafický objekt 16" descr="Klíč obrys">
            <a:extLst>
              <a:ext uri="{FF2B5EF4-FFF2-40B4-BE49-F238E27FC236}">
                <a16:creationId xmlns:a16="http://schemas.microsoft.com/office/drawing/2014/main" id="{2673253F-CEB0-4CB5-884F-6AC1D9018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96217" y="8926526"/>
            <a:ext cx="914400" cy="914400"/>
          </a:xfrm>
          <a:prstGeom prst="rect">
            <a:avLst/>
          </a:prstGeom>
        </p:spPr>
      </p:pic>
      <p:pic>
        <p:nvPicPr>
          <p:cNvPr id="19" name="Grafický objekt 18" descr="Hierarchie obrys">
            <a:extLst>
              <a:ext uri="{FF2B5EF4-FFF2-40B4-BE49-F238E27FC236}">
                <a16:creationId xmlns:a16="http://schemas.microsoft.com/office/drawing/2014/main" id="{1CBAE9CB-3FEC-461B-955D-9EDD4323DF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14551" y="3349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6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Potential</a:t>
            </a:r>
            <a:r>
              <a:rPr lang="en-US">
                <a:solidFill>
                  <a:schemeClr val="accent2"/>
                </a:solidFill>
              </a:rPr>
              <a:t> Sika CZ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en-US">
                <a:solidFill>
                  <a:schemeClr val="accent4"/>
                </a:solidFill>
              </a:rPr>
              <a:t>Competitive Environment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40FB252-2B5C-4CB2-BEA6-1A733C20B1E0}"/>
              </a:ext>
            </a:extLst>
          </p:cNvPr>
          <p:cNvSpPr txBox="1"/>
          <p:nvPr/>
        </p:nvSpPr>
        <p:spPr>
          <a:xfrm>
            <a:off x="1676400" y="2862408"/>
            <a:ext cx="596798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</a:t>
            </a:r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9F20D0-8694-4503-91A3-CAFE0B1B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84079"/>
            <a:ext cx="11216640" cy="80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4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Potential</a:t>
            </a:r>
            <a:r>
              <a:rPr lang="en-US">
                <a:solidFill>
                  <a:schemeClr val="accent2"/>
                </a:solidFill>
              </a:rPr>
              <a:t> Sika CZ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en-US">
                <a:solidFill>
                  <a:schemeClr val="accent4"/>
                </a:solidFill>
              </a:rPr>
              <a:t>Competitive Environment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40FB252-2B5C-4CB2-BEA6-1A733C20B1E0}"/>
              </a:ext>
            </a:extLst>
          </p:cNvPr>
          <p:cNvSpPr txBox="1"/>
          <p:nvPr/>
        </p:nvSpPr>
        <p:spPr>
          <a:xfrm>
            <a:off x="1676400" y="2862408"/>
            <a:ext cx="596798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Comunication</a:t>
            </a:r>
            <a:r>
              <a:rPr lang="cs-CZ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</a:t>
            </a:r>
            <a:r>
              <a:rPr lang="cs-CZ" sz="38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176706-3AC9-4996-AB4E-84A7BE21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09578"/>
            <a:ext cx="12368784" cy="81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Potential</a:t>
            </a:r>
            <a:r>
              <a:rPr lang="en-US">
                <a:solidFill>
                  <a:schemeClr val="accent2"/>
                </a:solidFill>
              </a:rPr>
              <a:t> Sika CZ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| </a:t>
            </a:r>
            <a:r>
              <a:rPr lang="en-US">
                <a:solidFill>
                  <a:schemeClr val="accent1"/>
                </a:solidFill>
              </a:rPr>
              <a:t>Market Analysis </a:t>
            </a:r>
            <a:r>
              <a:rPr lang="en-US"/>
              <a:t>| </a:t>
            </a:r>
            <a:r>
              <a:rPr lang="en-US">
                <a:solidFill>
                  <a:schemeClr val="accent4"/>
                </a:solidFill>
              </a:rPr>
              <a:t>Competitive Environment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40FB252-2B5C-4CB2-BEA6-1A733C20B1E0}"/>
              </a:ext>
            </a:extLst>
          </p:cNvPr>
          <p:cNvSpPr txBox="1"/>
          <p:nvPr/>
        </p:nvSpPr>
        <p:spPr>
          <a:xfrm>
            <a:off x="1676400" y="2862408"/>
            <a:ext cx="596798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Strengths &amp; Weaknesses: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D16236-7151-97E2-ACEF-D96D11ACE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72587"/>
            <a:ext cx="8071104" cy="86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17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23210" y="5896198"/>
            <a:ext cx="16137580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task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Seminars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602736" y="5334600"/>
            <a:ext cx="16934688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190239" y="382125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66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Consultancy</a:t>
            </a:r>
            <a:r>
              <a:rPr lang="cs-CZ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66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</a:t>
            </a:r>
            <a:endParaRPr lang="en-US" sz="6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2760961" y="8895445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Seminar</a:t>
            </a:r>
            <a:r>
              <a:rPr lang="en-US" dirty="0"/>
              <a:t> </a:t>
            </a:r>
            <a:r>
              <a:rPr lang="cs-CZ" dirty="0" err="1">
                <a:solidFill>
                  <a:schemeClr val="accent2"/>
                </a:solidFill>
              </a:rPr>
              <a:t>Task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Assignment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| </a:t>
            </a:r>
            <a:r>
              <a:rPr lang="cs-CZ" dirty="0" err="1">
                <a:solidFill>
                  <a:schemeClr val="accent1"/>
                </a:solidFill>
              </a:rPr>
              <a:t>Task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for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the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seminar</a:t>
            </a:r>
            <a:r>
              <a:rPr lang="cs-CZ" dirty="0">
                <a:solidFill>
                  <a:schemeClr val="accent1"/>
                </a:solidFill>
              </a:rPr>
              <a:t> 2</a:t>
            </a:r>
            <a:r>
              <a:rPr lang="en-US" dirty="0"/>
              <a:t>|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5D5CCA43-9FA6-433F-9FC5-9238B72A1C63}"/>
              </a:ext>
            </a:extLst>
          </p:cNvPr>
          <p:cNvSpPr/>
          <p:nvPr/>
        </p:nvSpPr>
        <p:spPr>
          <a:xfrm>
            <a:off x="1700659" y="3444329"/>
            <a:ext cx="6553200" cy="78075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EC546EA7-3DB3-4ED1-B535-F15A0EFEDE09}"/>
              </a:ext>
            </a:extLst>
          </p:cNvPr>
          <p:cNvSpPr/>
          <p:nvPr/>
        </p:nvSpPr>
        <p:spPr>
          <a:xfrm>
            <a:off x="1700659" y="3444329"/>
            <a:ext cx="6553200" cy="18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E839011B-BFD6-4FCD-A983-EEB2E86AB4D7}"/>
              </a:ext>
            </a:extLst>
          </p:cNvPr>
          <p:cNvSpPr txBox="1"/>
          <p:nvPr/>
        </p:nvSpPr>
        <p:spPr>
          <a:xfrm>
            <a:off x="2491483" y="3724155"/>
            <a:ext cx="510083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Vertical</a:t>
            </a:r>
            <a:r>
              <a:rPr lang="cs-CZ" sz="4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cs-CZ" sz="4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cs-CZ" sz="4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 - Down</a:t>
            </a:r>
            <a:endParaRPr lang="en-US" sz="4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107DBE14-2863-4EE0-B809-CEBF813A04F3}"/>
              </a:ext>
            </a:extLst>
          </p:cNvPr>
          <p:cNvSpPr txBox="1"/>
          <p:nvPr/>
        </p:nvSpPr>
        <p:spPr>
          <a:xfrm>
            <a:off x="2491482" y="7778203"/>
            <a:ext cx="5100834" cy="2535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1200"/>
              </a:spcAft>
            </a:pP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gain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databases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prepare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calculated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  <a:endParaRPr lang="en-US" sz="24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25424808-D451-44FD-86DC-1920F8CB1F35}"/>
              </a:ext>
            </a:extLst>
          </p:cNvPr>
          <p:cNvSpPr/>
          <p:nvPr/>
        </p:nvSpPr>
        <p:spPr>
          <a:xfrm>
            <a:off x="8927530" y="3444329"/>
            <a:ext cx="6553200" cy="78075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6700CF5-4FED-40A2-BCCD-4D4B0F383C7B}"/>
              </a:ext>
            </a:extLst>
          </p:cNvPr>
          <p:cNvSpPr/>
          <p:nvPr/>
        </p:nvSpPr>
        <p:spPr>
          <a:xfrm>
            <a:off x="8927530" y="3444329"/>
            <a:ext cx="6553200" cy="1813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648A5B79-4761-4563-8447-AFDB0CBD9276}"/>
              </a:ext>
            </a:extLst>
          </p:cNvPr>
          <p:cNvSpPr txBox="1"/>
          <p:nvPr/>
        </p:nvSpPr>
        <p:spPr>
          <a:xfrm>
            <a:off x="9721083" y="3724155"/>
            <a:ext cx="49660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Vertical</a:t>
            </a:r>
            <a:r>
              <a:rPr lang="cs-CZ" sz="4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cs-CZ" sz="4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Bottom</a:t>
            </a:r>
            <a:r>
              <a:rPr lang="cs-CZ" sz="4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Up</a:t>
            </a:r>
            <a:endParaRPr lang="en-US" sz="4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7E4BE36D-FE9E-4F17-8333-18A4E689995D}"/>
              </a:ext>
            </a:extLst>
          </p:cNvPr>
          <p:cNvSpPr/>
          <p:nvPr/>
        </p:nvSpPr>
        <p:spPr>
          <a:xfrm>
            <a:off x="16154400" y="3444329"/>
            <a:ext cx="6553200" cy="78075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78ADDB1-7DD2-4008-9342-6AC37C47AE23}"/>
              </a:ext>
            </a:extLst>
          </p:cNvPr>
          <p:cNvSpPr/>
          <p:nvPr/>
        </p:nvSpPr>
        <p:spPr>
          <a:xfrm>
            <a:off x="16154400" y="3444329"/>
            <a:ext cx="6553200" cy="18135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31819129-398F-4A78-91EA-C8E58EACA6FA}"/>
              </a:ext>
            </a:extLst>
          </p:cNvPr>
          <p:cNvSpPr txBox="1"/>
          <p:nvPr/>
        </p:nvSpPr>
        <p:spPr>
          <a:xfrm>
            <a:off x="16947953" y="3724155"/>
            <a:ext cx="496609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Horizontal</a:t>
            </a:r>
            <a:r>
              <a:rPr lang="cs-CZ" sz="4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4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C01C9795-8CF5-458A-BB0E-F1C5F2A2F205}"/>
              </a:ext>
            </a:extLst>
          </p:cNvPr>
          <p:cNvSpPr txBox="1"/>
          <p:nvPr/>
        </p:nvSpPr>
        <p:spPr>
          <a:xfrm>
            <a:off x="9708952" y="7785116"/>
            <a:ext cx="4966095" cy="305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1200"/>
              </a:spcAft>
            </a:pP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ready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their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qualitative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(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influencers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</a:t>
            </a:r>
            <a:endParaRPr lang="en-US" sz="24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0" name="Grafický objekt 49" descr="Potřesení rukou obrys">
            <a:extLst>
              <a:ext uri="{FF2B5EF4-FFF2-40B4-BE49-F238E27FC236}">
                <a16:creationId xmlns:a16="http://schemas.microsoft.com/office/drawing/2014/main" id="{3095C2E2-00D7-4C4E-BA48-ADB1CCB2A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1978" y="5570052"/>
            <a:ext cx="1664301" cy="1664301"/>
          </a:xfrm>
          <a:prstGeom prst="rect">
            <a:avLst/>
          </a:prstGeom>
        </p:spPr>
      </p:pic>
      <p:pic>
        <p:nvPicPr>
          <p:cNvPr id="51" name="Grafický objekt 50" descr="Cihlová stěna obrys">
            <a:extLst>
              <a:ext uri="{FF2B5EF4-FFF2-40B4-BE49-F238E27FC236}">
                <a16:creationId xmlns:a16="http://schemas.microsoft.com/office/drawing/2014/main" id="{9CFC62B9-BAAC-4EC7-ADAE-7BF6A96B3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43537" y="5585786"/>
            <a:ext cx="1632834" cy="1632834"/>
          </a:xfrm>
          <a:prstGeom prst="rect">
            <a:avLst/>
          </a:prstGeom>
        </p:spPr>
      </p:pic>
      <p:sp>
        <p:nvSpPr>
          <p:cNvPr id="53" name="Freeform 9">
            <a:extLst>
              <a:ext uri="{FF2B5EF4-FFF2-40B4-BE49-F238E27FC236}">
                <a16:creationId xmlns:a16="http://schemas.microsoft.com/office/drawing/2014/main" id="{2118E52B-AD9F-4926-A1FA-C8EB6DF752CC}"/>
              </a:ext>
            </a:extLst>
          </p:cNvPr>
          <p:cNvSpPr>
            <a:spLocks noEditPoints="1"/>
          </p:cNvSpPr>
          <p:nvPr/>
        </p:nvSpPr>
        <p:spPr bwMode="auto">
          <a:xfrm>
            <a:off x="4309917" y="5756188"/>
            <a:ext cx="1334684" cy="1292030"/>
          </a:xfrm>
          <a:custGeom>
            <a:avLst/>
            <a:gdLst>
              <a:gd name="T0" fmla="*/ 1342 w 2126"/>
              <a:gd name="T1" fmla="*/ 1292 h 2058"/>
              <a:gd name="T2" fmla="*/ 964 w 2126"/>
              <a:gd name="T3" fmla="*/ 1093 h 2058"/>
              <a:gd name="T4" fmla="*/ 1720 w 2126"/>
              <a:gd name="T5" fmla="*/ 1093 h 2058"/>
              <a:gd name="T6" fmla="*/ 836 w 2126"/>
              <a:gd name="T7" fmla="*/ 210 h 2058"/>
              <a:gd name="T8" fmla="*/ 613 w 2126"/>
              <a:gd name="T9" fmla="*/ 1195 h 2058"/>
              <a:gd name="T10" fmla="*/ 43 w 2126"/>
              <a:gd name="T11" fmla="*/ 1998 h 2058"/>
              <a:gd name="T12" fmla="*/ 851 w 2126"/>
              <a:gd name="T13" fmla="*/ 1432 h 2058"/>
              <a:gd name="T14" fmla="*/ 1034 w 2126"/>
              <a:gd name="T15" fmla="*/ 1360 h 2058"/>
              <a:gd name="T16" fmla="*/ 1847 w 2126"/>
              <a:gd name="T17" fmla="*/ 210 h 2058"/>
              <a:gd name="T18" fmla="*/ 42 w 2126"/>
              <a:gd name="T19" fmla="*/ 1893 h 2058"/>
              <a:gd name="T20" fmla="*/ 239 w 2126"/>
              <a:gd name="T21" fmla="*/ 1984 h 2058"/>
              <a:gd name="T22" fmla="*/ 881 w 2126"/>
              <a:gd name="T23" fmla="*/ 1402 h 2058"/>
              <a:gd name="T24" fmla="*/ 643 w 2126"/>
              <a:gd name="T25" fmla="*/ 1135 h 2058"/>
              <a:gd name="T26" fmla="*/ 754 w 2126"/>
              <a:gd name="T27" fmla="*/ 1122 h 2058"/>
              <a:gd name="T28" fmla="*/ 836 w 2126"/>
              <a:gd name="T29" fmla="*/ 1221 h 2058"/>
              <a:gd name="T30" fmla="*/ 935 w 2126"/>
              <a:gd name="T31" fmla="*/ 1303 h 2058"/>
              <a:gd name="T32" fmla="*/ 922 w 2126"/>
              <a:gd name="T33" fmla="*/ 1413 h 2058"/>
              <a:gd name="T34" fmla="*/ 866 w 2126"/>
              <a:gd name="T35" fmla="*/ 1191 h 2058"/>
              <a:gd name="T36" fmla="*/ 741 w 2126"/>
              <a:gd name="T37" fmla="*/ 1016 h 2058"/>
              <a:gd name="T38" fmla="*/ 1342 w 2126"/>
              <a:gd name="T39" fmla="*/ 43 h 2058"/>
              <a:gd name="T40" fmla="*/ 1512 w 2126"/>
              <a:gd name="T41" fmla="*/ 620 h 2058"/>
              <a:gd name="T42" fmla="*/ 1247 w 2126"/>
              <a:gd name="T43" fmla="*/ 545 h 2058"/>
              <a:gd name="T44" fmla="*/ 1155 w 2126"/>
              <a:gd name="T45" fmla="*/ 768 h 2058"/>
              <a:gd name="T46" fmla="*/ 1342 w 2126"/>
              <a:gd name="T47" fmla="*/ 910 h 2058"/>
              <a:gd name="T48" fmla="*/ 1529 w 2126"/>
              <a:gd name="T49" fmla="*/ 769 h 2058"/>
              <a:gd name="T50" fmla="*/ 1488 w 2126"/>
              <a:gd name="T51" fmla="*/ 757 h 2058"/>
              <a:gd name="T52" fmla="*/ 1300 w 2126"/>
              <a:gd name="T53" fmla="*/ 862 h 2058"/>
              <a:gd name="T54" fmla="*/ 1190 w 2126"/>
              <a:gd name="T55" fmla="*/ 715 h 2058"/>
              <a:gd name="T56" fmla="*/ 1301 w 2126"/>
              <a:gd name="T57" fmla="*/ 569 h 2058"/>
              <a:gd name="T58" fmla="*/ 1475 w 2126"/>
              <a:gd name="T59" fmla="*/ 641 h 2058"/>
              <a:gd name="T60" fmla="*/ 1662 w 2126"/>
              <a:gd name="T61" fmla="*/ 629 h 2058"/>
              <a:gd name="T62" fmla="*/ 1644 w 2126"/>
              <a:gd name="T63" fmla="*/ 516 h 2058"/>
              <a:gd name="T64" fmla="*/ 1486 w 2126"/>
              <a:gd name="T65" fmla="*/ 449 h 2058"/>
              <a:gd name="T66" fmla="*/ 1304 w 2126"/>
              <a:gd name="T67" fmla="*/ 347 h 2058"/>
              <a:gd name="T68" fmla="*/ 1176 w 2126"/>
              <a:gd name="T69" fmla="*/ 428 h 2058"/>
              <a:gd name="T70" fmla="*/ 1055 w 2126"/>
              <a:gd name="T71" fmla="*/ 550 h 2058"/>
              <a:gd name="T72" fmla="*/ 974 w 2126"/>
              <a:gd name="T73" fmla="*/ 677 h 2058"/>
              <a:gd name="T74" fmla="*/ 1076 w 2126"/>
              <a:gd name="T75" fmla="*/ 860 h 2058"/>
              <a:gd name="T76" fmla="*/ 1109 w 2126"/>
              <a:gd name="T77" fmla="*/ 1003 h 2058"/>
              <a:gd name="T78" fmla="*/ 1256 w 2126"/>
              <a:gd name="T79" fmla="*/ 1036 h 2058"/>
              <a:gd name="T80" fmla="*/ 1428 w 2126"/>
              <a:gd name="T81" fmla="*/ 1006 h 2058"/>
              <a:gd name="T82" fmla="*/ 1630 w 2126"/>
              <a:gd name="T83" fmla="*/ 949 h 2058"/>
              <a:gd name="T84" fmla="*/ 1632 w 2126"/>
              <a:gd name="T85" fmla="*/ 802 h 2058"/>
              <a:gd name="T86" fmla="*/ 1662 w 2126"/>
              <a:gd name="T87" fmla="*/ 629 h 2058"/>
              <a:gd name="T88" fmla="*/ 1599 w 2126"/>
              <a:gd name="T89" fmla="*/ 762 h 2058"/>
              <a:gd name="T90" fmla="*/ 1600 w 2126"/>
              <a:gd name="T91" fmla="*/ 911 h 2058"/>
              <a:gd name="T92" fmla="*/ 1505 w 2126"/>
              <a:gd name="T93" fmla="*/ 940 h 2058"/>
              <a:gd name="T94" fmla="*/ 1386 w 2126"/>
              <a:gd name="T95" fmla="*/ 973 h 2058"/>
              <a:gd name="T96" fmla="*/ 1298 w 2126"/>
              <a:gd name="T97" fmla="*/ 1036 h 2058"/>
              <a:gd name="T98" fmla="*/ 1215 w 2126"/>
              <a:gd name="T99" fmla="*/ 943 h 2058"/>
              <a:gd name="T100" fmla="*/ 1085 w 2126"/>
              <a:gd name="T101" fmla="*/ 919 h 2058"/>
              <a:gd name="T102" fmla="*/ 1128 w 2126"/>
              <a:gd name="T103" fmla="*/ 864 h 2058"/>
              <a:gd name="T104" fmla="*/ 1022 w 2126"/>
              <a:gd name="T105" fmla="*/ 759 h 2058"/>
              <a:gd name="T106" fmla="*/ 1068 w 2126"/>
              <a:gd name="T107" fmla="*/ 672 h 2058"/>
              <a:gd name="T108" fmla="*/ 1129 w 2126"/>
              <a:gd name="T109" fmla="*/ 565 h 2058"/>
              <a:gd name="T110" fmla="*/ 1139 w 2126"/>
              <a:gd name="T111" fmla="*/ 458 h 2058"/>
              <a:gd name="T112" fmla="*/ 1215 w 2126"/>
              <a:gd name="T113" fmla="*/ 488 h 2058"/>
              <a:gd name="T114" fmla="*/ 1304 w 2126"/>
              <a:gd name="T115" fmla="*/ 390 h 2058"/>
              <a:gd name="T116" fmla="*/ 1388 w 2126"/>
              <a:gd name="T117" fmla="*/ 459 h 2058"/>
              <a:gd name="T118" fmla="*/ 1537 w 2126"/>
              <a:gd name="T119" fmla="*/ 458 h 2058"/>
              <a:gd name="T120" fmla="*/ 1600 w 2126"/>
              <a:gd name="T121" fmla="*/ 520 h 2058"/>
              <a:gd name="T122" fmla="*/ 1593 w 2126"/>
              <a:gd name="T123" fmla="*/ 644 h 2058"/>
              <a:gd name="T124" fmla="*/ 1668 w 2126"/>
              <a:gd name="T125" fmla="*/ 754 h 2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6" h="2058">
                <a:moveTo>
                  <a:pt x="1750" y="308"/>
                </a:moveTo>
                <a:cubicBezTo>
                  <a:pt x="1525" y="83"/>
                  <a:pt x="1159" y="83"/>
                  <a:pt x="934" y="308"/>
                </a:cubicBezTo>
                <a:cubicBezTo>
                  <a:pt x="710" y="533"/>
                  <a:pt x="710" y="898"/>
                  <a:pt x="934" y="1123"/>
                </a:cubicBezTo>
                <a:cubicBezTo>
                  <a:pt x="1047" y="1235"/>
                  <a:pt x="1194" y="1292"/>
                  <a:pt x="1342" y="1292"/>
                </a:cubicBezTo>
                <a:cubicBezTo>
                  <a:pt x="1490" y="1292"/>
                  <a:pt x="1637" y="1235"/>
                  <a:pt x="1750" y="1123"/>
                </a:cubicBezTo>
                <a:cubicBezTo>
                  <a:pt x="1974" y="898"/>
                  <a:pt x="1974" y="533"/>
                  <a:pt x="1750" y="308"/>
                </a:cubicBezTo>
                <a:close/>
                <a:moveTo>
                  <a:pt x="1720" y="1093"/>
                </a:moveTo>
                <a:cubicBezTo>
                  <a:pt x="1511" y="1301"/>
                  <a:pt x="1173" y="1301"/>
                  <a:pt x="964" y="1093"/>
                </a:cubicBezTo>
                <a:cubicBezTo>
                  <a:pt x="756" y="885"/>
                  <a:pt x="756" y="546"/>
                  <a:pt x="964" y="338"/>
                </a:cubicBezTo>
                <a:cubicBezTo>
                  <a:pt x="1069" y="234"/>
                  <a:pt x="1205" y="182"/>
                  <a:pt x="1342" y="182"/>
                </a:cubicBezTo>
                <a:cubicBezTo>
                  <a:pt x="1479" y="182"/>
                  <a:pt x="1615" y="234"/>
                  <a:pt x="1720" y="338"/>
                </a:cubicBezTo>
                <a:cubicBezTo>
                  <a:pt x="1928" y="546"/>
                  <a:pt x="1928" y="885"/>
                  <a:pt x="1720" y="1093"/>
                </a:cubicBezTo>
                <a:close/>
                <a:moveTo>
                  <a:pt x="1847" y="210"/>
                </a:moveTo>
                <a:cubicBezTo>
                  <a:pt x="1712" y="75"/>
                  <a:pt x="1533" y="0"/>
                  <a:pt x="1342" y="0"/>
                </a:cubicBezTo>
                <a:cubicBezTo>
                  <a:pt x="1342" y="0"/>
                  <a:pt x="1342" y="0"/>
                  <a:pt x="1342" y="0"/>
                </a:cubicBezTo>
                <a:cubicBezTo>
                  <a:pt x="1151" y="0"/>
                  <a:pt x="971" y="75"/>
                  <a:pt x="836" y="210"/>
                </a:cubicBezTo>
                <a:cubicBezTo>
                  <a:pt x="635" y="411"/>
                  <a:pt x="572" y="713"/>
                  <a:pt x="677" y="978"/>
                </a:cubicBezTo>
                <a:cubicBezTo>
                  <a:pt x="683" y="993"/>
                  <a:pt x="690" y="1007"/>
                  <a:pt x="696" y="1021"/>
                </a:cubicBezTo>
                <a:cubicBezTo>
                  <a:pt x="613" y="1105"/>
                  <a:pt x="613" y="1105"/>
                  <a:pt x="613" y="1105"/>
                </a:cubicBezTo>
                <a:cubicBezTo>
                  <a:pt x="588" y="1129"/>
                  <a:pt x="588" y="1170"/>
                  <a:pt x="613" y="1195"/>
                </a:cubicBezTo>
                <a:cubicBezTo>
                  <a:pt x="625" y="1206"/>
                  <a:pt x="625" y="1206"/>
                  <a:pt x="625" y="1206"/>
                </a:cubicBezTo>
                <a:cubicBezTo>
                  <a:pt x="43" y="1788"/>
                  <a:pt x="43" y="1788"/>
                  <a:pt x="43" y="1788"/>
                </a:cubicBezTo>
                <a:cubicBezTo>
                  <a:pt x="15" y="1816"/>
                  <a:pt x="0" y="1853"/>
                  <a:pt x="0" y="1893"/>
                </a:cubicBezTo>
                <a:cubicBezTo>
                  <a:pt x="0" y="1933"/>
                  <a:pt x="15" y="1970"/>
                  <a:pt x="43" y="1998"/>
                </a:cubicBezTo>
                <a:cubicBezTo>
                  <a:pt x="59" y="2014"/>
                  <a:pt x="59" y="2014"/>
                  <a:pt x="59" y="2014"/>
                </a:cubicBezTo>
                <a:cubicBezTo>
                  <a:pt x="88" y="2043"/>
                  <a:pt x="126" y="2058"/>
                  <a:pt x="164" y="2058"/>
                </a:cubicBezTo>
                <a:cubicBezTo>
                  <a:pt x="202" y="2058"/>
                  <a:pt x="240" y="2043"/>
                  <a:pt x="269" y="2014"/>
                </a:cubicBezTo>
                <a:cubicBezTo>
                  <a:pt x="851" y="1432"/>
                  <a:pt x="851" y="1432"/>
                  <a:pt x="851" y="1432"/>
                </a:cubicBezTo>
                <a:cubicBezTo>
                  <a:pt x="862" y="1443"/>
                  <a:pt x="862" y="1443"/>
                  <a:pt x="862" y="1443"/>
                </a:cubicBezTo>
                <a:cubicBezTo>
                  <a:pt x="874" y="1455"/>
                  <a:pt x="890" y="1461"/>
                  <a:pt x="907" y="1461"/>
                </a:cubicBezTo>
                <a:cubicBezTo>
                  <a:pt x="923" y="1461"/>
                  <a:pt x="939" y="1455"/>
                  <a:pt x="952" y="1443"/>
                </a:cubicBezTo>
                <a:cubicBezTo>
                  <a:pt x="1034" y="1360"/>
                  <a:pt x="1034" y="1360"/>
                  <a:pt x="1034" y="1360"/>
                </a:cubicBezTo>
                <a:cubicBezTo>
                  <a:pt x="1049" y="1367"/>
                  <a:pt x="1064" y="1374"/>
                  <a:pt x="1079" y="1380"/>
                </a:cubicBezTo>
                <a:cubicBezTo>
                  <a:pt x="1165" y="1414"/>
                  <a:pt x="1254" y="1431"/>
                  <a:pt x="1342" y="1431"/>
                </a:cubicBezTo>
                <a:cubicBezTo>
                  <a:pt x="1528" y="1431"/>
                  <a:pt x="1711" y="1358"/>
                  <a:pt x="1848" y="1221"/>
                </a:cubicBezTo>
                <a:cubicBezTo>
                  <a:pt x="2126" y="942"/>
                  <a:pt x="2126" y="489"/>
                  <a:pt x="1847" y="210"/>
                </a:cubicBezTo>
                <a:close/>
                <a:moveTo>
                  <a:pt x="239" y="1984"/>
                </a:moveTo>
                <a:cubicBezTo>
                  <a:pt x="198" y="2026"/>
                  <a:pt x="131" y="2026"/>
                  <a:pt x="89" y="1984"/>
                </a:cubicBezTo>
                <a:cubicBezTo>
                  <a:pt x="73" y="1968"/>
                  <a:pt x="73" y="1968"/>
                  <a:pt x="73" y="1968"/>
                </a:cubicBezTo>
                <a:cubicBezTo>
                  <a:pt x="53" y="1948"/>
                  <a:pt x="42" y="1921"/>
                  <a:pt x="42" y="1893"/>
                </a:cubicBezTo>
                <a:cubicBezTo>
                  <a:pt x="42" y="1865"/>
                  <a:pt x="53" y="1838"/>
                  <a:pt x="73" y="1818"/>
                </a:cubicBezTo>
                <a:cubicBezTo>
                  <a:pt x="655" y="1236"/>
                  <a:pt x="655" y="1236"/>
                  <a:pt x="655" y="1236"/>
                </a:cubicBezTo>
                <a:cubicBezTo>
                  <a:pt x="821" y="1403"/>
                  <a:pt x="821" y="1403"/>
                  <a:pt x="821" y="1403"/>
                </a:cubicBezTo>
                <a:lnTo>
                  <a:pt x="239" y="1984"/>
                </a:lnTo>
                <a:close/>
                <a:moveTo>
                  <a:pt x="922" y="1413"/>
                </a:moveTo>
                <a:cubicBezTo>
                  <a:pt x="913" y="1421"/>
                  <a:pt x="900" y="1421"/>
                  <a:pt x="892" y="1413"/>
                </a:cubicBezTo>
                <a:cubicBezTo>
                  <a:pt x="881" y="1403"/>
                  <a:pt x="881" y="1403"/>
                  <a:pt x="881" y="1403"/>
                </a:cubicBezTo>
                <a:cubicBezTo>
                  <a:pt x="881" y="1402"/>
                  <a:pt x="881" y="1402"/>
                  <a:pt x="881" y="1402"/>
                </a:cubicBezTo>
                <a:cubicBezTo>
                  <a:pt x="655" y="1176"/>
                  <a:pt x="655" y="1176"/>
                  <a:pt x="655" y="1176"/>
                </a:cubicBezTo>
                <a:cubicBezTo>
                  <a:pt x="655" y="1176"/>
                  <a:pt x="655" y="1176"/>
                  <a:pt x="655" y="1176"/>
                </a:cubicBezTo>
                <a:cubicBezTo>
                  <a:pt x="643" y="1165"/>
                  <a:pt x="643" y="1165"/>
                  <a:pt x="643" y="1165"/>
                </a:cubicBezTo>
                <a:cubicBezTo>
                  <a:pt x="635" y="1156"/>
                  <a:pt x="635" y="1143"/>
                  <a:pt x="643" y="1135"/>
                </a:cubicBezTo>
                <a:cubicBezTo>
                  <a:pt x="716" y="1061"/>
                  <a:pt x="716" y="1061"/>
                  <a:pt x="716" y="1061"/>
                </a:cubicBezTo>
                <a:cubicBezTo>
                  <a:pt x="719" y="1066"/>
                  <a:pt x="722" y="1070"/>
                  <a:pt x="724" y="1075"/>
                </a:cubicBezTo>
                <a:cubicBezTo>
                  <a:pt x="728" y="1081"/>
                  <a:pt x="732" y="1088"/>
                  <a:pt x="736" y="1094"/>
                </a:cubicBezTo>
                <a:cubicBezTo>
                  <a:pt x="742" y="1103"/>
                  <a:pt x="748" y="1112"/>
                  <a:pt x="754" y="1122"/>
                </a:cubicBezTo>
                <a:cubicBezTo>
                  <a:pt x="758" y="1127"/>
                  <a:pt x="762" y="1133"/>
                  <a:pt x="766" y="1139"/>
                </a:cubicBezTo>
                <a:cubicBezTo>
                  <a:pt x="773" y="1148"/>
                  <a:pt x="781" y="1158"/>
                  <a:pt x="788" y="1167"/>
                </a:cubicBezTo>
                <a:cubicBezTo>
                  <a:pt x="792" y="1172"/>
                  <a:pt x="796" y="1177"/>
                  <a:pt x="799" y="1181"/>
                </a:cubicBezTo>
                <a:cubicBezTo>
                  <a:pt x="811" y="1195"/>
                  <a:pt x="823" y="1208"/>
                  <a:pt x="836" y="1221"/>
                </a:cubicBezTo>
                <a:cubicBezTo>
                  <a:pt x="849" y="1234"/>
                  <a:pt x="862" y="1246"/>
                  <a:pt x="876" y="1257"/>
                </a:cubicBezTo>
                <a:cubicBezTo>
                  <a:pt x="880" y="1261"/>
                  <a:pt x="885" y="1265"/>
                  <a:pt x="890" y="1269"/>
                </a:cubicBezTo>
                <a:cubicBezTo>
                  <a:pt x="899" y="1276"/>
                  <a:pt x="908" y="1284"/>
                  <a:pt x="918" y="1291"/>
                </a:cubicBezTo>
                <a:cubicBezTo>
                  <a:pt x="923" y="1295"/>
                  <a:pt x="929" y="1299"/>
                  <a:pt x="935" y="1303"/>
                </a:cubicBezTo>
                <a:cubicBezTo>
                  <a:pt x="944" y="1309"/>
                  <a:pt x="953" y="1315"/>
                  <a:pt x="962" y="1321"/>
                </a:cubicBezTo>
                <a:cubicBezTo>
                  <a:pt x="968" y="1325"/>
                  <a:pt x="974" y="1328"/>
                  <a:pt x="981" y="1332"/>
                </a:cubicBezTo>
                <a:cubicBezTo>
                  <a:pt x="985" y="1335"/>
                  <a:pt x="990" y="1338"/>
                  <a:pt x="994" y="1340"/>
                </a:cubicBezTo>
                <a:lnTo>
                  <a:pt x="922" y="1413"/>
                </a:lnTo>
                <a:close/>
                <a:moveTo>
                  <a:pt x="1818" y="1191"/>
                </a:moveTo>
                <a:cubicBezTo>
                  <a:pt x="1628" y="1381"/>
                  <a:pt x="1344" y="1440"/>
                  <a:pt x="1095" y="1341"/>
                </a:cubicBezTo>
                <a:cubicBezTo>
                  <a:pt x="1076" y="1334"/>
                  <a:pt x="1057" y="1325"/>
                  <a:pt x="1039" y="1316"/>
                </a:cubicBezTo>
                <a:cubicBezTo>
                  <a:pt x="975" y="1284"/>
                  <a:pt x="917" y="1242"/>
                  <a:pt x="866" y="1191"/>
                </a:cubicBezTo>
                <a:cubicBezTo>
                  <a:pt x="853" y="1178"/>
                  <a:pt x="841" y="1165"/>
                  <a:pt x="829" y="1151"/>
                </a:cubicBezTo>
                <a:cubicBezTo>
                  <a:pt x="818" y="1137"/>
                  <a:pt x="807" y="1123"/>
                  <a:pt x="796" y="1109"/>
                </a:cubicBezTo>
                <a:cubicBezTo>
                  <a:pt x="775" y="1079"/>
                  <a:pt x="757" y="1049"/>
                  <a:pt x="741" y="1017"/>
                </a:cubicBezTo>
                <a:cubicBezTo>
                  <a:pt x="741" y="1016"/>
                  <a:pt x="741" y="1016"/>
                  <a:pt x="741" y="1016"/>
                </a:cubicBezTo>
                <a:cubicBezTo>
                  <a:pt x="732" y="999"/>
                  <a:pt x="724" y="981"/>
                  <a:pt x="717" y="963"/>
                </a:cubicBezTo>
                <a:cubicBezTo>
                  <a:pt x="618" y="713"/>
                  <a:pt x="677" y="430"/>
                  <a:pt x="866" y="240"/>
                </a:cubicBezTo>
                <a:cubicBezTo>
                  <a:pt x="993" y="113"/>
                  <a:pt x="1162" y="43"/>
                  <a:pt x="1342" y="43"/>
                </a:cubicBezTo>
                <a:cubicBezTo>
                  <a:pt x="1342" y="43"/>
                  <a:pt x="1342" y="43"/>
                  <a:pt x="1342" y="43"/>
                </a:cubicBezTo>
                <a:cubicBezTo>
                  <a:pt x="1522" y="43"/>
                  <a:pt x="1690" y="113"/>
                  <a:pt x="1817" y="240"/>
                </a:cubicBezTo>
                <a:cubicBezTo>
                  <a:pt x="1945" y="367"/>
                  <a:pt x="2015" y="536"/>
                  <a:pt x="2015" y="716"/>
                </a:cubicBezTo>
                <a:cubicBezTo>
                  <a:pt x="2015" y="895"/>
                  <a:pt x="1945" y="1064"/>
                  <a:pt x="1818" y="1191"/>
                </a:cubicBezTo>
                <a:close/>
                <a:moveTo>
                  <a:pt x="1512" y="620"/>
                </a:moveTo>
                <a:cubicBezTo>
                  <a:pt x="1494" y="589"/>
                  <a:pt x="1468" y="563"/>
                  <a:pt x="1437" y="545"/>
                </a:cubicBezTo>
                <a:cubicBezTo>
                  <a:pt x="1423" y="538"/>
                  <a:pt x="1409" y="532"/>
                  <a:pt x="1395" y="528"/>
                </a:cubicBezTo>
                <a:cubicBezTo>
                  <a:pt x="1361" y="518"/>
                  <a:pt x="1323" y="518"/>
                  <a:pt x="1289" y="528"/>
                </a:cubicBezTo>
                <a:cubicBezTo>
                  <a:pt x="1275" y="532"/>
                  <a:pt x="1261" y="538"/>
                  <a:pt x="1247" y="545"/>
                </a:cubicBezTo>
                <a:cubicBezTo>
                  <a:pt x="1216" y="563"/>
                  <a:pt x="1190" y="589"/>
                  <a:pt x="1172" y="621"/>
                </a:cubicBezTo>
                <a:cubicBezTo>
                  <a:pt x="1164" y="634"/>
                  <a:pt x="1159" y="648"/>
                  <a:pt x="1155" y="662"/>
                </a:cubicBezTo>
                <a:cubicBezTo>
                  <a:pt x="1150" y="679"/>
                  <a:pt x="1147" y="697"/>
                  <a:pt x="1147" y="715"/>
                </a:cubicBezTo>
                <a:cubicBezTo>
                  <a:pt x="1147" y="733"/>
                  <a:pt x="1150" y="751"/>
                  <a:pt x="1155" y="768"/>
                </a:cubicBezTo>
                <a:cubicBezTo>
                  <a:pt x="1159" y="783"/>
                  <a:pt x="1164" y="797"/>
                  <a:pt x="1172" y="810"/>
                </a:cubicBezTo>
                <a:cubicBezTo>
                  <a:pt x="1190" y="842"/>
                  <a:pt x="1216" y="868"/>
                  <a:pt x="1247" y="885"/>
                </a:cubicBezTo>
                <a:cubicBezTo>
                  <a:pt x="1261" y="893"/>
                  <a:pt x="1275" y="899"/>
                  <a:pt x="1289" y="903"/>
                </a:cubicBezTo>
                <a:cubicBezTo>
                  <a:pt x="1306" y="908"/>
                  <a:pt x="1324" y="910"/>
                  <a:pt x="1342" y="910"/>
                </a:cubicBezTo>
                <a:cubicBezTo>
                  <a:pt x="1360" y="910"/>
                  <a:pt x="1378" y="908"/>
                  <a:pt x="1395" y="903"/>
                </a:cubicBezTo>
                <a:cubicBezTo>
                  <a:pt x="1409" y="899"/>
                  <a:pt x="1423" y="893"/>
                  <a:pt x="1437" y="885"/>
                </a:cubicBezTo>
                <a:cubicBezTo>
                  <a:pt x="1468" y="868"/>
                  <a:pt x="1494" y="842"/>
                  <a:pt x="1512" y="810"/>
                </a:cubicBezTo>
                <a:cubicBezTo>
                  <a:pt x="1520" y="797"/>
                  <a:pt x="1525" y="783"/>
                  <a:pt x="1529" y="769"/>
                </a:cubicBezTo>
                <a:cubicBezTo>
                  <a:pt x="1534" y="751"/>
                  <a:pt x="1537" y="734"/>
                  <a:pt x="1537" y="715"/>
                </a:cubicBezTo>
                <a:cubicBezTo>
                  <a:pt x="1537" y="697"/>
                  <a:pt x="1534" y="679"/>
                  <a:pt x="1529" y="662"/>
                </a:cubicBezTo>
                <a:cubicBezTo>
                  <a:pt x="1525" y="648"/>
                  <a:pt x="1519" y="634"/>
                  <a:pt x="1512" y="620"/>
                </a:cubicBezTo>
                <a:close/>
                <a:moveTo>
                  <a:pt x="1488" y="757"/>
                </a:moveTo>
                <a:cubicBezTo>
                  <a:pt x="1485" y="768"/>
                  <a:pt x="1481" y="779"/>
                  <a:pt x="1475" y="790"/>
                </a:cubicBezTo>
                <a:cubicBezTo>
                  <a:pt x="1461" y="814"/>
                  <a:pt x="1441" y="835"/>
                  <a:pt x="1416" y="848"/>
                </a:cubicBezTo>
                <a:cubicBezTo>
                  <a:pt x="1406" y="854"/>
                  <a:pt x="1395" y="859"/>
                  <a:pt x="1383" y="862"/>
                </a:cubicBezTo>
                <a:cubicBezTo>
                  <a:pt x="1357" y="870"/>
                  <a:pt x="1328" y="870"/>
                  <a:pt x="1300" y="862"/>
                </a:cubicBezTo>
                <a:cubicBezTo>
                  <a:pt x="1289" y="859"/>
                  <a:pt x="1278" y="854"/>
                  <a:pt x="1268" y="848"/>
                </a:cubicBezTo>
                <a:cubicBezTo>
                  <a:pt x="1243" y="835"/>
                  <a:pt x="1223" y="814"/>
                  <a:pt x="1209" y="790"/>
                </a:cubicBezTo>
                <a:cubicBezTo>
                  <a:pt x="1203" y="779"/>
                  <a:pt x="1199" y="768"/>
                  <a:pt x="1196" y="757"/>
                </a:cubicBezTo>
                <a:cubicBezTo>
                  <a:pt x="1192" y="743"/>
                  <a:pt x="1190" y="730"/>
                  <a:pt x="1190" y="715"/>
                </a:cubicBezTo>
                <a:cubicBezTo>
                  <a:pt x="1190" y="701"/>
                  <a:pt x="1192" y="687"/>
                  <a:pt x="1196" y="674"/>
                </a:cubicBezTo>
                <a:cubicBezTo>
                  <a:pt x="1199" y="663"/>
                  <a:pt x="1203" y="652"/>
                  <a:pt x="1209" y="641"/>
                </a:cubicBezTo>
                <a:cubicBezTo>
                  <a:pt x="1223" y="617"/>
                  <a:pt x="1243" y="596"/>
                  <a:pt x="1268" y="583"/>
                </a:cubicBezTo>
                <a:cubicBezTo>
                  <a:pt x="1278" y="577"/>
                  <a:pt x="1289" y="572"/>
                  <a:pt x="1301" y="569"/>
                </a:cubicBezTo>
                <a:cubicBezTo>
                  <a:pt x="1314" y="565"/>
                  <a:pt x="1328" y="563"/>
                  <a:pt x="1342" y="563"/>
                </a:cubicBezTo>
                <a:cubicBezTo>
                  <a:pt x="1356" y="563"/>
                  <a:pt x="1370" y="565"/>
                  <a:pt x="1384" y="569"/>
                </a:cubicBezTo>
                <a:cubicBezTo>
                  <a:pt x="1395" y="572"/>
                  <a:pt x="1406" y="577"/>
                  <a:pt x="1416" y="582"/>
                </a:cubicBezTo>
                <a:cubicBezTo>
                  <a:pt x="1441" y="596"/>
                  <a:pt x="1461" y="616"/>
                  <a:pt x="1475" y="641"/>
                </a:cubicBezTo>
                <a:cubicBezTo>
                  <a:pt x="1481" y="652"/>
                  <a:pt x="1485" y="663"/>
                  <a:pt x="1488" y="674"/>
                </a:cubicBezTo>
                <a:cubicBezTo>
                  <a:pt x="1492" y="687"/>
                  <a:pt x="1494" y="701"/>
                  <a:pt x="1494" y="715"/>
                </a:cubicBezTo>
                <a:cubicBezTo>
                  <a:pt x="1494" y="730"/>
                  <a:pt x="1492" y="744"/>
                  <a:pt x="1488" y="757"/>
                </a:cubicBezTo>
                <a:close/>
                <a:moveTo>
                  <a:pt x="1662" y="629"/>
                </a:moveTo>
                <a:cubicBezTo>
                  <a:pt x="1632" y="629"/>
                  <a:pt x="1632" y="629"/>
                  <a:pt x="1632" y="629"/>
                </a:cubicBezTo>
                <a:cubicBezTo>
                  <a:pt x="1627" y="609"/>
                  <a:pt x="1619" y="590"/>
                  <a:pt x="1609" y="571"/>
                </a:cubicBezTo>
                <a:cubicBezTo>
                  <a:pt x="1630" y="550"/>
                  <a:pt x="1630" y="550"/>
                  <a:pt x="1630" y="550"/>
                </a:cubicBezTo>
                <a:cubicBezTo>
                  <a:pt x="1639" y="541"/>
                  <a:pt x="1644" y="529"/>
                  <a:pt x="1644" y="516"/>
                </a:cubicBezTo>
                <a:cubicBezTo>
                  <a:pt x="1644" y="503"/>
                  <a:pt x="1639" y="491"/>
                  <a:pt x="1630" y="482"/>
                </a:cubicBezTo>
                <a:cubicBezTo>
                  <a:pt x="1575" y="428"/>
                  <a:pt x="1575" y="428"/>
                  <a:pt x="1575" y="428"/>
                </a:cubicBezTo>
                <a:cubicBezTo>
                  <a:pt x="1557" y="409"/>
                  <a:pt x="1526" y="409"/>
                  <a:pt x="1508" y="428"/>
                </a:cubicBezTo>
                <a:cubicBezTo>
                  <a:pt x="1486" y="449"/>
                  <a:pt x="1486" y="449"/>
                  <a:pt x="1486" y="449"/>
                </a:cubicBezTo>
                <a:cubicBezTo>
                  <a:pt x="1467" y="439"/>
                  <a:pt x="1448" y="431"/>
                  <a:pt x="1428" y="425"/>
                </a:cubicBezTo>
                <a:cubicBezTo>
                  <a:pt x="1428" y="395"/>
                  <a:pt x="1428" y="395"/>
                  <a:pt x="1428" y="395"/>
                </a:cubicBezTo>
                <a:cubicBezTo>
                  <a:pt x="1428" y="369"/>
                  <a:pt x="1407" y="347"/>
                  <a:pt x="1381" y="347"/>
                </a:cubicBezTo>
                <a:cubicBezTo>
                  <a:pt x="1304" y="347"/>
                  <a:pt x="1304" y="347"/>
                  <a:pt x="1304" y="347"/>
                </a:cubicBezTo>
                <a:cubicBezTo>
                  <a:pt x="1277" y="347"/>
                  <a:pt x="1256" y="369"/>
                  <a:pt x="1256" y="395"/>
                </a:cubicBezTo>
                <a:cubicBezTo>
                  <a:pt x="1256" y="425"/>
                  <a:pt x="1256" y="425"/>
                  <a:pt x="1256" y="425"/>
                </a:cubicBezTo>
                <a:cubicBezTo>
                  <a:pt x="1236" y="431"/>
                  <a:pt x="1216" y="439"/>
                  <a:pt x="1198" y="449"/>
                </a:cubicBezTo>
                <a:cubicBezTo>
                  <a:pt x="1176" y="428"/>
                  <a:pt x="1176" y="428"/>
                  <a:pt x="1176" y="428"/>
                </a:cubicBezTo>
                <a:cubicBezTo>
                  <a:pt x="1158" y="409"/>
                  <a:pt x="1128" y="409"/>
                  <a:pt x="1109" y="428"/>
                </a:cubicBezTo>
                <a:cubicBezTo>
                  <a:pt x="1055" y="482"/>
                  <a:pt x="1055" y="482"/>
                  <a:pt x="1055" y="482"/>
                </a:cubicBezTo>
                <a:cubicBezTo>
                  <a:pt x="1046" y="491"/>
                  <a:pt x="1040" y="503"/>
                  <a:pt x="1040" y="516"/>
                </a:cubicBezTo>
                <a:cubicBezTo>
                  <a:pt x="1040" y="529"/>
                  <a:pt x="1046" y="541"/>
                  <a:pt x="1055" y="550"/>
                </a:cubicBezTo>
                <a:cubicBezTo>
                  <a:pt x="1076" y="571"/>
                  <a:pt x="1076" y="571"/>
                  <a:pt x="1076" y="571"/>
                </a:cubicBezTo>
                <a:cubicBezTo>
                  <a:pt x="1065" y="590"/>
                  <a:pt x="1057" y="610"/>
                  <a:pt x="1052" y="629"/>
                </a:cubicBezTo>
                <a:cubicBezTo>
                  <a:pt x="1022" y="629"/>
                  <a:pt x="1022" y="629"/>
                  <a:pt x="1022" y="629"/>
                </a:cubicBezTo>
                <a:cubicBezTo>
                  <a:pt x="995" y="629"/>
                  <a:pt x="974" y="651"/>
                  <a:pt x="974" y="677"/>
                </a:cubicBezTo>
                <a:cubicBezTo>
                  <a:pt x="974" y="754"/>
                  <a:pt x="974" y="754"/>
                  <a:pt x="974" y="754"/>
                </a:cubicBezTo>
                <a:cubicBezTo>
                  <a:pt x="974" y="780"/>
                  <a:pt x="995" y="802"/>
                  <a:pt x="1022" y="802"/>
                </a:cubicBezTo>
                <a:cubicBezTo>
                  <a:pt x="1052" y="802"/>
                  <a:pt x="1052" y="802"/>
                  <a:pt x="1052" y="802"/>
                </a:cubicBezTo>
                <a:cubicBezTo>
                  <a:pt x="1057" y="821"/>
                  <a:pt x="1065" y="841"/>
                  <a:pt x="1076" y="860"/>
                </a:cubicBezTo>
                <a:cubicBezTo>
                  <a:pt x="1055" y="881"/>
                  <a:pt x="1055" y="881"/>
                  <a:pt x="1055" y="881"/>
                </a:cubicBezTo>
                <a:cubicBezTo>
                  <a:pt x="1045" y="890"/>
                  <a:pt x="1040" y="902"/>
                  <a:pt x="1040" y="915"/>
                </a:cubicBezTo>
                <a:cubicBezTo>
                  <a:pt x="1040" y="928"/>
                  <a:pt x="1046" y="940"/>
                  <a:pt x="1055" y="949"/>
                </a:cubicBezTo>
                <a:cubicBezTo>
                  <a:pt x="1109" y="1003"/>
                  <a:pt x="1109" y="1003"/>
                  <a:pt x="1109" y="1003"/>
                </a:cubicBezTo>
                <a:cubicBezTo>
                  <a:pt x="1127" y="1021"/>
                  <a:pt x="1158" y="1021"/>
                  <a:pt x="1176" y="1003"/>
                </a:cubicBezTo>
                <a:cubicBezTo>
                  <a:pt x="1198" y="982"/>
                  <a:pt x="1198" y="982"/>
                  <a:pt x="1198" y="982"/>
                </a:cubicBezTo>
                <a:cubicBezTo>
                  <a:pt x="1216" y="992"/>
                  <a:pt x="1236" y="1000"/>
                  <a:pt x="1256" y="1006"/>
                </a:cubicBezTo>
                <a:cubicBezTo>
                  <a:pt x="1256" y="1036"/>
                  <a:pt x="1256" y="1036"/>
                  <a:pt x="1256" y="1036"/>
                </a:cubicBezTo>
                <a:cubicBezTo>
                  <a:pt x="1256" y="1062"/>
                  <a:pt x="1277" y="1084"/>
                  <a:pt x="1304" y="1084"/>
                </a:cubicBezTo>
                <a:cubicBezTo>
                  <a:pt x="1381" y="1084"/>
                  <a:pt x="1381" y="1084"/>
                  <a:pt x="1381" y="1084"/>
                </a:cubicBezTo>
                <a:cubicBezTo>
                  <a:pt x="1407" y="1084"/>
                  <a:pt x="1428" y="1062"/>
                  <a:pt x="1428" y="1036"/>
                </a:cubicBezTo>
                <a:cubicBezTo>
                  <a:pt x="1428" y="1006"/>
                  <a:pt x="1428" y="1006"/>
                  <a:pt x="1428" y="1006"/>
                </a:cubicBezTo>
                <a:cubicBezTo>
                  <a:pt x="1448" y="1000"/>
                  <a:pt x="1468" y="992"/>
                  <a:pt x="1486" y="982"/>
                </a:cubicBezTo>
                <a:cubicBezTo>
                  <a:pt x="1508" y="1003"/>
                  <a:pt x="1508" y="1003"/>
                  <a:pt x="1508" y="1003"/>
                </a:cubicBezTo>
                <a:cubicBezTo>
                  <a:pt x="1526" y="1022"/>
                  <a:pt x="1557" y="1021"/>
                  <a:pt x="1575" y="1003"/>
                </a:cubicBezTo>
                <a:cubicBezTo>
                  <a:pt x="1630" y="949"/>
                  <a:pt x="1630" y="949"/>
                  <a:pt x="1630" y="949"/>
                </a:cubicBezTo>
                <a:cubicBezTo>
                  <a:pt x="1639" y="940"/>
                  <a:pt x="1644" y="928"/>
                  <a:pt x="1644" y="915"/>
                </a:cubicBezTo>
                <a:cubicBezTo>
                  <a:pt x="1644" y="902"/>
                  <a:pt x="1639" y="890"/>
                  <a:pt x="1630" y="881"/>
                </a:cubicBezTo>
                <a:cubicBezTo>
                  <a:pt x="1609" y="860"/>
                  <a:pt x="1609" y="860"/>
                  <a:pt x="1609" y="860"/>
                </a:cubicBezTo>
                <a:cubicBezTo>
                  <a:pt x="1619" y="841"/>
                  <a:pt x="1627" y="821"/>
                  <a:pt x="1632" y="802"/>
                </a:cubicBezTo>
                <a:cubicBezTo>
                  <a:pt x="1662" y="802"/>
                  <a:pt x="1662" y="802"/>
                  <a:pt x="1662" y="802"/>
                </a:cubicBezTo>
                <a:cubicBezTo>
                  <a:pt x="1689" y="802"/>
                  <a:pt x="1710" y="780"/>
                  <a:pt x="1710" y="754"/>
                </a:cubicBezTo>
                <a:cubicBezTo>
                  <a:pt x="1710" y="677"/>
                  <a:pt x="1710" y="677"/>
                  <a:pt x="1710" y="677"/>
                </a:cubicBezTo>
                <a:cubicBezTo>
                  <a:pt x="1710" y="651"/>
                  <a:pt x="1689" y="629"/>
                  <a:pt x="1662" y="629"/>
                </a:cubicBezTo>
                <a:close/>
                <a:moveTo>
                  <a:pt x="1668" y="754"/>
                </a:moveTo>
                <a:cubicBezTo>
                  <a:pt x="1668" y="757"/>
                  <a:pt x="1665" y="759"/>
                  <a:pt x="1662" y="759"/>
                </a:cubicBezTo>
                <a:cubicBezTo>
                  <a:pt x="1616" y="759"/>
                  <a:pt x="1616" y="759"/>
                  <a:pt x="1616" y="759"/>
                </a:cubicBezTo>
                <a:cubicBezTo>
                  <a:pt x="1599" y="762"/>
                  <a:pt x="1599" y="762"/>
                  <a:pt x="1599" y="762"/>
                </a:cubicBezTo>
                <a:cubicBezTo>
                  <a:pt x="1593" y="787"/>
                  <a:pt x="1593" y="787"/>
                  <a:pt x="1593" y="787"/>
                </a:cubicBezTo>
                <a:cubicBezTo>
                  <a:pt x="1587" y="806"/>
                  <a:pt x="1580" y="825"/>
                  <a:pt x="1570" y="843"/>
                </a:cubicBezTo>
                <a:cubicBezTo>
                  <a:pt x="1555" y="866"/>
                  <a:pt x="1555" y="866"/>
                  <a:pt x="1555" y="866"/>
                </a:cubicBezTo>
                <a:cubicBezTo>
                  <a:pt x="1600" y="911"/>
                  <a:pt x="1600" y="911"/>
                  <a:pt x="1600" y="911"/>
                </a:cubicBezTo>
                <a:cubicBezTo>
                  <a:pt x="1600" y="919"/>
                  <a:pt x="1600" y="919"/>
                  <a:pt x="1600" y="919"/>
                </a:cubicBezTo>
                <a:cubicBezTo>
                  <a:pt x="1545" y="973"/>
                  <a:pt x="1545" y="973"/>
                  <a:pt x="1545" y="973"/>
                </a:cubicBezTo>
                <a:cubicBezTo>
                  <a:pt x="1543" y="975"/>
                  <a:pt x="1540" y="975"/>
                  <a:pt x="1538" y="973"/>
                </a:cubicBezTo>
                <a:cubicBezTo>
                  <a:pt x="1505" y="940"/>
                  <a:pt x="1505" y="940"/>
                  <a:pt x="1505" y="940"/>
                </a:cubicBezTo>
                <a:cubicBezTo>
                  <a:pt x="1491" y="930"/>
                  <a:pt x="1491" y="930"/>
                  <a:pt x="1491" y="930"/>
                </a:cubicBezTo>
                <a:cubicBezTo>
                  <a:pt x="1469" y="943"/>
                  <a:pt x="1469" y="943"/>
                  <a:pt x="1469" y="943"/>
                </a:cubicBezTo>
                <a:cubicBezTo>
                  <a:pt x="1451" y="953"/>
                  <a:pt x="1432" y="961"/>
                  <a:pt x="1413" y="966"/>
                </a:cubicBezTo>
                <a:cubicBezTo>
                  <a:pt x="1386" y="973"/>
                  <a:pt x="1386" y="973"/>
                  <a:pt x="1386" y="973"/>
                </a:cubicBezTo>
                <a:cubicBezTo>
                  <a:pt x="1386" y="1036"/>
                  <a:pt x="1386" y="1036"/>
                  <a:pt x="1386" y="1036"/>
                </a:cubicBezTo>
                <a:cubicBezTo>
                  <a:pt x="1386" y="1039"/>
                  <a:pt x="1384" y="1041"/>
                  <a:pt x="1381" y="1041"/>
                </a:cubicBezTo>
                <a:cubicBezTo>
                  <a:pt x="1304" y="1041"/>
                  <a:pt x="1304" y="1041"/>
                  <a:pt x="1304" y="1041"/>
                </a:cubicBezTo>
                <a:cubicBezTo>
                  <a:pt x="1301" y="1041"/>
                  <a:pt x="1298" y="1039"/>
                  <a:pt x="1298" y="1036"/>
                </a:cubicBezTo>
                <a:cubicBezTo>
                  <a:pt x="1298" y="989"/>
                  <a:pt x="1298" y="989"/>
                  <a:pt x="1298" y="989"/>
                </a:cubicBezTo>
                <a:cubicBezTo>
                  <a:pt x="1296" y="972"/>
                  <a:pt x="1296" y="972"/>
                  <a:pt x="1296" y="972"/>
                </a:cubicBezTo>
                <a:cubicBezTo>
                  <a:pt x="1271" y="966"/>
                  <a:pt x="1271" y="966"/>
                  <a:pt x="1271" y="966"/>
                </a:cubicBezTo>
                <a:cubicBezTo>
                  <a:pt x="1252" y="961"/>
                  <a:pt x="1233" y="953"/>
                  <a:pt x="1215" y="943"/>
                </a:cubicBezTo>
                <a:cubicBezTo>
                  <a:pt x="1191" y="928"/>
                  <a:pt x="1191" y="928"/>
                  <a:pt x="1191" y="928"/>
                </a:cubicBezTo>
                <a:cubicBezTo>
                  <a:pt x="1146" y="973"/>
                  <a:pt x="1146" y="973"/>
                  <a:pt x="1146" y="973"/>
                </a:cubicBezTo>
                <a:cubicBezTo>
                  <a:pt x="1139" y="973"/>
                  <a:pt x="1139" y="973"/>
                  <a:pt x="1139" y="973"/>
                </a:cubicBezTo>
                <a:cubicBezTo>
                  <a:pt x="1085" y="919"/>
                  <a:pt x="1085" y="919"/>
                  <a:pt x="1085" y="919"/>
                </a:cubicBezTo>
                <a:cubicBezTo>
                  <a:pt x="1085" y="911"/>
                  <a:pt x="1085" y="911"/>
                  <a:pt x="1085" y="911"/>
                </a:cubicBezTo>
                <a:cubicBezTo>
                  <a:pt x="1085" y="911"/>
                  <a:pt x="1085" y="911"/>
                  <a:pt x="1085" y="911"/>
                </a:cubicBezTo>
                <a:cubicBezTo>
                  <a:pt x="1117" y="878"/>
                  <a:pt x="1117" y="878"/>
                  <a:pt x="1117" y="878"/>
                </a:cubicBezTo>
                <a:cubicBezTo>
                  <a:pt x="1128" y="864"/>
                  <a:pt x="1128" y="864"/>
                  <a:pt x="1128" y="864"/>
                </a:cubicBezTo>
                <a:cubicBezTo>
                  <a:pt x="1114" y="842"/>
                  <a:pt x="1114" y="842"/>
                  <a:pt x="1114" y="842"/>
                </a:cubicBezTo>
                <a:cubicBezTo>
                  <a:pt x="1104" y="824"/>
                  <a:pt x="1097" y="806"/>
                  <a:pt x="1091" y="786"/>
                </a:cubicBezTo>
                <a:cubicBezTo>
                  <a:pt x="1085" y="759"/>
                  <a:pt x="1085" y="759"/>
                  <a:pt x="1085" y="759"/>
                </a:cubicBezTo>
                <a:cubicBezTo>
                  <a:pt x="1022" y="759"/>
                  <a:pt x="1022" y="759"/>
                  <a:pt x="1022" y="759"/>
                </a:cubicBezTo>
                <a:cubicBezTo>
                  <a:pt x="1019" y="759"/>
                  <a:pt x="1016" y="757"/>
                  <a:pt x="1016" y="754"/>
                </a:cubicBezTo>
                <a:cubicBezTo>
                  <a:pt x="1016" y="677"/>
                  <a:pt x="1016" y="677"/>
                  <a:pt x="1016" y="677"/>
                </a:cubicBezTo>
                <a:cubicBezTo>
                  <a:pt x="1016" y="674"/>
                  <a:pt x="1019" y="672"/>
                  <a:pt x="1022" y="672"/>
                </a:cubicBezTo>
                <a:cubicBezTo>
                  <a:pt x="1068" y="672"/>
                  <a:pt x="1068" y="672"/>
                  <a:pt x="1068" y="672"/>
                </a:cubicBezTo>
                <a:cubicBezTo>
                  <a:pt x="1085" y="669"/>
                  <a:pt x="1085" y="669"/>
                  <a:pt x="1085" y="669"/>
                </a:cubicBezTo>
                <a:cubicBezTo>
                  <a:pt x="1092" y="644"/>
                  <a:pt x="1092" y="644"/>
                  <a:pt x="1092" y="644"/>
                </a:cubicBezTo>
                <a:cubicBezTo>
                  <a:pt x="1097" y="625"/>
                  <a:pt x="1104" y="607"/>
                  <a:pt x="1114" y="588"/>
                </a:cubicBezTo>
                <a:cubicBezTo>
                  <a:pt x="1129" y="565"/>
                  <a:pt x="1129" y="565"/>
                  <a:pt x="1129" y="565"/>
                </a:cubicBezTo>
                <a:cubicBezTo>
                  <a:pt x="1085" y="520"/>
                  <a:pt x="1085" y="520"/>
                  <a:pt x="1085" y="520"/>
                </a:cubicBezTo>
                <a:cubicBezTo>
                  <a:pt x="1085" y="512"/>
                  <a:pt x="1085" y="512"/>
                  <a:pt x="1085" y="512"/>
                </a:cubicBezTo>
                <a:cubicBezTo>
                  <a:pt x="1085" y="512"/>
                  <a:pt x="1085" y="512"/>
                  <a:pt x="1085" y="512"/>
                </a:cubicBezTo>
                <a:cubicBezTo>
                  <a:pt x="1139" y="458"/>
                  <a:pt x="1139" y="458"/>
                  <a:pt x="1139" y="458"/>
                </a:cubicBezTo>
                <a:cubicBezTo>
                  <a:pt x="1141" y="456"/>
                  <a:pt x="1145" y="456"/>
                  <a:pt x="1146" y="458"/>
                </a:cubicBezTo>
                <a:cubicBezTo>
                  <a:pt x="1179" y="491"/>
                  <a:pt x="1179" y="491"/>
                  <a:pt x="1179" y="491"/>
                </a:cubicBezTo>
                <a:cubicBezTo>
                  <a:pt x="1193" y="501"/>
                  <a:pt x="1193" y="501"/>
                  <a:pt x="1193" y="501"/>
                </a:cubicBezTo>
                <a:cubicBezTo>
                  <a:pt x="1215" y="488"/>
                  <a:pt x="1215" y="488"/>
                  <a:pt x="1215" y="488"/>
                </a:cubicBezTo>
                <a:cubicBezTo>
                  <a:pt x="1233" y="478"/>
                  <a:pt x="1252" y="470"/>
                  <a:pt x="1271" y="465"/>
                </a:cubicBezTo>
                <a:cubicBezTo>
                  <a:pt x="1298" y="458"/>
                  <a:pt x="1298" y="458"/>
                  <a:pt x="1298" y="458"/>
                </a:cubicBezTo>
                <a:cubicBezTo>
                  <a:pt x="1298" y="395"/>
                  <a:pt x="1298" y="395"/>
                  <a:pt x="1298" y="395"/>
                </a:cubicBezTo>
                <a:cubicBezTo>
                  <a:pt x="1298" y="392"/>
                  <a:pt x="1301" y="390"/>
                  <a:pt x="1304" y="390"/>
                </a:cubicBezTo>
                <a:cubicBezTo>
                  <a:pt x="1381" y="390"/>
                  <a:pt x="1381" y="390"/>
                  <a:pt x="1381" y="390"/>
                </a:cubicBezTo>
                <a:cubicBezTo>
                  <a:pt x="1384" y="390"/>
                  <a:pt x="1386" y="392"/>
                  <a:pt x="1386" y="395"/>
                </a:cubicBezTo>
                <a:cubicBezTo>
                  <a:pt x="1386" y="441"/>
                  <a:pt x="1386" y="441"/>
                  <a:pt x="1386" y="441"/>
                </a:cubicBezTo>
                <a:cubicBezTo>
                  <a:pt x="1388" y="459"/>
                  <a:pt x="1388" y="459"/>
                  <a:pt x="1388" y="459"/>
                </a:cubicBezTo>
                <a:cubicBezTo>
                  <a:pt x="1413" y="465"/>
                  <a:pt x="1413" y="465"/>
                  <a:pt x="1413" y="465"/>
                </a:cubicBezTo>
                <a:cubicBezTo>
                  <a:pt x="1432" y="470"/>
                  <a:pt x="1451" y="478"/>
                  <a:pt x="1469" y="488"/>
                </a:cubicBezTo>
                <a:cubicBezTo>
                  <a:pt x="1493" y="502"/>
                  <a:pt x="1493" y="502"/>
                  <a:pt x="1493" y="502"/>
                </a:cubicBezTo>
                <a:cubicBezTo>
                  <a:pt x="1537" y="458"/>
                  <a:pt x="1537" y="458"/>
                  <a:pt x="1537" y="458"/>
                </a:cubicBezTo>
                <a:cubicBezTo>
                  <a:pt x="1540" y="456"/>
                  <a:pt x="1543" y="456"/>
                  <a:pt x="1545" y="458"/>
                </a:cubicBezTo>
                <a:cubicBezTo>
                  <a:pt x="1600" y="512"/>
                  <a:pt x="1600" y="512"/>
                  <a:pt x="1600" y="512"/>
                </a:cubicBezTo>
                <a:cubicBezTo>
                  <a:pt x="1615" y="497"/>
                  <a:pt x="1615" y="497"/>
                  <a:pt x="1615" y="497"/>
                </a:cubicBezTo>
                <a:cubicBezTo>
                  <a:pt x="1600" y="520"/>
                  <a:pt x="1600" y="520"/>
                  <a:pt x="1600" y="520"/>
                </a:cubicBezTo>
                <a:cubicBezTo>
                  <a:pt x="1567" y="553"/>
                  <a:pt x="1567" y="553"/>
                  <a:pt x="1567" y="553"/>
                </a:cubicBezTo>
                <a:cubicBezTo>
                  <a:pt x="1557" y="567"/>
                  <a:pt x="1557" y="567"/>
                  <a:pt x="1557" y="567"/>
                </a:cubicBezTo>
                <a:cubicBezTo>
                  <a:pt x="1570" y="588"/>
                  <a:pt x="1570" y="588"/>
                  <a:pt x="1570" y="588"/>
                </a:cubicBezTo>
                <a:cubicBezTo>
                  <a:pt x="1580" y="606"/>
                  <a:pt x="1587" y="625"/>
                  <a:pt x="1593" y="644"/>
                </a:cubicBezTo>
                <a:cubicBezTo>
                  <a:pt x="1599" y="672"/>
                  <a:pt x="1599" y="672"/>
                  <a:pt x="1599" y="672"/>
                </a:cubicBezTo>
                <a:cubicBezTo>
                  <a:pt x="1662" y="672"/>
                  <a:pt x="1662" y="672"/>
                  <a:pt x="1662" y="672"/>
                </a:cubicBezTo>
                <a:cubicBezTo>
                  <a:pt x="1665" y="672"/>
                  <a:pt x="1668" y="674"/>
                  <a:pt x="1668" y="677"/>
                </a:cubicBezTo>
                <a:lnTo>
                  <a:pt x="1668" y="7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536B095E-A886-46D2-8452-C65C758C2998}"/>
              </a:ext>
            </a:extLst>
          </p:cNvPr>
          <p:cNvSpPr txBox="1"/>
          <p:nvPr/>
        </p:nvSpPr>
        <p:spPr>
          <a:xfrm>
            <a:off x="17076906" y="7778203"/>
            <a:ext cx="4966095" cy="305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1200"/>
              </a:spcAft>
            </a:pP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Prepare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competitive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environment. Show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again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calcuted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together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qualitative</a:t>
            </a:r>
            <a:r>
              <a:rPr lang="cs-CZ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</a:t>
            </a:r>
            <a:endParaRPr lang="en-US" sz="24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33000">
                <a:schemeClr val="accent2">
                  <a:alpha val="30000"/>
                </a:schemeClr>
              </a:gs>
              <a:gs pos="66000">
                <a:schemeClr val="accent3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/>
              <a:t>Expected</a:t>
            </a:r>
            <a:r>
              <a:rPr lang="en-US" dirty="0"/>
              <a:t> </a:t>
            </a:r>
            <a:r>
              <a:rPr lang="cs-CZ" dirty="0" err="1">
                <a:solidFill>
                  <a:schemeClr val="accent2"/>
                </a:solidFill>
              </a:rPr>
              <a:t>Outcome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/>
              <a:t>Consultancy Project | </a:t>
            </a:r>
            <a:r>
              <a:rPr lang="cs-CZ" dirty="0" err="1">
                <a:solidFill>
                  <a:schemeClr val="accent1"/>
                </a:solidFill>
              </a:rPr>
              <a:t>Expected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outcome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652500" y="3778013"/>
            <a:ext cx="1625600" cy="16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652500" y="6406913"/>
            <a:ext cx="1625600" cy="162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652500" y="9035813"/>
            <a:ext cx="1625600" cy="162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904520" y="3776383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Format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04520" y="4580232"/>
            <a:ext cx="5647380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favourite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presentable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during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seminar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others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04520" y="6406913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04520" y="7210762"/>
            <a:ext cx="5647380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don´t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calculate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important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have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required</a:t>
            </a:r>
            <a:r>
              <a:rPr lang="cs-CZ" sz="2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informations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04520" y="9035813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seminar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04520" y="9839662"/>
            <a:ext cx="5647380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Every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team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rest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teams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lecturer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comment,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ask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200" spc="5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discuss</a:t>
            </a:r>
            <a:r>
              <a:rPr lang="cs-CZ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200" spc="5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" name="Zástupný symbol obrázku 24" descr="Papír s grafem a poznámkou s tužkami">
            <a:extLst>
              <a:ext uri="{FF2B5EF4-FFF2-40B4-BE49-F238E27FC236}">
                <a16:creationId xmlns:a16="http://schemas.microsoft.com/office/drawing/2014/main" id="{A11C989F-2808-4270-9608-2428C98D32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13716000"/>
          </a:xfrm>
          <a:prstGeom prst="rect">
            <a:avLst/>
          </a:prstGeom>
        </p:spPr>
      </p:pic>
      <p:pic>
        <p:nvPicPr>
          <p:cNvPr id="4" name="Grafický objekt 3" descr="Psací podložka s klipsou obrys">
            <a:extLst>
              <a:ext uri="{FF2B5EF4-FFF2-40B4-BE49-F238E27FC236}">
                <a16:creationId xmlns:a16="http://schemas.microsoft.com/office/drawing/2014/main" id="{57FB3454-C3DD-4E19-A5EC-ADC283633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34079" y="4104744"/>
            <a:ext cx="914400" cy="914400"/>
          </a:xfrm>
          <a:prstGeom prst="rect">
            <a:avLst/>
          </a:prstGeom>
        </p:spPr>
      </p:pic>
      <p:pic>
        <p:nvPicPr>
          <p:cNvPr id="8" name="Grafický objekt 7" descr="Kontrolní seznam obrys">
            <a:extLst>
              <a:ext uri="{FF2B5EF4-FFF2-40B4-BE49-F238E27FC236}">
                <a16:creationId xmlns:a16="http://schemas.microsoft.com/office/drawing/2014/main" id="{26CE52B5-E0B7-4A64-A89E-B794397CC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97503" y="6770362"/>
            <a:ext cx="914400" cy="914400"/>
          </a:xfrm>
          <a:prstGeom prst="rect">
            <a:avLst/>
          </a:prstGeom>
        </p:spPr>
      </p:pic>
      <p:pic>
        <p:nvPicPr>
          <p:cNvPr id="10" name="Grafický objekt 9" descr="Třída obrys">
            <a:extLst>
              <a:ext uri="{FF2B5EF4-FFF2-40B4-BE49-F238E27FC236}">
                <a16:creationId xmlns:a16="http://schemas.microsoft.com/office/drawing/2014/main" id="{8048A8FB-1DC0-4115-8611-E3ECD3B8A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09695" y="93914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7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Definition &amp; Objectives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538330" y="5334599"/>
            <a:ext cx="17671774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538330" y="4106827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314032" y="8736874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3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4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93878" y="3172222"/>
            <a:ext cx="11396245" cy="339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lnSpc>
                <a:spcPct val="120000"/>
              </a:lnSpc>
            </a:pPr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Your Watching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3878" y="8235348"/>
            <a:ext cx="11396245" cy="652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Jakub &amp; Andrej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05111" y="3056793"/>
            <a:ext cx="10973779" cy="3965376"/>
            <a:chOff x="6893895" y="4227741"/>
            <a:chExt cx="10973779" cy="3965376"/>
          </a:xfrm>
        </p:grpSpPr>
        <p:grpSp>
          <p:nvGrpSpPr>
            <p:cNvPr id="16" name="Group 15"/>
            <p:cNvGrpSpPr/>
            <p:nvPr/>
          </p:nvGrpSpPr>
          <p:grpSpPr>
            <a:xfrm>
              <a:off x="6893895" y="4227741"/>
              <a:ext cx="1473200" cy="1463040"/>
              <a:chOff x="6602493" y="3769678"/>
              <a:chExt cx="1473200" cy="146304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6612653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02493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rot="10800000">
              <a:off x="16394474" y="6730077"/>
              <a:ext cx="1473200" cy="1463040"/>
              <a:chOff x="6009640" y="2851103"/>
              <a:chExt cx="1473200" cy="146304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6019800" y="2866025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09640" y="2851103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49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810DD382-0A6D-456E-A5CE-EEBDAF6123DE}"/>
              </a:ext>
            </a:extLst>
          </p:cNvPr>
          <p:cNvSpPr/>
          <p:nvPr/>
        </p:nvSpPr>
        <p:spPr>
          <a:xfrm>
            <a:off x="12358113" y="2743200"/>
            <a:ext cx="10678160" cy="9428480"/>
          </a:xfrm>
          <a:prstGeom prst="rect">
            <a:avLst/>
          </a:prstGeom>
          <a:solidFill>
            <a:srgbClr val="F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B6EF11A-9ED1-4F12-91C6-756B742472AC}"/>
              </a:ext>
            </a:extLst>
          </p:cNvPr>
          <p:cNvSpPr/>
          <p:nvPr/>
        </p:nvSpPr>
        <p:spPr>
          <a:xfrm>
            <a:off x="1676400" y="2743200"/>
            <a:ext cx="10678160" cy="942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</a:t>
            </a:r>
            <a:r>
              <a:rPr lang="en-US">
                <a:solidFill>
                  <a:schemeClr val="accent2"/>
                </a:solidFill>
              </a:rPr>
              <a:t>Analysis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Market Potential Analysis </a:t>
            </a:r>
            <a:r>
              <a:rPr lang="en-US"/>
              <a:t>| </a:t>
            </a:r>
            <a:r>
              <a:rPr lang="en-US">
                <a:solidFill>
                  <a:schemeClr val="accent6"/>
                </a:solidFill>
              </a:rPr>
              <a:t>Definition &amp; Objectives</a:t>
            </a:r>
          </a:p>
        </p:txBody>
      </p:sp>
      <p:sp>
        <p:nvSpPr>
          <p:cNvPr id="94" name="32-Point Star 83"/>
          <p:cNvSpPr/>
          <p:nvPr/>
        </p:nvSpPr>
        <p:spPr>
          <a:xfrm>
            <a:off x="9117667" y="4320791"/>
            <a:ext cx="6187002" cy="6187002"/>
          </a:xfrm>
          <a:custGeom>
            <a:avLst/>
            <a:gdLst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4482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4706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709902" h="4709902">
                <a:moveTo>
                  <a:pt x="0" y="2354951"/>
                </a:moveTo>
                <a:lnTo>
                  <a:pt x="11351" y="2124119"/>
                </a:lnTo>
                <a:lnTo>
                  <a:pt x="45239" y="1895524"/>
                </a:lnTo>
                <a:lnTo>
                  <a:pt x="101404" y="1671356"/>
                </a:lnTo>
                <a:lnTo>
                  <a:pt x="179259" y="1453758"/>
                </a:lnTo>
                <a:lnTo>
                  <a:pt x="278073" y="1244827"/>
                </a:lnTo>
                <a:lnTo>
                  <a:pt x="396880" y="1046611"/>
                </a:lnTo>
                <a:lnTo>
                  <a:pt x="534550" y="860994"/>
                </a:lnTo>
                <a:lnTo>
                  <a:pt x="689749" y="689749"/>
                </a:lnTo>
                <a:lnTo>
                  <a:pt x="860994" y="534550"/>
                </a:lnTo>
                <a:lnTo>
                  <a:pt x="1046611" y="396880"/>
                </a:lnTo>
                <a:lnTo>
                  <a:pt x="1244827" y="278073"/>
                </a:lnTo>
                <a:lnTo>
                  <a:pt x="1453758" y="179259"/>
                </a:lnTo>
                <a:lnTo>
                  <a:pt x="1671356" y="101404"/>
                </a:lnTo>
                <a:lnTo>
                  <a:pt x="1895524" y="45239"/>
                </a:lnTo>
                <a:lnTo>
                  <a:pt x="2124119" y="11351"/>
                </a:lnTo>
                <a:lnTo>
                  <a:pt x="2354951" y="0"/>
                </a:lnTo>
                <a:lnTo>
                  <a:pt x="2585783" y="11351"/>
                </a:lnTo>
                <a:lnTo>
                  <a:pt x="2814378" y="45239"/>
                </a:lnTo>
                <a:lnTo>
                  <a:pt x="3038546" y="101404"/>
                </a:lnTo>
                <a:lnTo>
                  <a:pt x="3256144" y="179259"/>
                </a:lnTo>
                <a:lnTo>
                  <a:pt x="3465075" y="278073"/>
                </a:lnTo>
                <a:lnTo>
                  <a:pt x="3663291" y="396880"/>
                </a:lnTo>
                <a:lnTo>
                  <a:pt x="3848908" y="534550"/>
                </a:lnTo>
                <a:lnTo>
                  <a:pt x="4020153" y="689749"/>
                </a:lnTo>
                <a:lnTo>
                  <a:pt x="4175352" y="860994"/>
                </a:lnTo>
                <a:lnTo>
                  <a:pt x="4313022" y="1046611"/>
                </a:lnTo>
                <a:lnTo>
                  <a:pt x="4431829" y="1239747"/>
                </a:lnTo>
                <a:lnTo>
                  <a:pt x="4530643" y="1453758"/>
                </a:lnTo>
                <a:lnTo>
                  <a:pt x="4608498" y="1671356"/>
                </a:lnTo>
                <a:lnTo>
                  <a:pt x="4664663" y="1895524"/>
                </a:lnTo>
                <a:lnTo>
                  <a:pt x="4698551" y="2124119"/>
                </a:lnTo>
                <a:lnTo>
                  <a:pt x="4709902" y="2354951"/>
                </a:lnTo>
                <a:lnTo>
                  <a:pt x="4698551" y="2585783"/>
                </a:lnTo>
                <a:lnTo>
                  <a:pt x="4664663" y="2814378"/>
                </a:lnTo>
                <a:lnTo>
                  <a:pt x="4608498" y="3038546"/>
                </a:lnTo>
                <a:lnTo>
                  <a:pt x="4530643" y="3256144"/>
                </a:lnTo>
                <a:lnTo>
                  <a:pt x="4431829" y="3465075"/>
                </a:lnTo>
                <a:lnTo>
                  <a:pt x="4313022" y="3663291"/>
                </a:lnTo>
                <a:lnTo>
                  <a:pt x="4175352" y="3848908"/>
                </a:lnTo>
                <a:lnTo>
                  <a:pt x="4020153" y="4020153"/>
                </a:lnTo>
                <a:lnTo>
                  <a:pt x="3848908" y="4175352"/>
                </a:lnTo>
                <a:lnTo>
                  <a:pt x="3663291" y="4313022"/>
                </a:lnTo>
                <a:lnTo>
                  <a:pt x="3465075" y="4431829"/>
                </a:lnTo>
                <a:lnTo>
                  <a:pt x="3256144" y="4530643"/>
                </a:lnTo>
                <a:lnTo>
                  <a:pt x="3038546" y="4608498"/>
                </a:lnTo>
                <a:lnTo>
                  <a:pt x="2814378" y="4664663"/>
                </a:lnTo>
                <a:lnTo>
                  <a:pt x="2585783" y="4698551"/>
                </a:lnTo>
                <a:lnTo>
                  <a:pt x="2354951" y="4709902"/>
                </a:lnTo>
                <a:lnTo>
                  <a:pt x="2124119" y="4698551"/>
                </a:lnTo>
                <a:lnTo>
                  <a:pt x="1895524" y="4664663"/>
                </a:lnTo>
                <a:lnTo>
                  <a:pt x="1671356" y="4608498"/>
                </a:lnTo>
                <a:lnTo>
                  <a:pt x="1453758" y="4530643"/>
                </a:lnTo>
                <a:lnTo>
                  <a:pt x="1244827" y="4431829"/>
                </a:lnTo>
                <a:lnTo>
                  <a:pt x="1046611" y="4313022"/>
                </a:lnTo>
                <a:lnTo>
                  <a:pt x="860994" y="4175352"/>
                </a:lnTo>
                <a:lnTo>
                  <a:pt x="689749" y="4020153"/>
                </a:lnTo>
                <a:lnTo>
                  <a:pt x="534550" y="3848908"/>
                </a:lnTo>
                <a:lnTo>
                  <a:pt x="396880" y="3663291"/>
                </a:lnTo>
                <a:lnTo>
                  <a:pt x="278073" y="3465075"/>
                </a:lnTo>
                <a:lnTo>
                  <a:pt x="179259" y="3256144"/>
                </a:lnTo>
                <a:lnTo>
                  <a:pt x="101404" y="3038546"/>
                </a:lnTo>
                <a:lnTo>
                  <a:pt x="45239" y="2814378"/>
                </a:lnTo>
                <a:lnTo>
                  <a:pt x="11351" y="2585783"/>
                </a:lnTo>
                <a:lnTo>
                  <a:pt x="0" y="235495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190803" y="3239401"/>
            <a:ext cx="2544694" cy="25446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816659" y="5725138"/>
            <a:ext cx="3378309" cy="33783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190803" y="9044493"/>
            <a:ext cx="2544694" cy="25446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5662305" y="3239401"/>
            <a:ext cx="2544692" cy="254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189032" y="5725138"/>
            <a:ext cx="3378309" cy="33783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662305" y="9044493"/>
            <a:ext cx="2544692" cy="25446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3" idx="6"/>
          </p:cNvCxnSpPr>
          <p:nvPr/>
        </p:nvCxnSpPr>
        <p:spPr>
          <a:xfrm>
            <a:off x="7194968" y="7414293"/>
            <a:ext cx="1922698" cy="0"/>
          </a:xfrm>
          <a:prstGeom prst="line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5"/>
            <a:endCxn id="94" idx="4"/>
          </p:cNvCxnSpPr>
          <p:nvPr/>
        </p:nvCxnSpPr>
        <p:spPr>
          <a:xfrm>
            <a:off x="8362835" y="5411431"/>
            <a:ext cx="990309" cy="819040"/>
          </a:xfrm>
          <a:prstGeom prst="line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4" idx="7"/>
            <a:endCxn id="94" idx="60"/>
          </p:cNvCxnSpPr>
          <p:nvPr/>
        </p:nvCxnSpPr>
        <p:spPr>
          <a:xfrm flipV="1">
            <a:off x="8362835" y="8598113"/>
            <a:ext cx="990309" cy="819042"/>
          </a:xfrm>
          <a:prstGeom prst="line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5" idx="3"/>
            <a:endCxn id="94" idx="28"/>
          </p:cNvCxnSpPr>
          <p:nvPr/>
        </p:nvCxnSpPr>
        <p:spPr>
          <a:xfrm flipH="1">
            <a:off x="15069192" y="5411431"/>
            <a:ext cx="965775" cy="819040"/>
          </a:xfrm>
          <a:prstGeom prst="line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2"/>
            <a:endCxn id="94" idx="32"/>
          </p:cNvCxnSpPr>
          <p:nvPr/>
        </p:nvCxnSpPr>
        <p:spPr>
          <a:xfrm flipH="1" flipV="1">
            <a:off x="15304669" y="7414292"/>
            <a:ext cx="1884363" cy="1"/>
          </a:xfrm>
          <a:prstGeom prst="line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7" idx="1"/>
            <a:endCxn id="94" idx="37"/>
          </p:cNvCxnSpPr>
          <p:nvPr/>
        </p:nvCxnSpPr>
        <p:spPr>
          <a:xfrm flipH="1" flipV="1">
            <a:off x="14939388" y="8872569"/>
            <a:ext cx="1095579" cy="544586"/>
          </a:xfrm>
          <a:prstGeom prst="line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35"/>
          <p:cNvSpPr>
            <a:spLocks noChangeArrowheads="1"/>
          </p:cNvSpPr>
          <p:nvPr/>
        </p:nvSpPr>
        <p:spPr bwMode="auto">
          <a:xfrm>
            <a:off x="9407497" y="4609123"/>
            <a:ext cx="5607341" cy="5610338"/>
          </a:xfrm>
          <a:prstGeom prst="ellipse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441487" y="3971186"/>
            <a:ext cx="2043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 Levels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484150" y="6844289"/>
            <a:ext cx="2043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Relevant Potential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549138" y="6844289"/>
            <a:ext cx="265809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912988" y="3971186"/>
            <a:ext cx="2043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 Qualities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441487" y="9825603"/>
            <a:ext cx="2043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Growth Trends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750428" y="9784963"/>
            <a:ext cx="229400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Competitors Qualities</a:t>
            </a:r>
          </a:p>
        </p:txBody>
      </p:sp>
      <p:pic>
        <p:nvPicPr>
          <p:cNvPr id="5" name="Grafický objekt 4" descr="Stánek obrys">
            <a:extLst>
              <a:ext uri="{FF2B5EF4-FFF2-40B4-BE49-F238E27FC236}">
                <a16:creationId xmlns:a16="http://schemas.microsoft.com/office/drawing/2014/main" id="{F0E2B4B8-D175-4A37-9DEE-D58E916A2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009" y="5715769"/>
            <a:ext cx="3024583" cy="3024583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E574A1-B7DC-423F-B5BB-0726E961B387}"/>
              </a:ext>
            </a:extLst>
          </p:cNvPr>
          <p:cNvSpPr txBox="1">
            <a:spLocks/>
          </p:cNvSpPr>
          <p:nvPr/>
        </p:nvSpPr>
        <p:spPr>
          <a:xfrm>
            <a:off x="1902872" y="2906211"/>
            <a:ext cx="4086447" cy="56850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Tx/>
              <a:buNone/>
              <a:defRPr sz="28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Quantitative Analysis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ED87517-C131-4E87-8918-7D53CEF0C591}"/>
              </a:ext>
            </a:extLst>
          </p:cNvPr>
          <p:cNvSpPr txBox="1">
            <a:spLocks/>
          </p:cNvSpPr>
          <p:nvPr/>
        </p:nvSpPr>
        <p:spPr>
          <a:xfrm>
            <a:off x="18705965" y="2906211"/>
            <a:ext cx="4086447" cy="56850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Tx/>
              <a:buNone/>
              <a:defRPr sz="28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/>
              <a:t>Qualitative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16290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33000">
                <a:schemeClr val="accent2">
                  <a:alpha val="30000"/>
                </a:schemeClr>
              </a:gs>
              <a:gs pos="66000">
                <a:schemeClr val="accent3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Terms </a:t>
            </a:r>
            <a:r>
              <a:rPr lang="en-US">
                <a:solidFill>
                  <a:schemeClr val="accent2"/>
                </a:solidFill>
              </a:rPr>
              <a:t>Definition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/>
              <a:t>Consultancy Project | </a:t>
            </a:r>
            <a:r>
              <a:rPr lang="en-US">
                <a:solidFill>
                  <a:schemeClr val="accent4"/>
                </a:solidFill>
              </a:rPr>
              <a:t>Market Potential Analysis</a:t>
            </a:r>
          </a:p>
        </p:txBody>
      </p:sp>
      <p:sp>
        <p:nvSpPr>
          <p:cNvPr id="14" name="Oval 13"/>
          <p:cNvSpPr/>
          <p:nvPr/>
        </p:nvSpPr>
        <p:spPr>
          <a:xfrm>
            <a:off x="13652500" y="7162286"/>
            <a:ext cx="1625600" cy="162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904520" y="7162286"/>
            <a:ext cx="56473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Type of the business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04520" y="7966135"/>
            <a:ext cx="6803080" cy="119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spc="5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are significantly different in Business to Consumer and Business to Business types of entrepreneurship. 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9EBA37F2-48A1-D720-D26C-FA5C6072884A}"/>
              </a:ext>
            </a:extLst>
          </p:cNvPr>
          <p:cNvSpPr txBox="1"/>
          <p:nvPr/>
        </p:nvSpPr>
        <p:spPr>
          <a:xfrm>
            <a:off x="13652500" y="2944480"/>
            <a:ext cx="9055100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</a:t>
            </a:r>
            <a:r>
              <a: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US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 the psychological and physical motivations that make someone want to purchase a product of service and stay loyal to that business</a:t>
            </a:r>
          </a:p>
        </p:txBody>
      </p:sp>
      <p:pic>
        <p:nvPicPr>
          <p:cNvPr id="31" name="Grafický objekt 30" descr="GMO obrys">
            <a:extLst>
              <a:ext uri="{FF2B5EF4-FFF2-40B4-BE49-F238E27FC236}">
                <a16:creationId xmlns:a16="http://schemas.microsoft.com/office/drawing/2014/main" id="{702B8368-55E0-2DB1-C95D-1B31A82DC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08100" y="7494103"/>
            <a:ext cx="914400" cy="914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FF0803-EB9C-6C17-4C1A-9A44A617D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00" y="0"/>
            <a:ext cx="122423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B2C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r>
              <a:rPr lang="cs-CZ" sz="1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125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1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48708" y="5334599"/>
            <a:ext cx="19044138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538330" y="4106827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Needs Analysis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314032" y="8736874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>
            <a:extLst>
              <a:ext uri="{FF2B5EF4-FFF2-40B4-BE49-F238E27FC236}">
                <a16:creationId xmlns:a16="http://schemas.microsoft.com/office/drawing/2014/main" id="{F2DB7A15-2F63-E47B-934D-10F885C4F1FA}"/>
              </a:ext>
            </a:extLst>
          </p:cNvPr>
          <p:cNvSpPr>
            <a:spLocks/>
          </p:cNvSpPr>
          <p:nvPr/>
        </p:nvSpPr>
        <p:spPr bwMode="auto">
          <a:xfrm>
            <a:off x="1676400" y="9534688"/>
            <a:ext cx="13654554" cy="1937892"/>
          </a:xfrm>
          <a:custGeom>
            <a:avLst/>
            <a:gdLst>
              <a:gd name="T0" fmla="*/ 8103 w 8103"/>
              <a:gd name="T1" fmla="*/ 574 h 1150"/>
              <a:gd name="T2" fmla="*/ 7632 w 8103"/>
              <a:gd name="T3" fmla="*/ 0 h 1150"/>
              <a:gd name="T4" fmla="*/ 7632 w 8103"/>
              <a:gd name="T5" fmla="*/ 155 h 1150"/>
              <a:gd name="T6" fmla="*/ 0 w 8103"/>
              <a:gd name="T7" fmla="*/ 155 h 1150"/>
              <a:gd name="T8" fmla="*/ 0 w 8103"/>
              <a:gd name="T9" fmla="*/ 995 h 1150"/>
              <a:gd name="T10" fmla="*/ 7632 w 8103"/>
              <a:gd name="T11" fmla="*/ 995 h 1150"/>
              <a:gd name="T12" fmla="*/ 7632 w 8103"/>
              <a:gd name="T13" fmla="*/ 1150 h 1150"/>
              <a:gd name="T14" fmla="*/ 8103 w 8103"/>
              <a:gd name="T15" fmla="*/ 574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03" h="1150">
                <a:moveTo>
                  <a:pt x="8103" y="574"/>
                </a:moveTo>
                <a:lnTo>
                  <a:pt x="7632" y="0"/>
                </a:lnTo>
                <a:lnTo>
                  <a:pt x="7632" y="155"/>
                </a:lnTo>
                <a:lnTo>
                  <a:pt x="0" y="155"/>
                </a:lnTo>
                <a:lnTo>
                  <a:pt x="0" y="995"/>
                </a:lnTo>
                <a:lnTo>
                  <a:pt x="7632" y="995"/>
                </a:lnTo>
                <a:lnTo>
                  <a:pt x="7632" y="1150"/>
                </a:lnTo>
                <a:lnTo>
                  <a:pt x="8103" y="574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2D5620D8-B29C-EC8F-3429-46141B1133AE}"/>
              </a:ext>
            </a:extLst>
          </p:cNvPr>
          <p:cNvSpPr>
            <a:spLocks/>
          </p:cNvSpPr>
          <p:nvPr/>
        </p:nvSpPr>
        <p:spPr bwMode="auto">
          <a:xfrm>
            <a:off x="1676400" y="8136036"/>
            <a:ext cx="12119406" cy="1934521"/>
          </a:xfrm>
          <a:custGeom>
            <a:avLst/>
            <a:gdLst>
              <a:gd name="T0" fmla="*/ 7192 w 7192"/>
              <a:gd name="T1" fmla="*/ 574 h 1148"/>
              <a:gd name="T2" fmla="*/ 6723 w 7192"/>
              <a:gd name="T3" fmla="*/ 0 h 1148"/>
              <a:gd name="T4" fmla="*/ 6723 w 7192"/>
              <a:gd name="T5" fmla="*/ 155 h 1148"/>
              <a:gd name="T6" fmla="*/ 0 w 7192"/>
              <a:gd name="T7" fmla="*/ 155 h 1148"/>
              <a:gd name="T8" fmla="*/ 0 w 7192"/>
              <a:gd name="T9" fmla="*/ 993 h 1148"/>
              <a:gd name="T10" fmla="*/ 6723 w 7192"/>
              <a:gd name="T11" fmla="*/ 993 h 1148"/>
              <a:gd name="T12" fmla="*/ 6723 w 7192"/>
              <a:gd name="T13" fmla="*/ 1148 h 1148"/>
              <a:gd name="T14" fmla="*/ 7192 w 7192"/>
              <a:gd name="T15" fmla="*/ 574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92" h="1148">
                <a:moveTo>
                  <a:pt x="7192" y="574"/>
                </a:moveTo>
                <a:lnTo>
                  <a:pt x="6723" y="0"/>
                </a:lnTo>
                <a:lnTo>
                  <a:pt x="6723" y="155"/>
                </a:lnTo>
                <a:lnTo>
                  <a:pt x="0" y="155"/>
                </a:lnTo>
                <a:lnTo>
                  <a:pt x="0" y="993"/>
                </a:lnTo>
                <a:lnTo>
                  <a:pt x="6723" y="993"/>
                </a:lnTo>
                <a:lnTo>
                  <a:pt x="6723" y="1148"/>
                </a:lnTo>
                <a:lnTo>
                  <a:pt x="7192" y="574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4793ADE-D29C-4044-5CC6-DBCD43571F88}"/>
              </a:ext>
            </a:extLst>
          </p:cNvPr>
          <p:cNvSpPr>
            <a:spLocks/>
          </p:cNvSpPr>
          <p:nvPr/>
        </p:nvSpPr>
        <p:spPr bwMode="auto">
          <a:xfrm>
            <a:off x="1676400" y="6734013"/>
            <a:ext cx="10589314" cy="1936207"/>
          </a:xfrm>
          <a:custGeom>
            <a:avLst/>
            <a:gdLst>
              <a:gd name="T0" fmla="*/ 6284 w 6284"/>
              <a:gd name="T1" fmla="*/ 576 h 1149"/>
              <a:gd name="T2" fmla="*/ 5814 w 6284"/>
              <a:gd name="T3" fmla="*/ 0 h 1149"/>
              <a:gd name="T4" fmla="*/ 5814 w 6284"/>
              <a:gd name="T5" fmla="*/ 155 h 1149"/>
              <a:gd name="T6" fmla="*/ 0 w 6284"/>
              <a:gd name="T7" fmla="*/ 155 h 1149"/>
              <a:gd name="T8" fmla="*/ 0 w 6284"/>
              <a:gd name="T9" fmla="*/ 995 h 1149"/>
              <a:gd name="T10" fmla="*/ 5814 w 6284"/>
              <a:gd name="T11" fmla="*/ 995 h 1149"/>
              <a:gd name="T12" fmla="*/ 5814 w 6284"/>
              <a:gd name="T13" fmla="*/ 1149 h 1149"/>
              <a:gd name="T14" fmla="*/ 6284 w 6284"/>
              <a:gd name="T15" fmla="*/ 576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84" h="1149">
                <a:moveTo>
                  <a:pt x="6284" y="576"/>
                </a:moveTo>
                <a:lnTo>
                  <a:pt x="5814" y="0"/>
                </a:lnTo>
                <a:lnTo>
                  <a:pt x="5814" y="155"/>
                </a:lnTo>
                <a:lnTo>
                  <a:pt x="0" y="155"/>
                </a:lnTo>
                <a:lnTo>
                  <a:pt x="0" y="995"/>
                </a:lnTo>
                <a:lnTo>
                  <a:pt x="5814" y="995"/>
                </a:lnTo>
                <a:lnTo>
                  <a:pt x="5814" y="1149"/>
                </a:lnTo>
                <a:lnTo>
                  <a:pt x="6284" y="576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9B702101-2299-2867-7E48-91B07465F10C}"/>
              </a:ext>
            </a:extLst>
          </p:cNvPr>
          <p:cNvSpPr>
            <a:spLocks/>
          </p:cNvSpPr>
          <p:nvPr/>
        </p:nvSpPr>
        <p:spPr bwMode="auto">
          <a:xfrm>
            <a:off x="1676400" y="5335361"/>
            <a:ext cx="9057538" cy="1936207"/>
          </a:xfrm>
          <a:custGeom>
            <a:avLst/>
            <a:gdLst>
              <a:gd name="T0" fmla="*/ 5375 w 5375"/>
              <a:gd name="T1" fmla="*/ 574 h 1149"/>
              <a:gd name="T2" fmla="*/ 4906 w 5375"/>
              <a:gd name="T3" fmla="*/ 0 h 1149"/>
              <a:gd name="T4" fmla="*/ 4906 w 5375"/>
              <a:gd name="T5" fmla="*/ 155 h 1149"/>
              <a:gd name="T6" fmla="*/ 0 w 5375"/>
              <a:gd name="T7" fmla="*/ 155 h 1149"/>
              <a:gd name="T8" fmla="*/ 0 w 5375"/>
              <a:gd name="T9" fmla="*/ 993 h 1149"/>
              <a:gd name="T10" fmla="*/ 4906 w 5375"/>
              <a:gd name="T11" fmla="*/ 993 h 1149"/>
              <a:gd name="T12" fmla="*/ 4906 w 5375"/>
              <a:gd name="T13" fmla="*/ 1149 h 1149"/>
              <a:gd name="T14" fmla="*/ 5375 w 5375"/>
              <a:gd name="T15" fmla="*/ 574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75" h="1149">
                <a:moveTo>
                  <a:pt x="5375" y="574"/>
                </a:moveTo>
                <a:lnTo>
                  <a:pt x="4906" y="0"/>
                </a:lnTo>
                <a:lnTo>
                  <a:pt x="4906" y="155"/>
                </a:lnTo>
                <a:lnTo>
                  <a:pt x="0" y="155"/>
                </a:lnTo>
                <a:lnTo>
                  <a:pt x="0" y="993"/>
                </a:lnTo>
                <a:lnTo>
                  <a:pt x="4906" y="993"/>
                </a:lnTo>
                <a:lnTo>
                  <a:pt x="4906" y="1149"/>
                </a:lnTo>
                <a:lnTo>
                  <a:pt x="5375" y="574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45535020-90B0-5DA1-090A-DF68927E6428}"/>
              </a:ext>
            </a:extLst>
          </p:cNvPr>
          <p:cNvSpPr>
            <a:spLocks/>
          </p:cNvSpPr>
          <p:nvPr/>
        </p:nvSpPr>
        <p:spPr bwMode="auto">
          <a:xfrm>
            <a:off x="1676400" y="3933338"/>
            <a:ext cx="7527446" cy="1936207"/>
          </a:xfrm>
          <a:custGeom>
            <a:avLst/>
            <a:gdLst>
              <a:gd name="T0" fmla="*/ 4467 w 4467"/>
              <a:gd name="T1" fmla="*/ 576 h 1149"/>
              <a:gd name="T2" fmla="*/ 3997 w 4467"/>
              <a:gd name="T3" fmla="*/ 0 h 1149"/>
              <a:gd name="T4" fmla="*/ 3997 w 4467"/>
              <a:gd name="T5" fmla="*/ 156 h 1149"/>
              <a:gd name="T6" fmla="*/ 0 w 4467"/>
              <a:gd name="T7" fmla="*/ 156 h 1149"/>
              <a:gd name="T8" fmla="*/ 0 w 4467"/>
              <a:gd name="T9" fmla="*/ 995 h 1149"/>
              <a:gd name="T10" fmla="*/ 3997 w 4467"/>
              <a:gd name="T11" fmla="*/ 995 h 1149"/>
              <a:gd name="T12" fmla="*/ 3997 w 4467"/>
              <a:gd name="T13" fmla="*/ 1149 h 1149"/>
              <a:gd name="T14" fmla="*/ 4467 w 4467"/>
              <a:gd name="T15" fmla="*/ 576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67" h="1149">
                <a:moveTo>
                  <a:pt x="4467" y="576"/>
                </a:moveTo>
                <a:lnTo>
                  <a:pt x="3997" y="0"/>
                </a:lnTo>
                <a:lnTo>
                  <a:pt x="3997" y="156"/>
                </a:lnTo>
                <a:lnTo>
                  <a:pt x="0" y="156"/>
                </a:lnTo>
                <a:lnTo>
                  <a:pt x="0" y="995"/>
                </a:lnTo>
                <a:lnTo>
                  <a:pt x="3997" y="995"/>
                </a:lnTo>
                <a:lnTo>
                  <a:pt x="3997" y="1149"/>
                </a:lnTo>
                <a:lnTo>
                  <a:pt x="4467" y="576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9313" y="5960721"/>
            <a:ext cx="6090487" cy="819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Esteem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through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recognition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achievement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Success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reputation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respect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others</a:t>
            </a:r>
            <a:endParaRPr lang="en-US" sz="2300" spc="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39315" y="4508815"/>
            <a:ext cx="4683716" cy="819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Fullfilment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Perfection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mastery,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independence</a:t>
            </a:r>
            <a:endParaRPr lang="en-US" sz="2300" spc="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9315" y="7310945"/>
            <a:ext cx="7306370" cy="819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Affiliation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others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Friendship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deeper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relationships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love,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intimacy</a:t>
            </a:r>
            <a:endParaRPr lang="en-US" sz="2300" spc="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9314" y="8724532"/>
            <a:ext cx="8452685" cy="819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through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order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law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stability.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Health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job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property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family</a:t>
            </a:r>
            <a:endParaRPr lang="en-US" sz="2300" spc="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39314" y="10159705"/>
            <a:ext cx="8974363" cy="819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necessities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life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Food,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water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air,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sleep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warmth</a:t>
            </a:r>
            <a:r>
              <a:rPr lang="cs-CZ" sz="2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reproduction</a:t>
            </a:r>
            <a:endParaRPr lang="en-US" sz="2300" spc="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558168" y="4336845"/>
            <a:ext cx="51477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actualization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50741" y="5869545"/>
            <a:ext cx="51477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Esteem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580833" y="7222174"/>
            <a:ext cx="51477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Love and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belonging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185228" y="8631946"/>
            <a:ext cx="51477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Safety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32674" y="10167297"/>
            <a:ext cx="51477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Physiological</a:t>
            </a:r>
            <a:r>
              <a:rPr lang="cs-CZ" sz="4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42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endParaRPr lang="en-US" sz="4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2AACF6-3E81-61D0-51FB-A2A32D85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</p:spPr>
        <p:txBody>
          <a:bodyPr/>
          <a:lstStyle/>
          <a:p>
            <a:r>
              <a:rPr lang="en-US" dirty="0"/>
              <a:t>Market </a:t>
            </a:r>
            <a:r>
              <a:rPr lang="en-US" dirty="0">
                <a:solidFill>
                  <a:schemeClr val="accent2"/>
                </a:solidFill>
              </a:rPr>
              <a:t>Analysis Objectives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3B17E8-060F-23B4-B184-86330D84C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</p:spPr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B2C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E541E280-1EF0-001F-EE4D-528F5DAB5802}"/>
              </a:ext>
            </a:extLst>
          </p:cNvPr>
          <p:cNvSpPr txBox="1"/>
          <p:nvPr/>
        </p:nvSpPr>
        <p:spPr>
          <a:xfrm>
            <a:off x="1676400" y="2862408"/>
            <a:ext cx="732692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Maslow´s</a:t>
            </a:r>
            <a:r>
              <a:rPr lang="cs-CZ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hierarchy </a:t>
            </a:r>
            <a:r>
              <a:rPr lang="cs-CZ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3800" dirty="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needs</a:t>
            </a:r>
            <a:endParaRPr lang="en-US" sz="38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Grafický objekt 17" descr="Aspirace obrys">
            <a:extLst>
              <a:ext uri="{FF2B5EF4-FFF2-40B4-BE49-F238E27FC236}">
                <a16:creationId xmlns:a16="http://schemas.microsoft.com/office/drawing/2014/main" id="{D2391A1C-1088-37DF-D0F5-07CE57959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7227" y="4470893"/>
            <a:ext cx="911273" cy="911273"/>
          </a:xfrm>
          <a:prstGeom prst="rect">
            <a:avLst/>
          </a:prstGeom>
        </p:spPr>
      </p:pic>
      <p:pic>
        <p:nvPicPr>
          <p:cNvPr id="22" name="Grafický objekt 21" descr="Továrna obrys">
            <a:extLst>
              <a:ext uri="{FF2B5EF4-FFF2-40B4-BE49-F238E27FC236}">
                <a16:creationId xmlns:a16="http://schemas.microsoft.com/office/drawing/2014/main" id="{29CF2BA7-DBA0-515E-ECB0-3D924296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7220" y="8763259"/>
            <a:ext cx="895093" cy="895093"/>
          </a:xfrm>
          <a:prstGeom prst="rect">
            <a:avLst/>
          </a:prstGeom>
        </p:spPr>
      </p:pic>
      <p:pic>
        <p:nvPicPr>
          <p:cNvPr id="26" name="Grafický objekt 25" descr="Vidlička a nůž obrys">
            <a:extLst>
              <a:ext uri="{FF2B5EF4-FFF2-40B4-BE49-F238E27FC236}">
                <a16:creationId xmlns:a16="http://schemas.microsoft.com/office/drawing/2014/main" id="{A3EA0447-CD40-F2FF-8D13-BF486E103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9995" y="10150694"/>
            <a:ext cx="829544" cy="829544"/>
          </a:xfrm>
          <a:prstGeom prst="rect">
            <a:avLst/>
          </a:prstGeom>
        </p:spPr>
      </p:pic>
      <p:pic>
        <p:nvPicPr>
          <p:cNvPr id="30" name="Grafický objekt 29" descr="Hodnocení 3 hvězdičkami obrys">
            <a:extLst>
              <a:ext uri="{FF2B5EF4-FFF2-40B4-BE49-F238E27FC236}">
                <a16:creationId xmlns:a16="http://schemas.microsoft.com/office/drawing/2014/main" id="{AF6C2E7B-6BA1-598B-DCBB-048D98939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4100" y="5918383"/>
            <a:ext cx="914400" cy="914400"/>
          </a:xfrm>
          <a:prstGeom prst="rect">
            <a:avLst/>
          </a:prstGeom>
        </p:spPr>
      </p:pic>
      <p:pic>
        <p:nvPicPr>
          <p:cNvPr id="52" name="Grafický objekt 51" descr="Péče obrys">
            <a:extLst>
              <a:ext uri="{FF2B5EF4-FFF2-40B4-BE49-F238E27FC236}">
                <a16:creationId xmlns:a16="http://schemas.microsoft.com/office/drawing/2014/main" id="{6A514384-FBDA-D049-A9C9-D93E19F94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9995" y="72802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B2C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CE7F3816-1B73-AAE3-E7D1-28E09745E6B9}"/>
              </a:ext>
            </a:extLst>
          </p:cNvPr>
          <p:cNvSpPr>
            <a:spLocks/>
          </p:cNvSpPr>
          <p:nvPr/>
        </p:nvSpPr>
        <p:spPr bwMode="auto">
          <a:xfrm>
            <a:off x="11272044" y="4788486"/>
            <a:ext cx="1973263" cy="649288"/>
          </a:xfrm>
          <a:custGeom>
            <a:avLst/>
            <a:gdLst>
              <a:gd name="T0" fmla="*/ 2024 w 2075"/>
              <a:gd name="T1" fmla="*/ 418 h 683"/>
              <a:gd name="T2" fmla="*/ 1947 w 2075"/>
              <a:gd name="T3" fmla="*/ 440 h 683"/>
              <a:gd name="T4" fmla="*/ 1899 w 2075"/>
              <a:gd name="T5" fmla="*/ 448 h 683"/>
              <a:gd name="T6" fmla="*/ 1898 w 2075"/>
              <a:gd name="T7" fmla="*/ 448 h 683"/>
              <a:gd name="T8" fmla="*/ 1871 w 2075"/>
              <a:gd name="T9" fmla="*/ 424 h 683"/>
              <a:gd name="T10" fmla="*/ 1936 w 2075"/>
              <a:gd name="T11" fmla="*/ 267 h 683"/>
              <a:gd name="T12" fmla="*/ 0 w 2075"/>
              <a:gd name="T13" fmla="*/ 266 h 683"/>
              <a:gd name="T14" fmla="*/ 64 w 2075"/>
              <a:gd name="T15" fmla="*/ 421 h 683"/>
              <a:gd name="T16" fmla="*/ 104 w 2075"/>
              <a:gd name="T17" fmla="*/ 420 h 683"/>
              <a:gd name="T18" fmla="*/ 104 w 2075"/>
              <a:gd name="T19" fmla="*/ 420 h 683"/>
              <a:gd name="T20" fmla="*/ 133 w 2075"/>
              <a:gd name="T21" fmla="*/ 380 h 683"/>
              <a:gd name="T22" fmla="*/ 172 w 2075"/>
              <a:gd name="T23" fmla="*/ 310 h 683"/>
              <a:gd name="T24" fmla="*/ 290 w 2075"/>
              <a:gd name="T25" fmla="*/ 392 h 683"/>
              <a:gd name="T26" fmla="*/ 263 w 2075"/>
              <a:gd name="T27" fmla="*/ 532 h 683"/>
              <a:gd name="T28" fmla="*/ 186 w 2075"/>
              <a:gd name="T29" fmla="*/ 510 h 683"/>
              <a:gd name="T30" fmla="*/ 138 w 2075"/>
              <a:gd name="T31" fmla="*/ 501 h 683"/>
              <a:gd name="T32" fmla="*/ 137 w 2075"/>
              <a:gd name="T33" fmla="*/ 501 h 683"/>
              <a:gd name="T34" fmla="*/ 108 w 2075"/>
              <a:gd name="T35" fmla="*/ 528 h 683"/>
              <a:gd name="T36" fmla="*/ 172 w 2075"/>
              <a:gd name="T37" fmla="*/ 683 h 683"/>
              <a:gd name="T38" fmla="*/ 1763 w 2075"/>
              <a:gd name="T39" fmla="*/ 683 h 683"/>
              <a:gd name="T40" fmla="*/ 1829 w 2075"/>
              <a:gd name="T41" fmla="*/ 525 h 683"/>
              <a:gd name="T42" fmla="*/ 1864 w 2075"/>
              <a:gd name="T43" fmla="*/ 528 h 683"/>
              <a:gd name="T44" fmla="*/ 1865 w 2075"/>
              <a:gd name="T45" fmla="*/ 529 h 683"/>
              <a:gd name="T46" fmla="*/ 1892 w 2075"/>
              <a:gd name="T47" fmla="*/ 569 h 683"/>
              <a:gd name="T48" fmla="*/ 1931 w 2075"/>
              <a:gd name="T49" fmla="*/ 639 h 683"/>
              <a:gd name="T50" fmla="*/ 2049 w 2075"/>
              <a:gd name="T51" fmla="*/ 559 h 683"/>
              <a:gd name="T52" fmla="*/ 2024 w 2075"/>
              <a:gd name="T53" fmla="*/ 418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75" h="683">
                <a:moveTo>
                  <a:pt x="2024" y="418"/>
                </a:moveTo>
                <a:cubicBezTo>
                  <a:pt x="2000" y="408"/>
                  <a:pt x="1972" y="418"/>
                  <a:pt x="1947" y="440"/>
                </a:cubicBezTo>
                <a:cubicBezTo>
                  <a:pt x="1934" y="451"/>
                  <a:pt x="1916" y="455"/>
                  <a:pt x="1899" y="448"/>
                </a:cubicBezTo>
                <a:cubicBezTo>
                  <a:pt x="1899" y="448"/>
                  <a:pt x="1898" y="448"/>
                  <a:pt x="1898" y="448"/>
                </a:cubicBezTo>
                <a:cubicBezTo>
                  <a:pt x="1885" y="442"/>
                  <a:pt x="1875" y="433"/>
                  <a:pt x="1871" y="424"/>
                </a:cubicBezTo>
                <a:cubicBezTo>
                  <a:pt x="1936" y="267"/>
                  <a:pt x="1936" y="267"/>
                  <a:pt x="1936" y="267"/>
                </a:cubicBezTo>
                <a:cubicBezTo>
                  <a:pt x="1291" y="0"/>
                  <a:pt x="599" y="19"/>
                  <a:pt x="0" y="266"/>
                </a:cubicBezTo>
                <a:cubicBezTo>
                  <a:pt x="64" y="421"/>
                  <a:pt x="64" y="421"/>
                  <a:pt x="64" y="421"/>
                </a:cubicBezTo>
                <a:cubicBezTo>
                  <a:pt x="72" y="427"/>
                  <a:pt x="88" y="427"/>
                  <a:pt x="104" y="420"/>
                </a:cubicBezTo>
                <a:cubicBezTo>
                  <a:pt x="104" y="420"/>
                  <a:pt x="104" y="420"/>
                  <a:pt x="104" y="420"/>
                </a:cubicBezTo>
                <a:cubicBezTo>
                  <a:pt x="121" y="413"/>
                  <a:pt x="132" y="397"/>
                  <a:pt x="133" y="380"/>
                </a:cubicBezTo>
                <a:cubicBezTo>
                  <a:pt x="134" y="347"/>
                  <a:pt x="148" y="320"/>
                  <a:pt x="172" y="310"/>
                </a:cubicBezTo>
                <a:cubicBezTo>
                  <a:pt x="212" y="294"/>
                  <a:pt x="265" y="330"/>
                  <a:pt x="290" y="392"/>
                </a:cubicBezTo>
                <a:cubicBezTo>
                  <a:pt x="315" y="453"/>
                  <a:pt x="303" y="516"/>
                  <a:pt x="263" y="532"/>
                </a:cubicBezTo>
                <a:cubicBezTo>
                  <a:pt x="239" y="542"/>
                  <a:pt x="210" y="532"/>
                  <a:pt x="186" y="510"/>
                </a:cubicBezTo>
                <a:cubicBezTo>
                  <a:pt x="173" y="498"/>
                  <a:pt x="155" y="494"/>
                  <a:pt x="138" y="501"/>
                </a:cubicBezTo>
                <a:cubicBezTo>
                  <a:pt x="137" y="501"/>
                  <a:pt x="137" y="501"/>
                  <a:pt x="137" y="501"/>
                </a:cubicBezTo>
                <a:cubicBezTo>
                  <a:pt x="121" y="508"/>
                  <a:pt x="110" y="519"/>
                  <a:pt x="108" y="528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663" y="480"/>
                  <a:pt x="1233" y="464"/>
                  <a:pt x="1763" y="683"/>
                </a:cubicBezTo>
                <a:cubicBezTo>
                  <a:pt x="1829" y="525"/>
                  <a:pt x="1829" y="525"/>
                  <a:pt x="1829" y="525"/>
                </a:cubicBezTo>
                <a:cubicBezTo>
                  <a:pt x="1838" y="522"/>
                  <a:pt x="1851" y="523"/>
                  <a:pt x="1864" y="528"/>
                </a:cubicBezTo>
                <a:cubicBezTo>
                  <a:pt x="1864" y="528"/>
                  <a:pt x="1865" y="528"/>
                  <a:pt x="1865" y="529"/>
                </a:cubicBezTo>
                <a:cubicBezTo>
                  <a:pt x="1882" y="536"/>
                  <a:pt x="1892" y="552"/>
                  <a:pt x="1892" y="569"/>
                </a:cubicBezTo>
                <a:cubicBezTo>
                  <a:pt x="1894" y="602"/>
                  <a:pt x="1907" y="629"/>
                  <a:pt x="1931" y="639"/>
                </a:cubicBezTo>
                <a:cubicBezTo>
                  <a:pt x="1971" y="656"/>
                  <a:pt x="2024" y="620"/>
                  <a:pt x="2049" y="559"/>
                </a:cubicBezTo>
                <a:cubicBezTo>
                  <a:pt x="2075" y="498"/>
                  <a:pt x="2064" y="435"/>
                  <a:pt x="2024" y="418"/>
                </a:cubicBezTo>
                <a:close/>
              </a:path>
            </a:pathLst>
          </a:custGeom>
          <a:solidFill>
            <a:schemeClr val="accent4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C96BB635-1F65-7A80-ACBC-F08E32C5A983}"/>
              </a:ext>
            </a:extLst>
          </p:cNvPr>
          <p:cNvSpPr>
            <a:spLocks/>
          </p:cNvSpPr>
          <p:nvPr/>
        </p:nvSpPr>
        <p:spPr bwMode="auto">
          <a:xfrm>
            <a:off x="12948444" y="5042486"/>
            <a:ext cx="1470025" cy="1603375"/>
          </a:xfrm>
          <a:custGeom>
            <a:avLst/>
            <a:gdLst>
              <a:gd name="T0" fmla="*/ 1432 w 1545"/>
              <a:gd name="T1" fmla="*/ 1504 h 1686"/>
              <a:gd name="T2" fmla="*/ 1391 w 1545"/>
              <a:gd name="T3" fmla="*/ 1476 h 1686"/>
              <a:gd name="T4" fmla="*/ 1391 w 1545"/>
              <a:gd name="T5" fmla="*/ 1475 h 1686"/>
              <a:gd name="T6" fmla="*/ 1390 w 1545"/>
              <a:gd name="T7" fmla="*/ 1435 h 1686"/>
              <a:gd name="T8" fmla="*/ 1545 w 1545"/>
              <a:gd name="T9" fmla="*/ 1371 h 1686"/>
              <a:gd name="T10" fmla="*/ 174 w 1545"/>
              <a:gd name="T11" fmla="*/ 0 h 1686"/>
              <a:gd name="T12" fmla="*/ 173 w 1545"/>
              <a:gd name="T13" fmla="*/ 0 h 1686"/>
              <a:gd name="T14" fmla="*/ 108 w 1545"/>
              <a:gd name="T15" fmla="*/ 157 h 1686"/>
              <a:gd name="T16" fmla="*/ 135 w 1545"/>
              <a:gd name="T17" fmla="*/ 181 h 1686"/>
              <a:gd name="T18" fmla="*/ 136 w 1545"/>
              <a:gd name="T19" fmla="*/ 181 h 1686"/>
              <a:gd name="T20" fmla="*/ 184 w 1545"/>
              <a:gd name="T21" fmla="*/ 173 h 1686"/>
              <a:gd name="T22" fmla="*/ 261 w 1545"/>
              <a:gd name="T23" fmla="*/ 151 h 1686"/>
              <a:gd name="T24" fmla="*/ 286 w 1545"/>
              <a:gd name="T25" fmla="*/ 292 h 1686"/>
              <a:gd name="T26" fmla="*/ 168 w 1545"/>
              <a:gd name="T27" fmla="*/ 372 h 1686"/>
              <a:gd name="T28" fmla="*/ 129 w 1545"/>
              <a:gd name="T29" fmla="*/ 302 h 1686"/>
              <a:gd name="T30" fmla="*/ 102 w 1545"/>
              <a:gd name="T31" fmla="*/ 262 h 1686"/>
              <a:gd name="T32" fmla="*/ 101 w 1545"/>
              <a:gd name="T33" fmla="*/ 261 h 1686"/>
              <a:gd name="T34" fmla="*/ 66 w 1545"/>
              <a:gd name="T35" fmla="*/ 258 h 1686"/>
              <a:gd name="T36" fmla="*/ 0 w 1545"/>
              <a:gd name="T37" fmla="*/ 416 h 1686"/>
              <a:gd name="T38" fmla="*/ 1 w 1545"/>
              <a:gd name="T39" fmla="*/ 417 h 1686"/>
              <a:gd name="T40" fmla="*/ 1129 w 1545"/>
              <a:gd name="T41" fmla="*/ 1543 h 1686"/>
              <a:gd name="T42" fmla="*/ 1282 w 1545"/>
              <a:gd name="T43" fmla="*/ 1480 h 1686"/>
              <a:gd name="T44" fmla="*/ 1311 w 1545"/>
              <a:gd name="T45" fmla="*/ 1509 h 1686"/>
              <a:gd name="T46" fmla="*/ 1311 w 1545"/>
              <a:gd name="T47" fmla="*/ 1509 h 1686"/>
              <a:gd name="T48" fmla="*/ 1302 w 1545"/>
              <a:gd name="T49" fmla="*/ 1557 h 1686"/>
              <a:gd name="T50" fmla="*/ 1281 w 1545"/>
              <a:gd name="T51" fmla="*/ 1635 h 1686"/>
              <a:gd name="T52" fmla="*/ 1421 w 1545"/>
              <a:gd name="T53" fmla="*/ 1661 h 1686"/>
              <a:gd name="T54" fmla="*/ 1502 w 1545"/>
              <a:gd name="T55" fmla="*/ 1543 h 1686"/>
              <a:gd name="T56" fmla="*/ 1432 w 1545"/>
              <a:gd name="T57" fmla="*/ 1504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5" h="1686">
                <a:moveTo>
                  <a:pt x="1432" y="1504"/>
                </a:moveTo>
                <a:cubicBezTo>
                  <a:pt x="1415" y="1503"/>
                  <a:pt x="1399" y="1492"/>
                  <a:pt x="1391" y="1476"/>
                </a:cubicBezTo>
                <a:cubicBezTo>
                  <a:pt x="1391" y="1475"/>
                  <a:pt x="1391" y="1475"/>
                  <a:pt x="1391" y="1475"/>
                </a:cubicBezTo>
                <a:cubicBezTo>
                  <a:pt x="1385" y="1459"/>
                  <a:pt x="1385" y="1444"/>
                  <a:pt x="1390" y="1435"/>
                </a:cubicBezTo>
                <a:cubicBezTo>
                  <a:pt x="1545" y="1371"/>
                  <a:pt x="1545" y="1371"/>
                  <a:pt x="1545" y="1371"/>
                </a:cubicBezTo>
                <a:cubicBezTo>
                  <a:pt x="1297" y="772"/>
                  <a:pt x="820" y="268"/>
                  <a:pt x="174" y="0"/>
                </a:cubicBezTo>
                <a:cubicBezTo>
                  <a:pt x="174" y="0"/>
                  <a:pt x="173" y="0"/>
                  <a:pt x="173" y="0"/>
                </a:cubicBezTo>
                <a:cubicBezTo>
                  <a:pt x="108" y="157"/>
                  <a:pt x="108" y="157"/>
                  <a:pt x="108" y="157"/>
                </a:cubicBezTo>
                <a:cubicBezTo>
                  <a:pt x="112" y="166"/>
                  <a:pt x="122" y="175"/>
                  <a:pt x="135" y="181"/>
                </a:cubicBezTo>
                <a:cubicBezTo>
                  <a:pt x="135" y="181"/>
                  <a:pt x="136" y="181"/>
                  <a:pt x="136" y="181"/>
                </a:cubicBezTo>
                <a:cubicBezTo>
                  <a:pt x="153" y="188"/>
                  <a:pt x="171" y="184"/>
                  <a:pt x="184" y="173"/>
                </a:cubicBezTo>
                <a:cubicBezTo>
                  <a:pt x="209" y="151"/>
                  <a:pt x="237" y="141"/>
                  <a:pt x="261" y="151"/>
                </a:cubicBezTo>
                <a:cubicBezTo>
                  <a:pt x="301" y="168"/>
                  <a:pt x="312" y="231"/>
                  <a:pt x="286" y="292"/>
                </a:cubicBezTo>
                <a:cubicBezTo>
                  <a:pt x="261" y="353"/>
                  <a:pt x="208" y="389"/>
                  <a:pt x="168" y="372"/>
                </a:cubicBezTo>
                <a:cubicBezTo>
                  <a:pt x="144" y="362"/>
                  <a:pt x="131" y="335"/>
                  <a:pt x="129" y="302"/>
                </a:cubicBezTo>
                <a:cubicBezTo>
                  <a:pt x="129" y="285"/>
                  <a:pt x="119" y="269"/>
                  <a:pt x="102" y="262"/>
                </a:cubicBezTo>
                <a:cubicBezTo>
                  <a:pt x="102" y="261"/>
                  <a:pt x="101" y="261"/>
                  <a:pt x="101" y="261"/>
                </a:cubicBezTo>
                <a:cubicBezTo>
                  <a:pt x="88" y="256"/>
                  <a:pt x="75" y="255"/>
                  <a:pt x="66" y="258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16"/>
                  <a:pt x="1" y="417"/>
                  <a:pt x="1" y="417"/>
                </a:cubicBezTo>
                <a:cubicBezTo>
                  <a:pt x="532" y="637"/>
                  <a:pt x="924" y="1051"/>
                  <a:pt x="1129" y="1543"/>
                </a:cubicBezTo>
                <a:cubicBezTo>
                  <a:pt x="1282" y="1480"/>
                  <a:pt x="1282" y="1480"/>
                  <a:pt x="1282" y="1480"/>
                </a:cubicBezTo>
                <a:cubicBezTo>
                  <a:pt x="1292" y="1481"/>
                  <a:pt x="1304" y="1492"/>
                  <a:pt x="1311" y="1509"/>
                </a:cubicBezTo>
                <a:cubicBezTo>
                  <a:pt x="1311" y="1509"/>
                  <a:pt x="1311" y="1509"/>
                  <a:pt x="1311" y="1509"/>
                </a:cubicBezTo>
                <a:cubicBezTo>
                  <a:pt x="1318" y="1526"/>
                  <a:pt x="1314" y="1545"/>
                  <a:pt x="1302" y="1557"/>
                </a:cubicBezTo>
                <a:cubicBezTo>
                  <a:pt x="1280" y="1582"/>
                  <a:pt x="1271" y="1611"/>
                  <a:pt x="1281" y="1635"/>
                </a:cubicBezTo>
                <a:cubicBezTo>
                  <a:pt x="1297" y="1674"/>
                  <a:pt x="1360" y="1686"/>
                  <a:pt x="1421" y="1661"/>
                </a:cubicBezTo>
                <a:cubicBezTo>
                  <a:pt x="1482" y="1635"/>
                  <a:pt x="1518" y="1582"/>
                  <a:pt x="1502" y="1543"/>
                </a:cubicBezTo>
                <a:cubicBezTo>
                  <a:pt x="1492" y="1519"/>
                  <a:pt x="1465" y="1505"/>
                  <a:pt x="1432" y="1504"/>
                </a:cubicBez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1D642491-D1E6-615E-B3B2-F282F58E651D}"/>
              </a:ext>
            </a:extLst>
          </p:cNvPr>
          <p:cNvSpPr>
            <a:spLocks/>
          </p:cNvSpPr>
          <p:nvPr/>
        </p:nvSpPr>
        <p:spPr bwMode="auto">
          <a:xfrm>
            <a:off x="14023181" y="6345823"/>
            <a:ext cx="650875" cy="1982788"/>
          </a:xfrm>
          <a:custGeom>
            <a:avLst/>
            <a:gdLst>
              <a:gd name="T0" fmla="*/ 416 w 685"/>
              <a:gd name="T1" fmla="*/ 0 h 2085"/>
              <a:gd name="T2" fmla="*/ 261 w 685"/>
              <a:gd name="T3" fmla="*/ 64 h 2085"/>
              <a:gd name="T4" fmla="*/ 262 w 685"/>
              <a:gd name="T5" fmla="*/ 104 h 2085"/>
              <a:gd name="T6" fmla="*/ 262 w 685"/>
              <a:gd name="T7" fmla="*/ 105 h 2085"/>
              <a:gd name="T8" fmla="*/ 303 w 685"/>
              <a:gd name="T9" fmla="*/ 133 h 2085"/>
              <a:gd name="T10" fmla="*/ 373 w 685"/>
              <a:gd name="T11" fmla="*/ 172 h 2085"/>
              <a:gd name="T12" fmla="*/ 292 w 685"/>
              <a:gd name="T13" fmla="*/ 290 h 2085"/>
              <a:gd name="T14" fmla="*/ 152 w 685"/>
              <a:gd name="T15" fmla="*/ 264 h 2085"/>
              <a:gd name="T16" fmla="*/ 173 w 685"/>
              <a:gd name="T17" fmla="*/ 186 h 2085"/>
              <a:gd name="T18" fmla="*/ 182 w 685"/>
              <a:gd name="T19" fmla="*/ 138 h 2085"/>
              <a:gd name="T20" fmla="*/ 182 w 685"/>
              <a:gd name="T21" fmla="*/ 138 h 2085"/>
              <a:gd name="T22" fmla="*/ 153 w 685"/>
              <a:gd name="T23" fmla="*/ 109 h 2085"/>
              <a:gd name="T24" fmla="*/ 0 w 685"/>
              <a:gd name="T25" fmla="*/ 172 h 2085"/>
              <a:gd name="T26" fmla="*/ 1 w 685"/>
              <a:gd name="T27" fmla="*/ 1770 h 2085"/>
              <a:gd name="T28" fmla="*/ 1 w 685"/>
              <a:gd name="T29" fmla="*/ 1770 h 2085"/>
              <a:gd name="T30" fmla="*/ 152 w 685"/>
              <a:gd name="T31" fmla="*/ 1833 h 2085"/>
              <a:gd name="T32" fmla="*/ 152 w 685"/>
              <a:gd name="T33" fmla="*/ 1874 h 2085"/>
              <a:gd name="T34" fmla="*/ 152 w 685"/>
              <a:gd name="T35" fmla="*/ 1875 h 2085"/>
              <a:gd name="T36" fmla="*/ 112 w 685"/>
              <a:gd name="T37" fmla="*/ 1903 h 2085"/>
              <a:gd name="T38" fmla="*/ 42 w 685"/>
              <a:gd name="T39" fmla="*/ 1942 h 2085"/>
              <a:gd name="T40" fmla="*/ 123 w 685"/>
              <a:gd name="T41" fmla="*/ 2060 h 2085"/>
              <a:gd name="T42" fmla="*/ 264 w 685"/>
              <a:gd name="T43" fmla="*/ 2033 h 2085"/>
              <a:gd name="T44" fmla="*/ 241 w 685"/>
              <a:gd name="T45" fmla="*/ 1956 h 2085"/>
              <a:gd name="T46" fmla="*/ 233 w 685"/>
              <a:gd name="T47" fmla="*/ 1908 h 2085"/>
              <a:gd name="T48" fmla="*/ 233 w 685"/>
              <a:gd name="T49" fmla="*/ 1907 h 2085"/>
              <a:gd name="T50" fmla="*/ 259 w 685"/>
              <a:gd name="T51" fmla="*/ 1878 h 2085"/>
              <a:gd name="T52" fmla="*/ 416 w 685"/>
              <a:gd name="T53" fmla="*/ 1944 h 2085"/>
              <a:gd name="T54" fmla="*/ 417 w 685"/>
              <a:gd name="T55" fmla="*/ 1942 h 2085"/>
              <a:gd name="T56" fmla="*/ 416 w 685"/>
              <a:gd name="T57" fmla="*/ 0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5" h="2085">
                <a:moveTo>
                  <a:pt x="416" y="0"/>
                </a:moveTo>
                <a:cubicBezTo>
                  <a:pt x="261" y="64"/>
                  <a:pt x="261" y="64"/>
                  <a:pt x="261" y="64"/>
                </a:cubicBezTo>
                <a:cubicBezTo>
                  <a:pt x="256" y="73"/>
                  <a:pt x="256" y="88"/>
                  <a:pt x="262" y="104"/>
                </a:cubicBezTo>
                <a:cubicBezTo>
                  <a:pt x="262" y="104"/>
                  <a:pt x="262" y="104"/>
                  <a:pt x="262" y="105"/>
                </a:cubicBezTo>
                <a:cubicBezTo>
                  <a:pt x="270" y="121"/>
                  <a:pt x="286" y="132"/>
                  <a:pt x="303" y="133"/>
                </a:cubicBezTo>
                <a:cubicBezTo>
                  <a:pt x="336" y="134"/>
                  <a:pt x="363" y="148"/>
                  <a:pt x="373" y="172"/>
                </a:cubicBezTo>
                <a:cubicBezTo>
                  <a:pt x="389" y="211"/>
                  <a:pt x="353" y="264"/>
                  <a:pt x="292" y="290"/>
                </a:cubicBezTo>
                <a:cubicBezTo>
                  <a:pt x="231" y="315"/>
                  <a:pt x="168" y="303"/>
                  <a:pt x="152" y="264"/>
                </a:cubicBezTo>
                <a:cubicBezTo>
                  <a:pt x="142" y="240"/>
                  <a:pt x="151" y="211"/>
                  <a:pt x="173" y="186"/>
                </a:cubicBezTo>
                <a:cubicBezTo>
                  <a:pt x="185" y="174"/>
                  <a:pt x="189" y="155"/>
                  <a:pt x="182" y="138"/>
                </a:cubicBezTo>
                <a:cubicBezTo>
                  <a:pt x="182" y="138"/>
                  <a:pt x="182" y="138"/>
                  <a:pt x="182" y="138"/>
                </a:cubicBezTo>
                <a:cubicBezTo>
                  <a:pt x="175" y="121"/>
                  <a:pt x="163" y="110"/>
                  <a:pt x="153" y="109"/>
                </a:cubicBezTo>
                <a:cubicBezTo>
                  <a:pt x="0" y="172"/>
                  <a:pt x="0" y="172"/>
                  <a:pt x="0" y="172"/>
                </a:cubicBezTo>
                <a:cubicBezTo>
                  <a:pt x="205" y="665"/>
                  <a:pt x="221" y="1237"/>
                  <a:pt x="1" y="1770"/>
                </a:cubicBezTo>
                <a:cubicBezTo>
                  <a:pt x="1" y="1770"/>
                  <a:pt x="1" y="1770"/>
                  <a:pt x="1" y="1770"/>
                </a:cubicBezTo>
                <a:cubicBezTo>
                  <a:pt x="152" y="1833"/>
                  <a:pt x="152" y="1833"/>
                  <a:pt x="152" y="1833"/>
                </a:cubicBezTo>
                <a:cubicBezTo>
                  <a:pt x="158" y="1842"/>
                  <a:pt x="159" y="1858"/>
                  <a:pt x="152" y="1874"/>
                </a:cubicBezTo>
                <a:cubicBezTo>
                  <a:pt x="152" y="1874"/>
                  <a:pt x="152" y="1874"/>
                  <a:pt x="152" y="1875"/>
                </a:cubicBezTo>
                <a:cubicBezTo>
                  <a:pt x="145" y="1891"/>
                  <a:pt x="129" y="1902"/>
                  <a:pt x="112" y="1903"/>
                </a:cubicBezTo>
                <a:cubicBezTo>
                  <a:pt x="79" y="1904"/>
                  <a:pt x="52" y="1918"/>
                  <a:pt x="42" y="1942"/>
                </a:cubicBezTo>
                <a:cubicBezTo>
                  <a:pt x="26" y="1982"/>
                  <a:pt x="62" y="2035"/>
                  <a:pt x="123" y="2060"/>
                </a:cubicBezTo>
                <a:cubicBezTo>
                  <a:pt x="185" y="2085"/>
                  <a:pt x="247" y="2073"/>
                  <a:pt x="264" y="2033"/>
                </a:cubicBezTo>
                <a:cubicBezTo>
                  <a:pt x="273" y="2009"/>
                  <a:pt x="264" y="1980"/>
                  <a:pt x="241" y="1956"/>
                </a:cubicBezTo>
                <a:cubicBezTo>
                  <a:pt x="230" y="1943"/>
                  <a:pt x="226" y="1925"/>
                  <a:pt x="233" y="1908"/>
                </a:cubicBezTo>
                <a:cubicBezTo>
                  <a:pt x="233" y="1907"/>
                  <a:pt x="233" y="1907"/>
                  <a:pt x="233" y="1907"/>
                </a:cubicBezTo>
                <a:cubicBezTo>
                  <a:pt x="239" y="1892"/>
                  <a:pt x="250" y="1881"/>
                  <a:pt x="259" y="1878"/>
                </a:cubicBezTo>
                <a:cubicBezTo>
                  <a:pt x="416" y="1944"/>
                  <a:pt x="416" y="1944"/>
                  <a:pt x="416" y="1944"/>
                </a:cubicBezTo>
                <a:cubicBezTo>
                  <a:pt x="417" y="1943"/>
                  <a:pt x="417" y="1943"/>
                  <a:pt x="417" y="1942"/>
                </a:cubicBezTo>
                <a:cubicBezTo>
                  <a:pt x="685" y="1295"/>
                  <a:pt x="665" y="600"/>
                  <a:pt x="416" y="0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41DBDDB9-F57F-C621-8691-78A97FDC8DF0}"/>
              </a:ext>
            </a:extLst>
          </p:cNvPr>
          <p:cNvSpPr>
            <a:spLocks/>
          </p:cNvSpPr>
          <p:nvPr/>
        </p:nvSpPr>
        <p:spPr bwMode="auto">
          <a:xfrm>
            <a:off x="12810331" y="8028573"/>
            <a:ext cx="1608138" cy="1471613"/>
          </a:xfrm>
          <a:custGeom>
            <a:avLst/>
            <a:gdLst>
              <a:gd name="T0" fmla="*/ 1533 w 1690"/>
              <a:gd name="T1" fmla="*/ 108 h 1547"/>
              <a:gd name="T2" fmla="*/ 1507 w 1690"/>
              <a:gd name="T3" fmla="*/ 137 h 1547"/>
              <a:gd name="T4" fmla="*/ 1507 w 1690"/>
              <a:gd name="T5" fmla="*/ 138 h 1547"/>
              <a:gd name="T6" fmla="*/ 1515 w 1690"/>
              <a:gd name="T7" fmla="*/ 186 h 1547"/>
              <a:gd name="T8" fmla="*/ 1538 w 1690"/>
              <a:gd name="T9" fmla="*/ 263 h 1547"/>
              <a:gd name="T10" fmla="*/ 1397 w 1690"/>
              <a:gd name="T11" fmla="*/ 290 h 1547"/>
              <a:gd name="T12" fmla="*/ 1316 w 1690"/>
              <a:gd name="T13" fmla="*/ 172 h 1547"/>
              <a:gd name="T14" fmla="*/ 1386 w 1690"/>
              <a:gd name="T15" fmla="*/ 133 h 1547"/>
              <a:gd name="T16" fmla="*/ 1426 w 1690"/>
              <a:gd name="T17" fmla="*/ 105 h 1547"/>
              <a:gd name="T18" fmla="*/ 1426 w 1690"/>
              <a:gd name="T19" fmla="*/ 104 h 1547"/>
              <a:gd name="T20" fmla="*/ 1426 w 1690"/>
              <a:gd name="T21" fmla="*/ 63 h 1547"/>
              <a:gd name="T22" fmla="*/ 1275 w 1690"/>
              <a:gd name="T23" fmla="*/ 0 h 1547"/>
              <a:gd name="T24" fmla="*/ 141 w 1690"/>
              <a:gd name="T25" fmla="*/ 1130 h 1547"/>
              <a:gd name="T26" fmla="*/ 206 w 1690"/>
              <a:gd name="T27" fmla="*/ 1289 h 1547"/>
              <a:gd name="T28" fmla="*/ 177 w 1690"/>
              <a:gd name="T29" fmla="*/ 1316 h 1547"/>
              <a:gd name="T30" fmla="*/ 177 w 1690"/>
              <a:gd name="T31" fmla="*/ 1317 h 1547"/>
              <a:gd name="T32" fmla="*/ 129 w 1690"/>
              <a:gd name="T33" fmla="*/ 1308 h 1547"/>
              <a:gd name="T34" fmla="*/ 51 w 1690"/>
              <a:gd name="T35" fmla="*/ 1287 h 1547"/>
              <a:gd name="T36" fmla="*/ 26 w 1690"/>
              <a:gd name="T37" fmla="*/ 1427 h 1547"/>
              <a:gd name="T38" fmla="*/ 144 w 1690"/>
              <a:gd name="T39" fmla="*/ 1508 h 1547"/>
              <a:gd name="T40" fmla="*/ 183 w 1690"/>
              <a:gd name="T41" fmla="*/ 1437 h 1547"/>
              <a:gd name="T42" fmla="*/ 211 w 1690"/>
              <a:gd name="T43" fmla="*/ 1397 h 1547"/>
              <a:gd name="T44" fmla="*/ 211 w 1690"/>
              <a:gd name="T45" fmla="*/ 1397 h 1547"/>
              <a:gd name="T46" fmla="*/ 250 w 1690"/>
              <a:gd name="T47" fmla="*/ 1395 h 1547"/>
              <a:gd name="T48" fmla="*/ 312 w 1690"/>
              <a:gd name="T49" fmla="*/ 1547 h 1547"/>
              <a:gd name="T50" fmla="*/ 1690 w 1690"/>
              <a:gd name="T51" fmla="*/ 174 h 1547"/>
              <a:gd name="T52" fmla="*/ 1533 w 1690"/>
              <a:gd name="T53" fmla="*/ 108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90" h="1547">
                <a:moveTo>
                  <a:pt x="1533" y="108"/>
                </a:moveTo>
                <a:cubicBezTo>
                  <a:pt x="1524" y="111"/>
                  <a:pt x="1513" y="122"/>
                  <a:pt x="1507" y="137"/>
                </a:cubicBezTo>
                <a:cubicBezTo>
                  <a:pt x="1507" y="137"/>
                  <a:pt x="1507" y="137"/>
                  <a:pt x="1507" y="138"/>
                </a:cubicBezTo>
                <a:cubicBezTo>
                  <a:pt x="1500" y="155"/>
                  <a:pt x="1504" y="173"/>
                  <a:pt x="1515" y="186"/>
                </a:cubicBezTo>
                <a:cubicBezTo>
                  <a:pt x="1538" y="210"/>
                  <a:pt x="1547" y="239"/>
                  <a:pt x="1538" y="263"/>
                </a:cubicBezTo>
                <a:cubicBezTo>
                  <a:pt x="1521" y="303"/>
                  <a:pt x="1459" y="315"/>
                  <a:pt x="1397" y="290"/>
                </a:cubicBezTo>
                <a:cubicBezTo>
                  <a:pt x="1336" y="265"/>
                  <a:pt x="1300" y="212"/>
                  <a:pt x="1316" y="172"/>
                </a:cubicBezTo>
                <a:cubicBezTo>
                  <a:pt x="1326" y="148"/>
                  <a:pt x="1353" y="134"/>
                  <a:pt x="1386" y="133"/>
                </a:cubicBezTo>
                <a:cubicBezTo>
                  <a:pt x="1403" y="132"/>
                  <a:pt x="1419" y="121"/>
                  <a:pt x="1426" y="105"/>
                </a:cubicBezTo>
                <a:cubicBezTo>
                  <a:pt x="1426" y="104"/>
                  <a:pt x="1426" y="104"/>
                  <a:pt x="1426" y="104"/>
                </a:cubicBezTo>
                <a:cubicBezTo>
                  <a:pt x="1433" y="88"/>
                  <a:pt x="1432" y="72"/>
                  <a:pt x="1426" y="63"/>
                </a:cubicBezTo>
                <a:cubicBezTo>
                  <a:pt x="1275" y="0"/>
                  <a:pt x="1275" y="0"/>
                  <a:pt x="1275" y="0"/>
                </a:cubicBezTo>
                <a:cubicBezTo>
                  <a:pt x="1053" y="534"/>
                  <a:pt x="636" y="927"/>
                  <a:pt x="141" y="1130"/>
                </a:cubicBezTo>
                <a:cubicBezTo>
                  <a:pt x="206" y="1289"/>
                  <a:pt x="206" y="1289"/>
                  <a:pt x="206" y="1289"/>
                </a:cubicBezTo>
                <a:cubicBezTo>
                  <a:pt x="204" y="1299"/>
                  <a:pt x="193" y="1310"/>
                  <a:pt x="177" y="1316"/>
                </a:cubicBezTo>
                <a:cubicBezTo>
                  <a:pt x="177" y="1317"/>
                  <a:pt x="177" y="1317"/>
                  <a:pt x="177" y="1317"/>
                </a:cubicBezTo>
                <a:cubicBezTo>
                  <a:pt x="160" y="1324"/>
                  <a:pt x="141" y="1320"/>
                  <a:pt x="129" y="1308"/>
                </a:cubicBezTo>
                <a:cubicBezTo>
                  <a:pt x="104" y="1286"/>
                  <a:pt x="75" y="1277"/>
                  <a:pt x="51" y="1287"/>
                </a:cubicBezTo>
                <a:cubicBezTo>
                  <a:pt x="12" y="1303"/>
                  <a:pt x="0" y="1366"/>
                  <a:pt x="26" y="1427"/>
                </a:cubicBezTo>
                <a:cubicBezTo>
                  <a:pt x="51" y="1488"/>
                  <a:pt x="104" y="1524"/>
                  <a:pt x="144" y="1508"/>
                </a:cubicBezTo>
                <a:cubicBezTo>
                  <a:pt x="168" y="1498"/>
                  <a:pt x="182" y="1471"/>
                  <a:pt x="183" y="1437"/>
                </a:cubicBezTo>
                <a:cubicBezTo>
                  <a:pt x="184" y="1421"/>
                  <a:pt x="194" y="1405"/>
                  <a:pt x="211" y="1397"/>
                </a:cubicBezTo>
                <a:cubicBezTo>
                  <a:pt x="211" y="1397"/>
                  <a:pt x="211" y="1397"/>
                  <a:pt x="211" y="1397"/>
                </a:cubicBezTo>
                <a:cubicBezTo>
                  <a:pt x="226" y="1391"/>
                  <a:pt x="241" y="1390"/>
                  <a:pt x="250" y="1395"/>
                </a:cubicBezTo>
                <a:cubicBezTo>
                  <a:pt x="312" y="1547"/>
                  <a:pt x="312" y="1547"/>
                  <a:pt x="312" y="1547"/>
                </a:cubicBezTo>
                <a:cubicBezTo>
                  <a:pt x="914" y="1300"/>
                  <a:pt x="1421" y="822"/>
                  <a:pt x="1690" y="174"/>
                </a:cubicBezTo>
                <a:lnTo>
                  <a:pt x="1533" y="108"/>
                </a:lnTo>
                <a:close/>
              </a:path>
            </a:pathLst>
          </a:custGeom>
          <a:solidFill>
            <a:schemeClr val="accent3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C75360A5-F65F-2976-4AD3-ECA9A0C0F7BF}"/>
              </a:ext>
            </a:extLst>
          </p:cNvPr>
          <p:cNvSpPr>
            <a:spLocks/>
          </p:cNvSpPr>
          <p:nvPr/>
        </p:nvSpPr>
        <p:spPr bwMode="auto">
          <a:xfrm>
            <a:off x="11122819" y="9098548"/>
            <a:ext cx="1984375" cy="652463"/>
          </a:xfrm>
          <a:custGeom>
            <a:avLst/>
            <a:gdLst>
              <a:gd name="T0" fmla="*/ 2024 w 2086"/>
              <a:gd name="T1" fmla="*/ 271 h 687"/>
              <a:gd name="T2" fmla="*/ 1985 w 2086"/>
              <a:gd name="T3" fmla="*/ 273 h 687"/>
              <a:gd name="T4" fmla="*/ 1985 w 2086"/>
              <a:gd name="T5" fmla="*/ 273 h 687"/>
              <a:gd name="T6" fmla="*/ 1957 w 2086"/>
              <a:gd name="T7" fmla="*/ 313 h 687"/>
              <a:gd name="T8" fmla="*/ 1918 w 2086"/>
              <a:gd name="T9" fmla="*/ 384 h 687"/>
              <a:gd name="T10" fmla="*/ 1800 w 2086"/>
              <a:gd name="T11" fmla="*/ 303 h 687"/>
              <a:gd name="T12" fmla="*/ 1825 w 2086"/>
              <a:gd name="T13" fmla="*/ 163 h 687"/>
              <a:gd name="T14" fmla="*/ 1903 w 2086"/>
              <a:gd name="T15" fmla="*/ 184 h 687"/>
              <a:gd name="T16" fmla="*/ 1951 w 2086"/>
              <a:gd name="T17" fmla="*/ 193 h 687"/>
              <a:gd name="T18" fmla="*/ 1951 w 2086"/>
              <a:gd name="T19" fmla="*/ 192 h 687"/>
              <a:gd name="T20" fmla="*/ 1980 w 2086"/>
              <a:gd name="T21" fmla="*/ 165 h 687"/>
              <a:gd name="T22" fmla="*/ 1915 w 2086"/>
              <a:gd name="T23" fmla="*/ 6 h 687"/>
              <a:gd name="T24" fmla="*/ 325 w 2086"/>
              <a:gd name="T25" fmla="*/ 4 h 687"/>
              <a:gd name="T26" fmla="*/ 315 w 2086"/>
              <a:gd name="T27" fmla="*/ 0 h 687"/>
              <a:gd name="T28" fmla="*/ 250 w 2086"/>
              <a:gd name="T29" fmla="*/ 156 h 687"/>
              <a:gd name="T30" fmla="*/ 211 w 2086"/>
              <a:gd name="T31" fmla="*/ 154 h 687"/>
              <a:gd name="T32" fmla="*/ 211 w 2086"/>
              <a:gd name="T33" fmla="*/ 154 h 687"/>
              <a:gd name="T34" fmla="*/ 183 w 2086"/>
              <a:gd name="T35" fmla="*/ 114 h 687"/>
              <a:gd name="T36" fmla="*/ 144 w 2086"/>
              <a:gd name="T37" fmla="*/ 43 h 687"/>
              <a:gd name="T38" fmla="*/ 26 w 2086"/>
              <a:gd name="T39" fmla="*/ 124 h 687"/>
              <a:gd name="T40" fmla="*/ 52 w 2086"/>
              <a:gd name="T41" fmla="*/ 265 h 687"/>
              <a:gd name="T42" fmla="*/ 129 w 2086"/>
              <a:gd name="T43" fmla="*/ 243 h 687"/>
              <a:gd name="T44" fmla="*/ 177 w 2086"/>
              <a:gd name="T45" fmla="*/ 235 h 687"/>
              <a:gd name="T46" fmla="*/ 178 w 2086"/>
              <a:gd name="T47" fmla="*/ 235 h 687"/>
              <a:gd name="T48" fmla="*/ 206 w 2086"/>
              <a:gd name="T49" fmla="*/ 261 h 687"/>
              <a:gd name="T50" fmla="*/ 142 w 2086"/>
              <a:gd name="T51" fmla="*/ 416 h 687"/>
              <a:gd name="T52" fmla="*/ 152 w 2086"/>
              <a:gd name="T53" fmla="*/ 420 h 687"/>
              <a:gd name="T54" fmla="*/ 2086 w 2086"/>
              <a:gd name="T55" fmla="*/ 423 h 687"/>
              <a:gd name="T56" fmla="*/ 2024 w 2086"/>
              <a:gd name="T57" fmla="*/ 271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6" h="687">
                <a:moveTo>
                  <a:pt x="2024" y="271"/>
                </a:moveTo>
                <a:cubicBezTo>
                  <a:pt x="2015" y="266"/>
                  <a:pt x="2000" y="267"/>
                  <a:pt x="1985" y="273"/>
                </a:cubicBezTo>
                <a:cubicBezTo>
                  <a:pt x="1985" y="273"/>
                  <a:pt x="1985" y="273"/>
                  <a:pt x="1985" y="273"/>
                </a:cubicBezTo>
                <a:cubicBezTo>
                  <a:pt x="1968" y="281"/>
                  <a:pt x="1958" y="297"/>
                  <a:pt x="1957" y="313"/>
                </a:cubicBezTo>
                <a:cubicBezTo>
                  <a:pt x="1956" y="347"/>
                  <a:pt x="1942" y="374"/>
                  <a:pt x="1918" y="384"/>
                </a:cubicBezTo>
                <a:cubicBezTo>
                  <a:pt x="1878" y="400"/>
                  <a:pt x="1825" y="364"/>
                  <a:pt x="1800" y="303"/>
                </a:cubicBezTo>
                <a:cubicBezTo>
                  <a:pt x="1774" y="242"/>
                  <a:pt x="1786" y="179"/>
                  <a:pt x="1825" y="163"/>
                </a:cubicBezTo>
                <a:cubicBezTo>
                  <a:pt x="1849" y="153"/>
                  <a:pt x="1878" y="162"/>
                  <a:pt x="1903" y="184"/>
                </a:cubicBezTo>
                <a:cubicBezTo>
                  <a:pt x="1915" y="196"/>
                  <a:pt x="1934" y="200"/>
                  <a:pt x="1951" y="193"/>
                </a:cubicBezTo>
                <a:cubicBezTo>
                  <a:pt x="1951" y="193"/>
                  <a:pt x="1951" y="193"/>
                  <a:pt x="1951" y="192"/>
                </a:cubicBezTo>
                <a:cubicBezTo>
                  <a:pt x="1967" y="186"/>
                  <a:pt x="1978" y="175"/>
                  <a:pt x="1980" y="165"/>
                </a:cubicBezTo>
                <a:cubicBezTo>
                  <a:pt x="1915" y="6"/>
                  <a:pt x="1915" y="6"/>
                  <a:pt x="1915" y="6"/>
                </a:cubicBezTo>
                <a:cubicBezTo>
                  <a:pt x="1423" y="208"/>
                  <a:pt x="855" y="224"/>
                  <a:pt x="325" y="4"/>
                </a:cubicBezTo>
                <a:cubicBezTo>
                  <a:pt x="321" y="3"/>
                  <a:pt x="318" y="1"/>
                  <a:pt x="315" y="0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1" y="161"/>
                  <a:pt x="226" y="160"/>
                  <a:pt x="211" y="154"/>
                </a:cubicBezTo>
                <a:cubicBezTo>
                  <a:pt x="211" y="154"/>
                  <a:pt x="211" y="154"/>
                  <a:pt x="211" y="154"/>
                </a:cubicBezTo>
                <a:cubicBezTo>
                  <a:pt x="194" y="147"/>
                  <a:pt x="184" y="130"/>
                  <a:pt x="183" y="114"/>
                </a:cubicBezTo>
                <a:cubicBezTo>
                  <a:pt x="182" y="80"/>
                  <a:pt x="168" y="53"/>
                  <a:pt x="144" y="43"/>
                </a:cubicBezTo>
                <a:cubicBezTo>
                  <a:pt x="104" y="27"/>
                  <a:pt x="51" y="63"/>
                  <a:pt x="26" y="124"/>
                </a:cubicBezTo>
                <a:cubicBezTo>
                  <a:pt x="0" y="185"/>
                  <a:pt x="12" y="248"/>
                  <a:pt x="52" y="265"/>
                </a:cubicBezTo>
                <a:cubicBezTo>
                  <a:pt x="76" y="275"/>
                  <a:pt x="104" y="265"/>
                  <a:pt x="129" y="243"/>
                </a:cubicBezTo>
                <a:cubicBezTo>
                  <a:pt x="141" y="232"/>
                  <a:pt x="160" y="228"/>
                  <a:pt x="177" y="235"/>
                </a:cubicBezTo>
                <a:cubicBezTo>
                  <a:pt x="177" y="235"/>
                  <a:pt x="177" y="235"/>
                  <a:pt x="178" y="235"/>
                </a:cubicBezTo>
                <a:cubicBezTo>
                  <a:pt x="193" y="241"/>
                  <a:pt x="204" y="251"/>
                  <a:pt x="206" y="261"/>
                </a:cubicBezTo>
                <a:cubicBezTo>
                  <a:pt x="142" y="416"/>
                  <a:pt x="142" y="416"/>
                  <a:pt x="142" y="416"/>
                </a:cubicBezTo>
                <a:cubicBezTo>
                  <a:pt x="145" y="417"/>
                  <a:pt x="149" y="419"/>
                  <a:pt x="152" y="420"/>
                </a:cubicBezTo>
                <a:cubicBezTo>
                  <a:pt x="797" y="687"/>
                  <a:pt x="1488" y="669"/>
                  <a:pt x="2086" y="423"/>
                </a:cubicBezTo>
                <a:lnTo>
                  <a:pt x="2024" y="271"/>
                </a:lnTo>
                <a:close/>
              </a:path>
            </a:pathLst>
          </a:custGeom>
          <a:solidFill>
            <a:schemeClr val="accent4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8">
            <a:extLst>
              <a:ext uri="{FF2B5EF4-FFF2-40B4-BE49-F238E27FC236}">
                <a16:creationId xmlns:a16="http://schemas.microsoft.com/office/drawing/2014/main" id="{71DC51D7-150C-A71D-D35E-EBC9005CE177}"/>
              </a:ext>
            </a:extLst>
          </p:cNvPr>
          <p:cNvSpPr>
            <a:spLocks/>
          </p:cNvSpPr>
          <p:nvPr/>
        </p:nvSpPr>
        <p:spPr bwMode="auto">
          <a:xfrm>
            <a:off x="9959181" y="7884111"/>
            <a:ext cx="1463675" cy="1609725"/>
          </a:xfrm>
          <a:custGeom>
            <a:avLst/>
            <a:gdLst>
              <a:gd name="T0" fmla="*/ 1403 w 1540"/>
              <a:gd name="T1" fmla="*/ 1512 h 1693"/>
              <a:gd name="T2" fmla="*/ 1402 w 1540"/>
              <a:gd name="T3" fmla="*/ 1512 h 1693"/>
              <a:gd name="T4" fmla="*/ 1354 w 1540"/>
              <a:gd name="T5" fmla="*/ 1520 h 1693"/>
              <a:gd name="T6" fmla="*/ 1277 w 1540"/>
              <a:gd name="T7" fmla="*/ 1542 h 1693"/>
              <a:gd name="T8" fmla="*/ 1251 w 1540"/>
              <a:gd name="T9" fmla="*/ 1401 h 1693"/>
              <a:gd name="T10" fmla="*/ 1369 w 1540"/>
              <a:gd name="T11" fmla="*/ 1320 h 1693"/>
              <a:gd name="T12" fmla="*/ 1408 w 1540"/>
              <a:gd name="T13" fmla="*/ 1391 h 1693"/>
              <a:gd name="T14" fmla="*/ 1436 w 1540"/>
              <a:gd name="T15" fmla="*/ 1431 h 1693"/>
              <a:gd name="T16" fmla="*/ 1436 w 1540"/>
              <a:gd name="T17" fmla="*/ 1431 h 1693"/>
              <a:gd name="T18" fmla="*/ 1475 w 1540"/>
              <a:gd name="T19" fmla="*/ 1433 h 1693"/>
              <a:gd name="T20" fmla="*/ 1540 w 1540"/>
              <a:gd name="T21" fmla="*/ 1277 h 1693"/>
              <a:gd name="T22" fmla="*/ 417 w 1540"/>
              <a:gd name="T23" fmla="*/ 142 h 1693"/>
              <a:gd name="T24" fmla="*/ 261 w 1540"/>
              <a:gd name="T25" fmla="*/ 206 h 1693"/>
              <a:gd name="T26" fmla="*/ 235 w 1540"/>
              <a:gd name="T27" fmla="*/ 178 h 1693"/>
              <a:gd name="T28" fmla="*/ 234 w 1540"/>
              <a:gd name="T29" fmla="*/ 177 h 1693"/>
              <a:gd name="T30" fmla="*/ 243 w 1540"/>
              <a:gd name="T31" fmla="*/ 129 h 1693"/>
              <a:gd name="T32" fmla="*/ 265 w 1540"/>
              <a:gd name="T33" fmla="*/ 52 h 1693"/>
              <a:gd name="T34" fmla="*/ 124 w 1540"/>
              <a:gd name="T35" fmla="*/ 26 h 1693"/>
              <a:gd name="T36" fmla="*/ 43 w 1540"/>
              <a:gd name="T37" fmla="*/ 143 h 1693"/>
              <a:gd name="T38" fmla="*/ 114 w 1540"/>
              <a:gd name="T39" fmla="*/ 183 h 1693"/>
              <a:gd name="T40" fmla="*/ 154 w 1540"/>
              <a:gd name="T41" fmla="*/ 211 h 1693"/>
              <a:gd name="T42" fmla="*/ 154 w 1540"/>
              <a:gd name="T43" fmla="*/ 211 h 1693"/>
              <a:gd name="T44" fmla="*/ 156 w 1540"/>
              <a:gd name="T45" fmla="*/ 250 h 1693"/>
              <a:gd name="T46" fmla="*/ 0 w 1540"/>
              <a:gd name="T47" fmla="*/ 314 h 1693"/>
              <a:gd name="T48" fmla="*/ 1367 w 1540"/>
              <a:gd name="T49" fmla="*/ 1693 h 1693"/>
              <a:gd name="T50" fmla="*/ 1431 w 1540"/>
              <a:gd name="T51" fmla="*/ 1538 h 1693"/>
              <a:gd name="T52" fmla="*/ 1403 w 1540"/>
              <a:gd name="T53" fmla="*/ 1512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0" h="1693">
                <a:moveTo>
                  <a:pt x="1403" y="1512"/>
                </a:moveTo>
                <a:cubicBezTo>
                  <a:pt x="1402" y="1512"/>
                  <a:pt x="1402" y="1512"/>
                  <a:pt x="1402" y="1512"/>
                </a:cubicBezTo>
                <a:cubicBezTo>
                  <a:pt x="1385" y="1505"/>
                  <a:pt x="1366" y="1509"/>
                  <a:pt x="1354" y="1520"/>
                </a:cubicBezTo>
                <a:cubicBezTo>
                  <a:pt x="1329" y="1542"/>
                  <a:pt x="1301" y="1552"/>
                  <a:pt x="1277" y="1542"/>
                </a:cubicBezTo>
                <a:cubicBezTo>
                  <a:pt x="1237" y="1525"/>
                  <a:pt x="1225" y="1462"/>
                  <a:pt x="1251" y="1401"/>
                </a:cubicBezTo>
                <a:cubicBezTo>
                  <a:pt x="1276" y="1340"/>
                  <a:pt x="1329" y="1304"/>
                  <a:pt x="1369" y="1320"/>
                </a:cubicBezTo>
                <a:cubicBezTo>
                  <a:pt x="1393" y="1330"/>
                  <a:pt x="1407" y="1357"/>
                  <a:pt x="1408" y="1391"/>
                </a:cubicBezTo>
                <a:cubicBezTo>
                  <a:pt x="1409" y="1407"/>
                  <a:pt x="1419" y="1424"/>
                  <a:pt x="1436" y="1431"/>
                </a:cubicBezTo>
                <a:cubicBezTo>
                  <a:pt x="1436" y="1431"/>
                  <a:pt x="1436" y="1431"/>
                  <a:pt x="1436" y="1431"/>
                </a:cubicBezTo>
                <a:cubicBezTo>
                  <a:pt x="1451" y="1437"/>
                  <a:pt x="1466" y="1438"/>
                  <a:pt x="1475" y="1433"/>
                </a:cubicBezTo>
                <a:cubicBezTo>
                  <a:pt x="1540" y="1277"/>
                  <a:pt x="1540" y="1277"/>
                  <a:pt x="1540" y="1277"/>
                </a:cubicBezTo>
                <a:cubicBezTo>
                  <a:pt x="1009" y="1054"/>
                  <a:pt x="619" y="637"/>
                  <a:pt x="417" y="142"/>
                </a:cubicBezTo>
                <a:cubicBezTo>
                  <a:pt x="261" y="206"/>
                  <a:pt x="261" y="206"/>
                  <a:pt x="261" y="206"/>
                </a:cubicBezTo>
                <a:cubicBezTo>
                  <a:pt x="251" y="204"/>
                  <a:pt x="241" y="193"/>
                  <a:pt x="235" y="178"/>
                </a:cubicBezTo>
                <a:cubicBezTo>
                  <a:pt x="234" y="178"/>
                  <a:pt x="234" y="177"/>
                  <a:pt x="234" y="177"/>
                </a:cubicBezTo>
                <a:cubicBezTo>
                  <a:pt x="227" y="160"/>
                  <a:pt x="232" y="142"/>
                  <a:pt x="243" y="129"/>
                </a:cubicBezTo>
                <a:cubicBezTo>
                  <a:pt x="265" y="105"/>
                  <a:pt x="275" y="76"/>
                  <a:pt x="265" y="52"/>
                </a:cubicBezTo>
                <a:cubicBezTo>
                  <a:pt x="248" y="12"/>
                  <a:pt x="186" y="0"/>
                  <a:pt x="124" y="26"/>
                </a:cubicBezTo>
                <a:cubicBezTo>
                  <a:pt x="63" y="51"/>
                  <a:pt x="27" y="104"/>
                  <a:pt x="43" y="143"/>
                </a:cubicBezTo>
                <a:cubicBezTo>
                  <a:pt x="53" y="167"/>
                  <a:pt x="80" y="181"/>
                  <a:pt x="114" y="183"/>
                </a:cubicBezTo>
                <a:cubicBezTo>
                  <a:pt x="130" y="183"/>
                  <a:pt x="146" y="194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ubicBezTo>
                  <a:pt x="160" y="226"/>
                  <a:pt x="160" y="241"/>
                  <a:pt x="156" y="250"/>
                </a:cubicBezTo>
                <a:cubicBezTo>
                  <a:pt x="0" y="314"/>
                  <a:pt x="0" y="314"/>
                  <a:pt x="0" y="314"/>
                </a:cubicBezTo>
                <a:cubicBezTo>
                  <a:pt x="246" y="915"/>
                  <a:pt x="721" y="1422"/>
                  <a:pt x="1367" y="1693"/>
                </a:cubicBezTo>
                <a:cubicBezTo>
                  <a:pt x="1431" y="1538"/>
                  <a:pt x="1431" y="1538"/>
                  <a:pt x="1431" y="1538"/>
                </a:cubicBezTo>
                <a:cubicBezTo>
                  <a:pt x="1429" y="1528"/>
                  <a:pt x="1418" y="1518"/>
                  <a:pt x="1403" y="1512"/>
                </a:cubicBez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ED934A86-8F2F-4B59-6306-A019BE048192}"/>
              </a:ext>
            </a:extLst>
          </p:cNvPr>
          <p:cNvSpPr>
            <a:spLocks/>
          </p:cNvSpPr>
          <p:nvPr/>
        </p:nvSpPr>
        <p:spPr bwMode="auto">
          <a:xfrm>
            <a:off x="9709944" y="6204536"/>
            <a:ext cx="652463" cy="1978025"/>
          </a:xfrm>
          <a:custGeom>
            <a:avLst/>
            <a:gdLst>
              <a:gd name="T0" fmla="*/ 686 w 686"/>
              <a:gd name="T1" fmla="*/ 315 h 2080"/>
              <a:gd name="T2" fmla="*/ 531 w 686"/>
              <a:gd name="T3" fmla="*/ 251 h 2080"/>
              <a:gd name="T4" fmla="*/ 532 w 686"/>
              <a:gd name="T5" fmla="*/ 211 h 2080"/>
              <a:gd name="T6" fmla="*/ 532 w 686"/>
              <a:gd name="T7" fmla="*/ 211 h 2080"/>
              <a:gd name="T8" fmla="*/ 572 w 686"/>
              <a:gd name="T9" fmla="*/ 183 h 2080"/>
              <a:gd name="T10" fmla="*/ 643 w 686"/>
              <a:gd name="T11" fmla="*/ 144 h 2080"/>
              <a:gd name="T12" fmla="*/ 562 w 686"/>
              <a:gd name="T13" fmla="*/ 26 h 2080"/>
              <a:gd name="T14" fmla="*/ 422 w 686"/>
              <a:gd name="T15" fmla="*/ 51 h 2080"/>
              <a:gd name="T16" fmla="*/ 443 w 686"/>
              <a:gd name="T17" fmla="*/ 129 h 2080"/>
              <a:gd name="T18" fmla="*/ 451 w 686"/>
              <a:gd name="T19" fmla="*/ 177 h 2080"/>
              <a:gd name="T20" fmla="*/ 451 w 686"/>
              <a:gd name="T21" fmla="*/ 177 h 2080"/>
              <a:gd name="T22" fmla="*/ 424 w 686"/>
              <a:gd name="T23" fmla="*/ 206 h 2080"/>
              <a:gd name="T24" fmla="*/ 270 w 686"/>
              <a:gd name="T25" fmla="*/ 142 h 2080"/>
              <a:gd name="T26" fmla="*/ 266 w 686"/>
              <a:gd name="T27" fmla="*/ 151 h 2080"/>
              <a:gd name="T28" fmla="*/ 261 w 686"/>
              <a:gd name="T29" fmla="*/ 2080 h 2080"/>
              <a:gd name="T30" fmla="*/ 417 w 686"/>
              <a:gd name="T31" fmla="*/ 2016 h 2080"/>
              <a:gd name="T32" fmla="*/ 415 w 686"/>
              <a:gd name="T33" fmla="*/ 1977 h 2080"/>
              <a:gd name="T34" fmla="*/ 415 w 686"/>
              <a:gd name="T35" fmla="*/ 1977 h 2080"/>
              <a:gd name="T36" fmla="*/ 375 w 686"/>
              <a:gd name="T37" fmla="*/ 1949 h 2080"/>
              <a:gd name="T38" fmla="*/ 304 w 686"/>
              <a:gd name="T39" fmla="*/ 1909 h 2080"/>
              <a:gd name="T40" fmla="*/ 385 w 686"/>
              <a:gd name="T41" fmla="*/ 1792 h 2080"/>
              <a:gd name="T42" fmla="*/ 526 w 686"/>
              <a:gd name="T43" fmla="*/ 1818 h 2080"/>
              <a:gd name="T44" fmla="*/ 504 w 686"/>
              <a:gd name="T45" fmla="*/ 1895 h 2080"/>
              <a:gd name="T46" fmla="*/ 495 w 686"/>
              <a:gd name="T47" fmla="*/ 1943 h 2080"/>
              <a:gd name="T48" fmla="*/ 496 w 686"/>
              <a:gd name="T49" fmla="*/ 1944 h 2080"/>
              <a:gd name="T50" fmla="*/ 522 w 686"/>
              <a:gd name="T51" fmla="*/ 1972 h 2080"/>
              <a:gd name="T52" fmla="*/ 678 w 686"/>
              <a:gd name="T53" fmla="*/ 1908 h 2080"/>
              <a:gd name="T54" fmla="*/ 682 w 686"/>
              <a:gd name="T55" fmla="*/ 323 h 2080"/>
              <a:gd name="T56" fmla="*/ 686 w 686"/>
              <a:gd name="T57" fmla="*/ 315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6" h="2080">
                <a:moveTo>
                  <a:pt x="686" y="315"/>
                </a:moveTo>
                <a:cubicBezTo>
                  <a:pt x="531" y="251"/>
                  <a:pt x="531" y="251"/>
                  <a:pt x="531" y="251"/>
                </a:cubicBezTo>
                <a:cubicBezTo>
                  <a:pt x="525" y="242"/>
                  <a:pt x="525" y="227"/>
                  <a:pt x="532" y="211"/>
                </a:cubicBezTo>
                <a:cubicBezTo>
                  <a:pt x="532" y="211"/>
                  <a:pt x="532" y="211"/>
                  <a:pt x="532" y="211"/>
                </a:cubicBezTo>
                <a:cubicBezTo>
                  <a:pt x="539" y="194"/>
                  <a:pt x="556" y="183"/>
                  <a:pt x="572" y="183"/>
                </a:cubicBezTo>
                <a:cubicBezTo>
                  <a:pt x="606" y="181"/>
                  <a:pt x="633" y="168"/>
                  <a:pt x="643" y="144"/>
                </a:cubicBezTo>
                <a:cubicBezTo>
                  <a:pt x="659" y="104"/>
                  <a:pt x="623" y="51"/>
                  <a:pt x="562" y="26"/>
                </a:cubicBezTo>
                <a:cubicBezTo>
                  <a:pt x="501" y="0"/>
                  <a:pt x="438" y="12"/>
                  <a:pt x="422" y="51"/>
                </a:cubicBezTo>
                <a:cubicBezTo>
                  <a:pt x="412" y="75"/>
                  <a:pt x="421" y="104"/>
                  <a:pt x="443" y="129"/>
                </a:cubicBezTo>
                <a:cubicBezTo>
                  <a:pt x="454" y="141"/>
                  <a:pt x="458" y="160"/>
                  <a:pt x="451" y="177"/>
                </a:cubicBezTo>
                <a:cubicBezTo>
                  <a:pt x="451" y="177"/>
                  <a:pt x="451" y="177"/>
                  <a:pt x="451" y="177"/>
                </a:cubicBezTo>
                <a:cubicBezTo>
                  <a:pt x="445" y="193"/>
                  <a:pt x="434" y="204"/>
                  <a:pt x="424" y="206"/>
                </a:cubicBezTo>
                <a:cubicBezTo>
                  <a:pt x="270" y="142"/>
                  <a:pt x="270" y="142"/>
                  <a:pt x="270" y="142"/>
                </a:cubicBezTo>
                <a:cubicBezTo>
                  <a:pt x="269" y="145"/>
                  <a:pt x="267" y="148"/>
                  <a:pt x="266" y="151"/>
                </a:cubicBezTo>
                <a:cubicBezTo>
                  <a:pt x="0" y="793"/>
                  <a:pt x="18" y="1483"/>
                  <a:pt x="261" y="2080"/>
                </a:cubicBezTo>
                <a:cubicBezTo>
                  <a:pt x="417" y="2016"/>
                  <a:pt x="417" y="2016"/>
                  <a:pt x="417" y="2016"/>
                </a:cubicBezTo>
                <a:cubicBezTo>
                  <a:pt x="421" y="2007"/>
                  <a:pt x="421" y="1992"/>
                  <a:pt x="415" y="1977"/>
                </a:cubicBezTo>
                <a:cubicBezTo>
                  <a:pt x="415" y="1977"/>
                  <a:pt x="415" y="1977"/>
                  <a:pt x="415" y="1977"/>
                </a:cubicBezTo>
                <a:cubicBezTo>
                  <a:pt x="407" y="1960"/>
                  <a:pt x="391" y="1949"/>
                  <a:pt x="375" y="1949"/>
                </a:cubicBezTo>
                <a:cubicBezTo>
                  <a:pt x="341" y="1947"/>
                  <a:pt x="314" y="1933"/>
                  <a:pt x="304" y="1909"/>
                </a:cubicBezTo>
                <a:cubicBezTo>
                  <a:pt x="288" y="1870"/>
                  <a:pt x="324" y="1817"/>
                  <a:pt x="385" y="1792"/>
                </a:cubicBezTo>
                <a:cubicBezTo>
                  <a:pt x="447" y="1766"/>
                  <a:pt x="509" y="1778"/>
                  <a:pt x="526" y="1818"/>
                </a:cubicBezTo>
                <a:cubicBezTo>
                  <a:pt x="536" y="1842"/>
                  <a:pt x="526" y="1871"/>
                  <a:pt x="504" y="1895"/>
                </a:cubicBezTo>
                <a:cubicBezTo>
                  <a:pt x="493" y="1908"/>
                  <a:pt x="488" y="1926"/>
                  <a:pt x="495" y="1943"/>
                </a:cubicBezTo>
                <a:cubicBezTo>
                  <a:pt x="495" y="1943"/>
                  <a:pt x="495" y="1944"/>
                  <a:pt x="496" y="1944"/>
                </a:cubicBezTo>
                <a:cubicBezTo>
                  <a:pt x="502" y="1959"/>
                  <a:pt x="512" y="1970"/>
                  <a:pt x="522" y="1972"/>
                </a:cubicBezTo>
                <a:cubicBezTo>
                  <a:pt x="678" y="1908"/>
                  <a:pt x="678" y="1908"/>
                  <a:pt x="678" y="1908"/>
                </a:cubicBezTo>
                <a:cubicBezTo>
                  <a:pt x="478" y="1418"/>
                  <a:pt x="463" y="851"/>
                  <a:pt x="682" y="323"/>
                </a:cubicBezTo>
                <a:cubicBezTo>
                  <a:pt x="683" y="320"/>
                  <a:pt x="684" y="318"/>
                  <a:pt x="686" y="315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0">
            <a:extLst>
              <a:ext uri="{FF2B5EF4-FFF2-40B4-BE49-F238E27FC236}">
                <a16:creationId xmlns:a16="http://schemas.microsoft.com/office/drawing/2014/main" id="{A5927B39-47CA-64FA-EF30-BAE89962738E}"/>
              </a:ext>
            </a:extLst>
          </p:cNvPr>
          <p:cNvSpPr>
            <a:spLocks/>
          </p:cNvSpPr>
          <p:nvPr/>
        </p:nvSpPr>
        <p:spPr bwMode="auto">
          <a:xfrm>
            <a:off x="9967119" y="5040898"/>
            <a:ext cx="1604963" cy="1462088"/>
          </a:xfrm>
          <a:custGeom>
            <a:avLst/>
            <a:gdLst>
              <a:gd name="T0" fmla="*/ 1662 w 1687"/>
              <a:gd name="T1" fmla="*/ 126 h 1538"/>
              <a:gd name="T2" fmla="*/ 1544 w 1687"/>
              <a:gd name="T3" fmla="*/ 44 h 1538"/>
              <a:gd name="T4" fmla="*/ 1505 w 1687"/>
              <a:gd name="T5" fmla="*/ 114 h 1538"/>
              <a:gd name="T6" fmla="*/ 1476 w 1687"/>
              <a:gd name="T7" fmla="*/ 154 h 1538"/>
              <a:gd name="T8" fmla="*/ 1476 w 1687"/>
              <a:gd name="T9" fmla="*/ 154 h 1538"/>
              <a:gd name="T10" fmla="*/ 1436 w 1687"/>
              <a:gd name="T11" fmla="*/ 155 h 1538"/>
              <a:gd name="T12" fmla="*/ 1372 w 1687"/>
              <a:gd name="T13" fmla="*/ 0 h 1538"/>
              <a:gd name="T14" fmla="*/ 0 w 1687"/>
              <a:gd name="T15" fmla="*/ 1365 h 1538"/>
              <a:gd name="T16" fmla="*/ 154 w 1687"/>
              <a:gd name="T17" fmla="*/ 1429 h 1538"/>
              <a:gd name="T18" fmla="*/ 181 w 1687"/>
              <a:gd name="T19" fmla="*/ 1400 h 1538"/>
              <a:gd name="T20" fmla="*/ 181 w 1687"/>
              <a:gd name="T21" fmla="*/ 1400 h 1538"/>
              <a:gd name="T22" fmla="*/ 173 w 1687"/>
              <a:gd name="T23" fmla="*/ 1352 h 1538"/>
              <a:gd name="T24" fmla="*/ 152 w 1687"/>
              <a:gd name="T25" fmla="*/ 1274 h 1538"/>
              <a:gd name="T26" fmla="*/ 292 w 1687"/>
              <a:gd name="T27" fmla="*/ 1249 h 1538"/>
              <a:gd name="T28" fmla="*/ 373 w 1687"/>
              <a:gd name="T29" fmla="*/ 1367 h 1538"/>
              <a:gd name="T30" fmla="*/ 302 w 1687"/>
              <a:gd name="T31" fmla="*/ 1406 h 1538"/>
              <a:gd name="T32" fmla="*/ 262 w 1687"/>
              <a:gd name="T33" fmla="*/ 1434 h 1538"/>
              <a:gd name="T34" fmla="*/ 262 w 1687"/>
              <a:gd name="T35" fmla="*/ 1434 h 1538"/>
              <a:gd name="T36" fmla="*/ 261 w 1687"/>
              <a:gd name="T37" fmla="*/ 1474 h 1538"/>
              <a:gd name="T38" fmla="*/ 416 w 1687"/>
              <a:gd name="T39" fmla="*/ 1538 h 1538"/>
              <a:gd name="T40" fmla="*/ 1544 w 1687"/>
              <a:gd name="T41" fmla="*/ 417 h 1538"/>
              <a:gd name="T42" fmla="*/ 1480 w 1687"/>
              <a:gd name="T43" fmla="*/ 262 h 1538"/>
              <a:gd name="T44" fmla="*/ 1509 w 1687"/>
              <a:gd name="T45" fmla="*/ 235 h 1538"/>
              <a:gd name="T46" fmla="*/ 1510 w 1687"/>
              <a:gd name="T47" fmla="*/ 235 h 1538"/>
              <a:gd name="T48" fmla="*/ 1558 w 1687"/>
              <a:gd name="T49" fmla="*/ 244 h 1538"/>
              <a:gd name="T50" fmla="*/ 1635 w 1687"/>
              <a:gd name="T51" fmla="*/ 266 h 1538"/>
              <a:gd name="T52" fmla="*/ 1662 w 1687"/>
              <a:gd name="T53" fmla="*/ 126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87" h="1538">
                <a:moveTo>
                  <a:pt x="1662" y="126"/>
                </a:moveTo>
                <a:cubicBezTo>
                  <a:pt x="1637" y="64"/>
                  <a:pt x="1584" y="28"/>
                  <a:pt x="1544" y="44"/>
                </a:cubicBezTo>
                <a:cubicBezTo>
                  <a:pt x="1520" y="54"/>
                  <a:pt x="1506" y="81"/>
                  <a:pt x="1505" y="114"/>
                </a:cubicBezTo>
                <a:cubicBezTo>
                  <a:pt x="1504" y="131"/>
                  <a:pt x="1493" y="147"/>
                  <a:pt x="1476" y="154"/>
                </a:cubicBezTo>
                <a:cubicBezTo>
                  <a:pt x="1476" y="154"/>
                  <a:pt x="1476" y="154"/>
                  <a:pt x="1476" y="154"/>
                </a:cubicBezTo>
                <a:cubicBezTo>
                  <a:pt x="1460" y="161"/>
                  <a:pt x="1444" y="161"/>
                  <a:pt x="1436" y="155"/>
                </a:cubicBezTo>
                <a:cubicBezTo>
                  <a:pt x="1372" y="0"/>
                  <a:pt x="1372" y="0"/>
                  <a:pt x="1372" y="0"/>
                </a:cubicBezTo>
                <a:cubicBezTo>
                  <a:pt x="774" y="247"/>
                  <a:pt x="269" y="721"/>
                  <a:pt x="0" y="1365"/>
                </a:cubicBezTo>
                <a:cubicBezTo>
                  <a:pt x="154" y="1429"/>
                  <a:pt x="154" y="1429"/>
                  <a:pt x="154" y="1429"/>
                </a:cubicBezTo>
                <a:cubicBezTo>
                  <a:pt x="164" y="1427"/>
                  <a:pt x="175" y="1416"/>
                  <a:pt x="181" y="1400"/>
                </a:cubicBezTo>
                <a:cubicBezTo>
                  <a:pt x="181" y="1400"/>
                  <a:pt x="181" y="1400"/>
                  <a:pt x="181" y="1400"/>
                </a:cubicBezTo>
                <a:cubicBezTo>
                  <a:pt x="188" y="1383"/>
                  <a:pt x="184" y="1364"/>
                  <a:pt x="173" y="1352"/>
                </a:cubicBezTo>
                <a:cubicBezTo>
                  <a:pt x="151" y="1327"/>
                  <a:pt x="142" y="1298"/>
                  <a:pt x="152" y="1274"/>
                </a:cubicBezTo>
                <a:cubicBezTo>
                  <a:pt x="168" y="1235"/>
                  <a:pt x="231" y="1223"/>
                  <a:pt x="292" y="1249"/>
                </a:cubicBezTo>
                <a:cubicBezTo>
                  <a:pt x="353" y="1274"/>
                  <a:pt x="389" y="1327"/>
                  <a:pt x="373" y="1367"/>
                </a:cubicBezTo>
                <a:cubicBezTo>
                  <a:pt x="363" y="1391"/>
                  <a:pt x="336" y="1404"/>
                  <a:pt x="302" y="1406"/>
                </a:cubicBezTo>
                <a:cubicBezTo>
                  <a:pt x="286" y="1406"/>
                  <a:pt x="269" y="1417"/>
                  <a:pt x="262" y="1434"/>
                </a:cubicBezTo>
                <a:cubicBezTo>
                  <a:pt x="262" y="1434"/>
                  <a:pt x="262" y="1434"/>
                  <a:pt x="262" y="1434"/>
                </a:cubicBezTo>
                <a:cubicBezTo>
                  <a:pt x="255" y="1450"/>
                  <a:pt x="255" y="1465"/>
                  <a:pt x="261" y="1474"/>
                </a:cubicBezTo>
                <a:cubicBezTo>
                  <a:pt x="416" y="1538"/>
                  <a:pt x="416" y="1538"/>
                  <a:pt x="416" y="1538"/>
                </a:cubicBezTo>
                <a:cubicBezTo>
                  <a:pt x="637" y="1009"/>
                  <a:pt x="1052" y="619"/>
                  <a:pt x="1544" y="417"/>
                </a:cubicBezTo>
                <a:cubicBezTo>
                  <a:pt x="1480" y="262"/>
                  <a:pt x="1480" y="262"/>
                  <a:pt x="1480" y="262"/>
                </a:cubicBezTo>
                <a:cubicBezTo>
                  <a:pt x="1482" y="253"/>
                  <a:pt x="1493" y="242"/>
                  <a:pt x="1509" y="235"/>
                </a:cubicBezTo>
                <a:cubicBezTo>
                  <a:pt x="1509" y="235"/>
                  <a:pt x="1509" y="235"/>
                  <a:pt x="1510" y="235"/>
                </a:cubicBezTo>
                <a:cubicBezTo>
                  <a:pt x="1527" y="228"/>
                  <a:pt x="1545" y="232"/>
                  <a:pt x="1558" y="244"/>
                </a:cubicBezTo>
                <a:cubicBezTo>
                  <a:pt x="1582" y="266"/>
                  <a:pt x="1611" y="276"/>
                  <a:pt x="1635" y="266"/>
                </a:cubicBezTo>
                <a:cubicBezTo>
                  <a:pt x="1675" y="250"/>
                  <a:pt x="1687" y="187"/>
                  <a:pt x="1662" y="126"/>
                </a:cubicBezTo>
                <a:close/>
              </a:path>
            </a:pathLst>
          </a:custGeom>
          <a:solidFill>
            <a:schemeClr val="accent3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BE641E1E-F0AA-5030-6D16-540E42CD6745}"/>
              </a:ext>
            </a:extLst>
          </p:cNvPr>
          <p:cNvSpPr/>
          <p:nvPr/>
        </p:nvSpPr>
        <p:spPr>
          <a:xfrm>
            <a:off x="12682537" y="3259724"/>
            <a:ext cx="1655764" cy="1655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34">
            <a:extLst>
              <a:ext uri="{FF2B5EF4-FFF2-40B4-BE49-F238E27FC236}">
                <a16:creationId xmlns:a16="http://schemas.microsoft.com/office/drawing/2014/main" id="{A37EE9AB-8D09-1A5C-3C19-BE57C97983F5}"/>
              </a:ext>
            </a:extLst>
          </p:cNvPr>
          <p:cNvSpPr/>
          <p:nvPr/>
        </p:nvSpPr>
        <p:spPr>
          <a:xfrm>
            <a:off x="12693648" y="9625599"/>
            <a:ext cx="1655764" cy="16557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35">
            <a:extLst>
              <a:ext uri="{FF2B5EF4-FFF2-40B4-BE49-F238E27FC236}">
                <a16:creationId xmlns:a16="http://schemas.microsoft.com/office/drawing/2014/main" id="{E6BB8200-A535-21B6-EEC4-9B543BACBE7A}"/>
              </a:ext>
            </a:extLst>
          </p:cNvPr>
          <p:cNvSpPr/>
          <p:nvPr/>
        </p:nvSpPr>
        <p:spPr>
          <a:xfrm>
            <a:off x="10045700" y="9625599"/>
            <a:ext cx="1655764" cy="1655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33">
            <a:extLst>
              <a:ext uri="{FF2B5EF4-FFF2-40B4-BE49-F238E27FC236}">
                <a16:creationId xmlns:a16="http://schemas.microsoft.com/office/drawing/2014/main" id="{28EC610D-D3E1-CE00-7B8C-5FC57DE92F46}"/>
              </a:ext>
            </a:extLst>
          </p:cNvPr>
          <p:cNvSpPr/>
          <p:nvPr/>
        </p:nvSpPr>
        <p:spPr>
          <a:xfrm>
            <a:off x="14551819" y="7769017"/>
            <a:ext cx="1655764" cy="1655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32">
            <a:extLst>
              <a:ext uri="{FF2B5EF4-FFF2-40B4-BE49-F238E27FC236}">
                <a16:creationId xmlns:a16="http://schemas.microsoft.com/office/drawing/2014/main" id="{04B6F8E3-6E70-1A5F-CC12-9348EF0920F4}"/>
              </a:ext>
            </a:extLst>
          </p:cNvPr>
          <p:cNvSpPr/>
          <p:nvPr/>
        </p:nvSpPr>
        <p:spPr>
          <a:xfrm>
            <a:off x="14547453" y="5123449"/>
            <a:ext cx="1655764" cy="165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24906BE6-E9F8-64C7-3B5C-1941C8747216}"/>
              </a:ext>
            </a:extLst>
          </p:cNvPr>
          <p:cNvSpPr/>
          <p:nvPr/>
        </p:nvSpPr>
        <p:spPr>
          <a:xfrm>
            <a:off x="8180784" y="5123449"/>
            <a:ext cx="1655764" cy="1655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38">
            <a:extLst>
              <a:ext uri="{FF2B5EF4-FFF2-40B4-BE49-F238E27FC236}">
                <a16:creationId xmlns:a16="http://schemas.microsoft.com/office/drawing/2014/main" id="{75FCC84B-86A2-47F6-D21A-05AA999370D8}"/>
              </a:ext>
            </a:extLst>
          </p:cNvPr>
          <p:cNvSpPr/>
          <p:nvPr/>
        </p:nvSpPr>
        <p:spPr>
          <a:xfrm>
            <a:off x="10045700" y="3259724"/>
            <a:ext cx="1655764" cy="16557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C3BB479E-C368-C208-2BE2-D93F525193A2}"/>
              </a:ext>
            </a:extLst>
          </p:cNvPr>
          <p:cNvSpPr txBox="1"/>
          <p:nvPr/>
        </p:nvSpPr>
        <p:spPr>
          <a:xfrm>
            <a:off x="10805484" y="6595061"/>
            <a:ext cx="26222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</a:p>
          <a:p>
            <a:pPr algn="ctr"/>
            <a:r>
              <a:rPr lang="en-US" sz="4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to Z</a:t>
            </a:r>
          </a:p>
        </p:txBody>
      </p:sp>
      <p:sp>
        <p:nvSpPr>
          <p:cNvPr id="95" name="Freeform 40">
            <a:extLst>
              <a:ext uri="{FF2B5EF4-FFF2-40B4-BE49-F238E27FC236}">
                <a16:creationId xmlns:a16="http://schemas.microsoft.com/office/drawing/2014/main" id="{D917F8FF-67BD-2CC6-4BD2-2A93DF7E2884}"/>
              </a:ext>
            </a:extLst>
          </p:cNvPr>
          <p:cNvSpPr>
            <a:spLocks noEditPoints="1"/>
          </p:cNvSpPr>
          <p:nvPr/>
        </p:nvSpPr>
        <p:spPr bwMode="auto">
          <a:xfrm>
            <a:off x="8561917" y="8210835"/>
            <a:ext cx="884766" cy="772126"/>
          </a:xfrm>
          <a:custGeom>
            <a:avLst/>
            <a:gdLst>
              <a:gd name="T0" fmla="*/ 690 w 1845"/>
              <a:gd name="T1" fmla="*/ 374 h 1612"/>
              <a:gd name="T2" fmla="*/ 677 w 1845"/>
              <a:gd name="T3" fmla="*/ 981 h 1612"/>
              <a:gd name="T4" fmla="*/ 1365 w 1845"/>
              <a:gd name="T5" fmla="*/ 1373 h 1612"/>
              <a:gd name="T6" fmla="*/ 1391 w 1845"/>
              <a:gd name="T7" fmla="*/ 1372 h 1612"/>
              <a:gd name="T8" fmla="*/ 1403 w 1845"/>
              <a:gd name="T9" fmla="*/ 27 h 1612"/>
              <a:gd name="T10" fmla="*/ 1365 w 1845"/>
              <a:gd name="T11" fmla="*/ 4 h 1612"/>
              <a:gd name="T12" fmla="*/ 728 w 1845"/>
              <a:gd name="T13" fmla="*/ 966 h 1612"/>
              <a:gd name="T14" fmla="*/ 1352 w 1845"/>
              <a:gd name="T15" fmla="*/ 70 h 1612"/>
              <a:gd name="T16" fmla="*/ 231 w 1845"/>
              <a:gd name="T17" fmla="*/ 501 h 1612"/>
              <a:gd name="T18" fmla="*/ 632 w 1845"/>
              <a:gd name="T19" fmla="*/ 438 h 1612"/>
              <a:gd name="T20" fmla="*/ 632 w 1845"/>
              <a:gd name="T21" fmla="*/ 387 h 1612"/>
              <a:gd name="T22" fmla="*/ 195 w 1845"/>
              <a:gd name="T23" fmla="*/ 464 h 1612"/>
              <a:gd name="T24" fmla="*/ 99 w 1845"/>
              <a:gd name="T25" fmla="*/ 568 h 1612"/>
              <a:gd name="T26" fmla="*/ 0 w 1845"/>
              <a:gd name="T27" fmla="*/ 711 h 1612"/>
              <a:gd name="T28" fmla="*/ 131 w 1845"/>
              <a:gd name="T29" fmla="*/ 809 h 1612"/>
              <a:gd name="T30" fmla="*/ 383 w 1845"/>
              <a:gd name="T31" fmla="*/ 991 h 1612"/>
              <a:gd name="T32" fmla="*/ 658 w 1845"/>
              <a:gd name="T33" fmla="*/ 965 h 1612"/>
              <a:gd name="T34" fmla="*/ 383 w 1845"/>
              <a:gd name="T35" fmla="*/ 940 h 1612"/>
              <a:gd name="T36" fmla="*/ 168 w 1845"/>
              <a:gd name="T37" fmla="*/ 725 h 1612"/>
              <a:gd name="T38" fmla="*/ 231 w 1845"/>
              <a:gd name="T39" fmla="*/ 501 h 1612"/>
              <a:gd name="T40" fmla="*/ 51 w 1845"/>
              <a:gd name="T41" fmla="*/ 711 h 1612"/>
              <a:gd name="T42" fmla="*/ 99 w 1845"/>
              <a:gd name="T43" fmla="*/ 619 h 1612"/>
              <a:gd name="T44" fmla="*/ 117 w 1845"/>
              <a:gd name="T45" fmla="*/ 653 h 1612"/>
              <a:gd name="T46" fmla="*/ 120 w 1845"/>
              <a:gd name="T47" fmla="*/ 758 h 1612"/>
              <a:gd name="T48" fmla="*/ 1845 w 1845"/>
              <a:gd name="T49" fmla="*/ 689 h 1612"/>
              <a:gd name="T50" fmla="*/ 1733 w 1845"/>
              <a:gd name="T51" fmla="*/ 1088 h 1612"/>
              <a:gd name="T52" fmla="*/ 1710 w 1845"/>
              <a:gd name="T53" fmla="*/ 1052 h 1612"/>
              <a:gd name="T54" fmla="*/ 1710 w 1845"/>
              <a:gd name="T55" fmla="*/ 326 h 1612"/>
              <a:gd name="T56" fmla="*/ 1756 w 1845"/>
              <a:gd name="T57" fmla="*/ 303 h 1612"/>
              <a:gd name="T58" fmla="*/ 1631 w 1845"/>
              <a:gd name="T59" fmla="*/ 431 h 1612"/>
              <a:gd name="T60" fmla="*/ 1631 w 1845"/>
              <a:gd name="T61" fmla="*/ 946 h 1612"/>
              <a:gd name="T62" fmla="*/ 1598 w 1845"/>
              <a:gd name="T63" fmla="*/ 960 h 1612"/>
              <a:gd name="T64" fmla="*/ 1628 w 1845"/>
              <a:gd name="T65" fmla="*/ 689 h 1612"/>
              <a:gd name="T66" fmla="*/ 1598 w 1845"/>
              <a:gd name="T67" fmla="*/ 417 h 1612"/>
              <a:gd name="T68" fmla="*/ 1499 w 1845"/>
              <a:gd name="T69" fmla="*/ 567 h 1612"/>
              <a:gd name="T70" fmla="*/ 1499 w 1845"/>
              <a:gd name="T71" fmla="*/ 810 h 1612"/>
              <a:gd name="T72" fmla="*/ 1469 w 1845"/>
              <a:gd name="T73" fmla="*/ 829 h 1612"/>
              <a:gd name="T74" fmla="*/ 1462 w 1845"/>
              <a:gd name="T75" fmla="*/ 689 h 1612"/>
              <a:gd name="T76" fmla="*/ 1469 w 1845"/>
              <a:gd name="T77" fmla="*/ 548 h 1612"/>
              <a:gd name="T78" fmla="*/ 585 w 1845"/>
              <a:gd name="T79" fmla="*/ 1032 h 1612"/>
              <a:gd name="T80" fmla="*/ 486 w 1845"/>
              <a:gd name="T81" fmla="*/ 1612 h 1612"/>
              <a:gd name="T82" fmla="*/ 344 w 1845"/>
              <a:gd name="T83" fmla="*/ 1513 h 1612"/>
              <a:gd name="T84" fmla="*/ 369 w 1845"/>
              <a:gd name="T85" fmla="*/ 1006 h 1612"/>
              <a:gd name="T86" fmla="*/ 395 w 1845"/>
              <a:gd name="T87" fmla="*/ 1513 h 1612"/>
              <a:gd name="T88" fmla="*/ 486 w 1845"/>
              <a:gd name="T89" fmla="*/ 1561 h 1612"/>
              <a:gd name="T90" fmla="*/ 533 w 1845"/>
              <a:gd name="T91" fmla="*/ 1032 h 1612"/>
              <a:gd name="T92" fmla="*/ 585 w 1845"/>
              <a:gd name="T93" fmla="*/ 103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5" h="1612">
                <a:moveTo>
                  <a:pt x="1365" y="4"/>
                </a:moveTo>
                <a:cubicBezTo>
                  <a:pt x="690" y="374"/>
                  <a:pt x="690" y="374"/>
                  <a:pt x="690" y="374"/>
                </a:cubicBezTo>
                <a:cubicBezTo>
                  <a:pt x="682" y="378"/>
                  <a:pt x="677" y="387"/>
                  <a:pt x="677" y="396"/>
                </a:cubicBezTo>
                <a:cubicBezTo>
                  <a:pt x="677" y="981"/>
                  <a:pt x="677" y="981"/>
                  <a:pt x="677" y="981"/>
                </a:cubicBezTo>
                <a:cubicBezTo>
                  <a:pt x="677" y="990"/>
                  <a:pt x="682" y="999"/>
                  <a:pt x="690" y="1003"/>
                </a:cubicBezTo>
                <a:cubicBezTo>
                  <a:pt x="1365" y="1373"/>
                  <a:pt x="1365" y="1373"/>
                  <a:pt x="1365" y="1373"/>
                </a:cubicBezTo>
                <a:cubicBezTo>
                  <a:pt x="1369" y="1375"/>
                  <a:pt x="1373" y="1376"/>
                  <a:pt x="1378" y="1376"/>
                </a:cubicBezTo>
                <a:cubicBezTo>
                  <a:pt x="1382" y="1376"/>
                  <a:pt x="1387" y="1375"/>
                  <a:pt x="1391" y="1372"/>
                </a:cubicBezTo>
                <a:cubicBezTo>
                  <a:pt x="1398" y="1368"/>
                  <a:pt x="1403" y="1359"/>
                  <a:pt x="1403" y="1350"/>
                </a:cubicBezTo>
                <a:cubicBezTo>
                  <a:pt x="1403" y="27"/>
                  <a:pt x="1403" y="27"/>
                  <a:pt x="1403" y="27"/>
                </a:cubicBezTo>
                <a:cubicBezTo>
                  <a:pt x="1403" y="18"/>
                  <a:pt x="1398" y="9"/>
                  <a:pt x="1391" y="5"/>
                </a:cubicBezTo>
                <a:cubicBezTo>
                  <a:pt x="1383" y="0"/>
                  <a:pt x="1373" y="0"/>
                  <a:pt x="1365" y="4"/>
                </a:cubicBezTo>
                <a:close/>
                <a:moveTo>
                  <a:pt x="1352" y="1307"/>
                </a:moveTo>
                <a:cubicBezTo>
                  <a:pt x="728" y="966"/>
                  <a:pt x="728" y="966"/>
                  <a:pt x="728" y="966"/>
                </a:cubicBezTo>
                <a:cubicBezTo>
                  <a:pt x="728" y="411"/>
                  <a:pt x="728" y="411"/>
                  <a:pt x="728" y="411"/>
                </a:cubicBezTo>
                <a:cubicBezTo>
                  <a:pt x="1352" y="70"/>
                  <a:pt x="1352" y="70"/>
                  <a:pt x="1352" y="70"/>
                </a:cubicBezTo>
                <a:lnTo>
                  <a:pt x="1352" y="1307"/>
                </a:lnTo>
                <a:close/>
                <a:moveTo>
                  <a:pt x="231" y="501"/>
                </a:moveTo>
                <a:cubicBezTo>
                  <a:pt x="272" y="460"/>
                  <a:pt x="326" y="438"/>
                  <a:pt x="383" y="438"/>
                </a:cubicBezTo>
                <a:cubicBezTo>
                  <a:pt x="632" y="438"/>
                  <a:pt x="632" y="438"/>
                  <a:pt x="632" y="438"/>
                </a:cubicBezTo>
                <a:cubicBezTo>
                  <a:pt x="647" y="438"/>
                  <a:pt x="658" y="426"/>
                  <a:pt x="658" y="412"/>
                </a:cubicBezTo>
                <a:cubicBezTo>
                  <a:pt x="658" y="398"/>
                  <a:pt x="647" y="387"/>
                  <a:pt x="632" y="387"/>
                </a:cubicBezTo>
                <a:cubicBezTo>
                  <a:pt x="383" y="387"/>
                  <a:pt x="383" y="387"/>
                  <a:pt x="383" y="387"/>
                </a:cubicBezTo>
                <a:cubicBezTo>
                  <a:pt x="312" y="387"/>
                  <a:pt x="245" y="414"/>
                  <a:pt x="195" y="464"/>
                </a:cubicBezTo>
                <a:cubicBezTo>
                  <a:pt x="166" y="494"/>
                  <a:pt x="144" y="529"/>
                  <a:pt x="131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44" y="568"/>
                  <a:pt x="0" y="612"/>
                  <a:pt x="0" y="667"/>
                </a:cubicBezTo>
                <a:cubicBezTo>
                  <a:pt x="0" y="711"/>
                  <a:pt x="0" y="711"/>
                  <a:pt x="0" y="711"/>
                </a:cubicBezTo>
                <a:cubicBezTo>
                  <a:pt x="0" y="765"/>
                  <a:pt x="44" y="809"/>
                  <a:pt x="99" y="809"/>
                </a:cubicBezTo>
                <a:cubicBezTo>
                  <a:pt x="131" y="809"/>
                  <a:pt x="131" y="809"/>
                  <a:pt x="131" y="809"/>
                </a:cubicBezTo>
                <a:cubicBezTo>
                  <a:pt x="144" y="848"/>
                  <a:pt x="166" y="883"/>
                  <a:pt x="195" y="913"/>
                </a:cubicBezTo>
                <a:cubicBezTo>
                  <a:pt x="245" y="963"/>
                  <a:pt x="312" y="991"/>
                  <a:pt x="383" y="991"/>
                </a:cubicBezTo>
                <a:cubicBezTo>
                  <a:pt x="632" y="991"/>
                  <a:pt x="632" y="991"/>
                  <a:pt x="632" y="991"/>
                </a:cubicBezTo>
                <a:cubicBezTo>
                  <a:pt x="647" y="991"/>
                  <a:pt x="658" y="979"/>
                  <a:pt x="658" y="965"/>
                </a:cubicBezTo>
                <a:cubicBezTo>
                  <a:pt x="658" y="951"/>
                  <a:pt x="647" y="940"/>
                  <a:pt x="632" y="940"/>
                </a:cubicBezTo>
                <a:cubicBezTo>
                  <a:pt x="383" y="940"/>
                  <a:pt x="383" y="940"/>
                  <a:pt x="383" y="940"/>
                </a:cubicBezTo>
                <a:cubicBezTo>
                  <a:pt x="326" y="940"/>
                  <a:pt x="272" y="917"/>
                  <a:pt x="231" y="877"/>
                </a:cubicBezTo>
                <a:cubicBezTo>
                  <a:pt x="191" y="836"/>
                  <a:pt x="168" y="782"/>
                  <a:pt x="168" y="725"/>
                </a:cubicBezTo>
                <a:cubicBezTo>
                  <a:pt x="168" y="653"/>
                  <a:pt x="168" y="653"/>
                  <a:pt x="168" y="653"/>
                </a:cubicBezTo>
                <a:cubicBezTo>
                  <a:pt x="168" y="595"/>
                  <a:pt x="191" y="541"/>
                  <a:pt x="231" y="501"/>
                </a:cubicBezTo>
                <a:close/>
                <a:moveTo>
                  <a:pt x="99" y="758"/>
                </a:moveTo>
                <a:cubicBezTo>
                  <a:pt x="72" y="758"/>
                  <a:pt x="51" y="737"/>
                  <a:pt x="51" y="71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40"/>
                  <a:pt x="72" y="619"/>
                  <a:pt x="99" y="619"/>
                </a:cubicBezTo>
                <a:cubicBezTo>
                  <a:pt x="120" y="619"/>
                  <a:pt x="120" y="619"/>
                  <a:pt x="120" y="619"/>
                </a:cubicBezTo>
                <a:cubicBezTo>
                  <a:pt x="118" y="630"/>
                  <a:pt x="117" y="641"/>
                  <a:pt x="117" y="653"/>
                </a:cubicBezTo>
                <a:cubicBezTo>
                  <a:pt x="117" y="725"/>
                  <a:pt x="117" y="725"/>
                  <a:pt x="117" y="725"/>
                </a:cubicBezTo>
                <a:cubicBezTo>
                  <a:pt x="117" y="736"/>
                  <a:pt x="118" y="747"/>
                  <a:pt x="120" y="758"/>
                </a:cubicBezTo>
                <a:lnTo>
                  <a:pt x="99" y="758"/>
                </a:lnTo>
                <a:close/>
                <a:moveTo>
                  <a:pt x="1845" y="689"/>
                </a:moveTo>
                <a:cubicBezTo>
                  <a:pt x="1845" y="824"/>
                  <a:pt x="1815" y="953"/>
                  <a:pt x="1756" y="1074"/>
                </a:cubicBezTo>
                <a:cubicBezTo>
                  <a:pt x="1752" y="1083"/>
                  <a:pt x="1743" y="1088"/>
                  <a:pt x="1733" y="1088"/>
                </a:cubicBezTo>
                <a:cubicBezTo>
                  <a:pt x="1729" y="1088"/>
                  <a:pt x="1726" y="1087"/>
                  <a:pt x="1722" y="1086"/>
                </a:cubicBezTo>
                <a:cubicBezTo>
                  <a:pt x="1709" y="1080"/>
                  <a:pt x="1704" y="1064"/>
                  <a:pt x="1710" y="1052"/>
                </a:cubicBezTo>
                <a:cubicBezTo>
                  <a:pt x="1766" y="938"/>
                  <a:pt x="1794" y="816"/>
                  <a:pt x="1794" y="689"/>
                </a:cubicBezTo>
                <a:cubicBezTo>
                  <a:pt x="1794" y="561"/>
                  <a:pt x="1766" y="439"/>
                  <a:pt x="1710" y="326"/>
                </a:cubicBezTo>
                <a:cubicBezTo>
                  <a:pt x="1704" y="313"/>
                  <a:pt x="1709" y="298"/>
                  <a:pt x="1722" y="291"/>
                </a:cubicBezTo>
                <a:cubicBezTo>
                  <a:pt x="1735" y="285"/>
                  <a:pt x="1750" y="291"/>
                  <a:pt x="1756" y="303"/>
                </a:cubicBezTo>
                <a:cubicBezTo>
                  <a:pt x="1815" y="424"/>
                  <a:pt x="1845" y="553"/>
                  <a:pt x="1845" y="689"/>
                </a:cubicBezTo>
                <a:close/>
                <a:moveTo>
                  <a:pt x="1631" y="431"/>
                </a:moveTo>
                <a:cubicBezTo>
                  <a:pt x="1663" y="513"/>
                  <a:pt x="1679" y="600"/>
                  <a:pt x="1679" y="689"/>
                </a:cubicBezTo>
                <a:cubicBezTo>
                  <a:pt x="1679" y="777"/>
                  <a:pt x="1663" y="864"/>
                  <a:pt x="1631" y="946"/>
                </a:cubicBezTo>
                <a:cubicBezTo>
                  <a:pt x="1627" y="956"/>
                  <a:pt x="1617" y="962"/>
                  <a:pt x="1607" y="962"/>
                </a:cubicBezTo>
                <a:cubicBezTo>
                  <a:pt x="1604" y="962"/>
                  <a:pt x="1601" y="962"/>
                  <a:pt x="1598" y="960"/>
                </a:cubicBezTo>
                <a:cubicBezTo>
                  <a:pt x="1585" y="955"/>
                  <a:pt x="1578" y="941"/>
                  <a:pt x="1583" y="927"/>
                </a:cubicBezTo>
                <a:cubicBezTo>
                  <a:pt x="1613" y="851"/>
                  <a:pt x="1628" y="771"/>
                  <a:pt x="1628" y="689"/>
                </a:cubicBezTo>
                <a:cubicBezTo>
                  <a:pt x="1628" y="606"/>
                  <a:pt x="1613" y="526"/>
                  <a:pt x="1583" y="450"/>
                </a:cubicBezTo>
                <a:cubicBezTo>
                  <a:pt x="1578" y="437"/>
                  <a:pt x="1585" y="422"/>
                  <a:pt x="1598" y="417"/>
                </a:cubicBezTo>
                <a:cubicBezTo>
                  <a:pt x="1611" y="411"/>
                  <a:pt x="1626" y="418"/>
                  <a:pt x="1631" y="431"/>
                </a:cubicBezTo>
                <a:close/>
                <a:moveTo>
                  <a:pt x="1499" y="567"/>
                </a:moveTo>
                <a:cubicBezTo>
                  <a:pt x="1508" y="607"/>
                  <a:pt x="1513" y="648"/>
                  <a:pt x="1513" y="689"/>
                </a:cubicBezTo>
                <a:cubicBezTo>
                  <a:pt x="1513" y="729"/>
                  <a:pt x="1508" y="770"/>
                  <a:pt x="1499" y="810"/>
                </a:cubicBezTo>
                <a:cubicBezTo>
                  <a:pt x="1497" y="822"/>
                  <a:pt x="1486" y="830"/>
                  <a:pt x="1475" y="830"/>
                </a:cubicBezTo>
                <a:cubicBezTo>
                  <a:pt x="1473" y="830"/>
                  <a:pt x="1471" y="829"/>
                  <a:pt x="1469" y="829"/>
                </a:cubicBezTo>
                <a:cubicBezTo>
                  <a:pt x="1455" y="826"/>
                  <a:pt x="1447" y="812"/>
                  <a:pt x="1450" y="798"/>
                </a:cubicBezTo>
                <a:cubicBezTo>
                  <a:pt x="1458" y="763"/>
                  <a:pt x="1462" y="726"/>
                  <a:pt x="1462" y="689"/>
                </a:cubicBezTo>
                <a:cubicBezTo>
                  <a:pt x="1462" y="651"/>
                  <a:pt x="1458" y="615"/>
                  <a:pt x="1450" y="579"/>
                </a:cubicBezTo>
                <a:cubicBezTo>
                  <a:pt x="1447" y="565"/>
                  <a:pt x="1455" y="551"/>
                  <a:pt x="1469" y="548"/>
                </a:cubicBezTo>
                <a:cubicBezTo>
                  <a:pt x="1483" y="545"/>
                  <a:pt x="1496" y="554"/>
                  <a:pt x="1499" y="567"/>
                </a:cubicBezTo>
                <a:close/>
                <a:moveTo>
                  <a:pt x="585" y="1032"/>
                </a:moveTo>
                <a:cubicBezTo>
                  <a:pt x="585" y="1513"/>
                  <a:pt x="585" y="1513"/>
                  <a:pt x="585" y="1513"/>
                </a:cubicBezTo>
                <a:cubicBezTo>
                  <a:pt x="585" y="1568"/>
                  <a:pt x="540" y="1612"/>
                  <a:pt x="486" y="1612"/>
                </a:cubicBezTo>
                <a:cubicBezTo>
                  <a:pt x="442" y="1612"/>
                  <a:pt x="442" y="1612"/>
                  <a:pt x="442" y="1612"/>
                </a:cubicBezTo>
                <a:cubicBezTo>
                  <a:pt x="388" y="1612"/>
                  <a:pt x="344" y="1568"/>
                  <a:pt x="344" y="1513"/>
                </a:cubicBezTo>
                <a:cubicBezTo>
                  <a:pt x="344" y="1032"/>
                  <a:pt x="344" y="1032"/>
                  <a:pt x="344" y="1032"/>
                </a:cubicBezTo>
                <a:cubicBezTo>
                  <a:pt x="344" y="1018"/>
                  <a:pt x="355" y="1006"/>
                  <a:pt x="369" y="1006"/>
                </a:cubicBezTo>
                <a:cubicBezTo>
                  <a:pt x="383" y="1006"/>
                  <a:pt x="395" y="1018"/>
                  <a:pt x="395" y="1032"/>
                </a:cubicBezTo>
                <a:cubicBezTo>
                  <a:pt x="395" y="1513"/>
                  <a:pt x="395" y="1513"/>
                  <a:pt x="395" y="1513"/>
                </a:cubicBezTo>
                <a:cubicBezTo>
                  <a:pt x="395" y="1540"/>
                  <a:pt x="416" y="1561"/>
                  <a:pt x="442" y="1561"/>
                </a:cubicBezTo>
                <a:cubicBezTo>
                  <a:pt x="486" y="1561"/>
                  <a:pt x="486" y="1561"/>
                  <a:pt x="486" y="1561"/>
                </a:cubicBezTo>
                <a:cubicBezTo>
                  <a:pt x="512" y="1561"/>
                  <a:pt x="533" y="1540"/>
                  <a:pt x="533" y="1513"/>
                </a:cubicBezTo>
                <a:cubicBezTo>
                  <a:pt x="533" y="1032"/>
                  <a:pt x="533" y="1032"/>
                  <a:pt x="533" y="1032"/>
                </a:cubicBezTo>
                <a:cubicBezTo>
                  <a:pt x="533" y="1018"/>
                  <a:pt x="545" y="1006"/>
                  <a:pt x="559" y="1006"/>
                </a:cubicBezTo>
                <a:cubicBezTo>
                  <a:pt x="573" y="1006"/>
                  <a:pt x="585" y="1018"/>
                  <a:pt x="585" y="10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0" name="Straight Connector 77">
            <a:extLst>
              <a:ext uri="{FF2B5EF4-FFF2-40B4-BE49-F238E27FC236}">
                <a16:creationId xmlns:a16="http://schemas.microsoft.com/office/drawing/2014/main" id="{48655755-13C4-5D17-D757-736423E27721}"/>
              </a:ext>
            </a:extLst>
          </p:cNvPr>
          <p:cNvCxnSpPr>
            <a:stCxn id="83" idx="6"/>
          </p:cNvCxnSpPr>
          <p:nvPr/>
        </p:nvCxnSpPr>
        <p:spPr>
          <a:xfrm flipV="1">
            <a:off x="14338301" y="4079909"/>
            <a:ext cx="1519070" cy="769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8">
            <a:extLst>
              <a:ext uri="{FF2B5EF4-FFF2-40B4-BE49-F238E27FC236}">
                <a16:creationId xmlns:a16="http://schemas.microsoft.com/office/drawing/2014/main" id="{E1F903E7-8427-10D7-1DB4-646CBADC5982}"/>
              </a:ext>
            </a:extLst>
          </p:cNvPr>
          <p:cNvCxnSpPr>
            <a:endCxn id="90" idx="2"/>
          </p:cNvCxnSpPr>
          <p:nvPr/>
        </p:nvCxnSpPr>
        <p:spPr>
          <a:xfrm flipV="1">
            <a:off x="8526630" y="4087605"/>
            <a:ext cx="1519070" cy="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79">
            <a:extLst>
              <a:ext uri="{FF2B5EF4-FFF2-40B4-BE49-F238E27FC236}">
                <a16:creationId xmlns:a16="http://schemas.microsoft.com/office/drawing/2014/main" id="{236BEF7B-C2C8-FBCA-44AB-8BC14C29C6DF}"/>
              </a:ext>
            </a:extLst>
          </p:cNvPr>
          <p:cNvCxnSpPr>
            <a:endCxn id="89" idx="2"/>
          </p:cNvCxnSpPr>
          <p:nvPr/>
        </p:nvCxnSpPr>
        <p:spPr>
          <a:xfrm flipV="1">
            <a:off x="6666874" y="5951330"/>
            <a:ext cx="1513910" cy="385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80">
            <a:extLst>
              <a:ext uri="{FF2B5EF4-FFF2-40B4-BE49-F238E27FC236}">
                <a16:creationId xmlns:a16="http://schemas.microsoft.com/office/drawing/2014/main" id="{CFD6610E-06D8-E41D-5CAA-5498B1551C0A}"/>
              </a:ext>
            </a:extLst>
          </p:cNvPr>
          <p:cNvCxnSpPr>
            <a:stCxn id="88" idx="6"/>
          </p:cNvCxnSpPr>
          <p:nvPr/>
        </p:nvCxnSpPr>
        <p:spPr>
          <a:xfrm flipV="1">
            <a:off x="16203217" y="5947483"/>
            <a:ext cx="1519070" cy="38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81">
            <a:extLst>
              <a:ext uri="{FF2B5EF4-FFF2-40B4-BE49-F238E27FC236}">
                <a16:creationId xmlns:a16="http://schemas.microsoft.com/office/drawing/2014/main" id="{B14D1796-F9D0-2729-343C-AD72D1D8A3FF}"/>
              </a:ext>
            </a:extLst>
          </p:cNvPr>
          <p:cNvCxnSpPr>
            <a:cxnSpLocks/>
          </p:cNvCxnSpPr>
          <p:nvPr/>
        </p:nvCxnSpPr>
        <p:spPr>
          <a:xfrm flipV="1">
            <a:off x="6666874" y="8596898"/>
            <a:ext cx="1509544" cy="38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82">
            <a:extLst>
              <a:ext uri="{FF2B5EF4-FFF2-40B4-BE49-F238E27FC236}">
                <a16:creationId xmlns:a16="http://schemas.microsoft.com/office/drawing/2014/main" id="{C6A259B2-FE76-EDC3-727F-73ABB38099F4}"/>
              </a:ext>
            </a:extLst>
          </p:cNvPr>
          <p:cNvCxnSpPr>
            <a:stCxn id="86" idx="6"/>
          </p:cNvCxnSpPr>
          <p:nvPr/>
        </p:nvCxnSpPr>
        <p:spPr>
          <a:xfrm flipV="1">
            <a:off x="16207583" y="8593051"/>
            <a:ext cx="1514704" cy="384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83">
            <a:extLst>
              <a:ext uri="{FF2B5EF4-FFF2-40B4-BE49-F238E27FC236}">
                <a16:creationId xmlns:a16="http://schemas.microsoft.com/office/drawing/2014/main" id="{7A558614-DA6D-EDA7-7CF9-32701B6C6FF7}"/>
              </a:ext>
            </a:extLst>
          </p:cNvPr>
          <p:cNvCxnSpPr>
            <a:stCxn id="84" idx="6"/>
          </p:cNvCxnSpPr>
          <p:nvPr/>
        </p:nvCxnSpPr>
        <p:spPr>
          <a:xfrm flipV="1">
            <a:off x="14349412" y="10449633"/>
            <a:ext cx="1507959" cy="384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84">
            <a:extLst>
              <a:ext uri="{FF2B5EF4-FFF2-40B4-BE49-F238E27FC236}">
                <a16:creationId xmlns:a16="http://schemas.microsoft.com/office/drawing/2014/main" id="{A4451E50-207D-7B64-6A20-DEBC2873211F}"/>
              </a:ext>
            </a:extLst>
          </p:cNvPr>
          <p:cNvCxnSpPr>
            <a:endCxn id="85" idx="2"/>
          </p:cNvCxnSpPr>
          <p:nvPr/>
        </p:nvCxnSpPr>
        <p:spPr>
          <a:xfrm flipV="1">
            <a:off x="8526630" y="10453480"/>
            <a:ext cx="1519070" cy="38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93">
            <a:extLst>
              <a:ext uri="{FF2B5EF4-FFF2-40B4-BE49-F238E27FC236}">
                <a16:creationId xmlns:a16="http://schemas.microsoft.com/office/drawing/2014/main" id="{14A37CA2-EC45-19A8-BE38-A0EE6AA9B358}"/>
              </a:ext>
            </a:extLst>
          </p:cNvPr>
          <p:cNvSpPr txBox="1"/>
          <p:nvPr/>
        </p:nvSpPr>
        <p:spPr>
          <a:xfrm>
            <a:off x="18068133" y="566626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Experience</a:t>
            </a:r>
          </a:p>
        </p:txBody>
      </p:sp>
      <p:sp>
        <p:nvSpPr>
          <p:cNvPr id="109" name="TextBox 94">
            <a:extLst>
              <a:ext uri="{FF2B5EF4-FFF2-40B4-BE49-F238E27FC236}">
                <a16:creationId xmlns:a16="http://schemas.microsoft.com/office/drawing/2014/main" id="{CA1CE0A8-7D01-D31D-6AFF-1BDAC4F61A33}"/>
              </a:ext>
            </a:extLst>
          </p:cNvPr>
          <p:cNvSpPr txBox="1"/>
          <p:nvPr/>
        </p:nvSpPr>
        <p:spPr>
          <a:xfrm>
            <a:off x="16108704" y="3820130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Price</a:t>
            </a:r>
          </a:p>
        </p:txBody>
      </p:sp>
      <p:sp>
        <p:nvSpPr>
          <p:cNvPr id="110" name="TextBox 95">
            <a:extLst>
              <a:ext uri="{FF2B5EF4-FFF2-40B4-BE49-F238E27FC236}">
                <a16:creationId xmlns:a16="http://schemas.microsoft.com/office/drawing/2014/main" id="{3FA154D2-835F-A3BA-4A82-5C63080BBFC0}"/>
              </a:ext>
            </a:extLst>
          </p:cNvPr>
          <p:cNvSpPr txBox="1"/>
          <p:nvPr/>
        </p:nvSpPr>
        <p:spPr>
          <a:xfrm>
            <a:off x="16108704" y="10172634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Efficiency</a:t>
            </a:r>
          </a:p>
        </p:txBody>
      </p:sp>
      <p:sp>
        <p:nvSpPr>
          <p:cNvPr id="111" name="TextBox 96">
            <a:extLst>
              <a:ext uri="{FF2B5EF4-FFF2-40B4-BE49-F238E27FC236}">
                <a16:creationId xmlns:a16="http://schemas.microsoft.com/office/drawing/2014/main" id="{F2509D97-13FF-9241-56A6-E509D44FDC15}"/>
              </a:ext>
            </a:extLst>
          </p:cNvPr>
          <p:cNvSpPr txBox="1"/>
          <p:nvPr/>
        </p:nvSpPr>
        <p:spPr>
          <a:xfrm>
            <a:off x="18068133" y="831605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Reliability</a:t>
            </a:r>
          </a:p>
        </p:txBody>
      </p:sp>
      <p:sp>
        <p:nvSpPr>
          <p:cNvPr id="112" name="TextBox 97">
            <a:extLst>
              <a:ext uri="{FF2B5EF4-FFF2-40B4-BE49-F238E27FC236}">
                <a16:creationId xmlns:a16="http://schemas.microsoft.com/office/drawing/2014/main" id="{DD7D796D-EBA8-7029-6320-9E3530E62433}"/>
              </a:ext>
            </a:extLst>
          </p:cNvPr>
          <p:cNvSpPr txBox="1"/>
          <p:nvPr/>
        </p:nvSpPr>
        <p:spPr>
          <a:xfrm>
            <a:off x="1679264" y="566626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Convenience.</a:t>
            </a:r>
          </a:p>
        </p:txBody>
      </p:sp>
      <p:sp>
        <p:nvSpPr>
          <p:cNvPr id="113" name="TextBox 98">
            <a:extLst>
              <a:ext uri="{FF2B5EF4-FFF2-40B4-BE49-F238E27FC236}">
                <a16:creationId xmlns:a16="http://schemas.microsoft.com/office/drawing/2014/main" id="{67485D65-6041-3E6F-57F1-4755485B159D}"/>
              </a:ext>
            </a:extLst>
          </p:cNvPr>
          <p:cNvSpPr txBox="1"/>
          <p:nvPr/>
        </p:nvSpPr>
        <p:spPr>
          <a:xfrm>
            <a:off x="1679264" y="831605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Design</a:t>
            </a:r>
          </a:p>
        </p:txBody>
      </p:sp>
      <p:sp>
        <p:nvSpPr>
          <p:cNvPr id="114" name="TextBox 99">
            <a:extLst>
              <a:ext uri="{FF2B5EF4-FFF2-40B4-BE49-F238E27FC236}">
                <a16:creationId xmlns:a16="http://schemas.microsoft.com/office/drawing/2014/main" id="{9E75305E-F7EB-ECBB-78C6-64148A3F6590}"/>
              </a:ext>
            </a:extLst>
          </p:cNvPr>
          <p:cNvSpPr txBox="1"/>
          <p:nvPr/>
        </p:nvSpPr>
        <p:spPr>
          <a:xfrm>
            <a:off x="3544180" y="3820130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Functionality</a:t>
            </a:r>
          </a:p>
        </p:txBody>
      </p:sp>
      <p:sp>
        <p:nvSpPr>
          <p:cNvPr id="115" name="TextBox 100">
            <a:extLst>
              <a:ext uri="{FF2B5EF4-FFF2-40B4-BE49-F238E27FC236}">
                <a16:creationId xmlns:a16="http://schemas.microsoft.com/office/drawing/2014/main" id="{0EA24918-3A4A-7A90-8C9D-5D07588AD3CA}"/>
              </a:ext>
            </a:extLst>
          </p:cNvPr>
          <p:cNvSpPr txBox="1"/>
          <p:nvPr/>
        </p:nvSpPr>
        <p:spPr>
          <a:xfrm>
            <a:off x="3544180" y="10172634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Performance</a:t>
            </a:r>
          </a:p>
        </p:txBody>
      </p:sp>
      <p:sp>
        <p:nvSpPr>
          <p:cNvPr id="116" name="Oval 32">
            <a:extLst>
              <a:ext uri="{FF2B5EF4-FFF2-40B4-BE49-F238E27FC236}">
                <a16:creationId xmlns:a16="http://schemas.microsoft.com/office/drawing/2014/main" id="{C22542D2-9E25-9781-BA28-88ED2094A8EA}"/>
              </a:ext>
            </a:extLst>
          </p:cNvPr>
          <p:cNvSpPr/>
          <p:nvPr/>
        </p:nvSpPr>
        <p:spPr>
          <a:xfrm>
            <a:off x="8219445" y="7662258"/>
            <a:ext cx="1655764" cy="165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Grafický objekt 117" descr="Zaškrtnuté políčko obrys">
            <a:extLst>
              <a:ext uri="{FF2B5EF4-FFF2-40B4-BE49-F238E27FC236}">
                <a16:creationId xmlns:a16="http://schemas.microsoft.com/office/drawing/2014/main" id="{02A165C7-EFC1-218C-E98F-3CB54EE2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82894" y="3451742"/>
            <a:ext cx="1202364" cy="1202364"/>
          </a:xfrm>
          <a:prstGeom prst="rect">
            <a:avLst/>
          </a:prstGeom>
        </p:spPr>
      </p:pic>
      <p:pic>
        <p:nvPicPr>
          <p:cNvPr id="119" name="Grafický objekt 118" descr="Euro obrys">
            <a:extLst>
              <a:ext uri="{FF2B5EF4-FFF2-40B4-BE49-F238E27FC236}">
                <a16:creationId xmlns:a16="http://schemas.microsoft.com/office/drawing/2014/main" id="{E186931A-5FDE-9467-2BD6-95329949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21969" y="3645447"/>
            <a:ext cx="887705" cy="887705"/>
          </a:xfrm>
          <a:prstGeom prst="rect">
            <a:avLst/>
          </a:prstGeom>
        </p:spPr>
      </p:pic>
      <p:pic>
        <p:nvPicPr>
          <p:cNvPr id="120" name="Grafický objekt 119" descr="Obrys zamilovaného obličeje obrys">
            <a:extLst>
              <a:ext uri="{FF2B5EF4-FFF2-40B4-BE49-F238E27FC236}">
                <a16:creationId xmlns:a16="http://schemas.microsoft.com/office/drawing/2014/main" id="{78BAB8CD-E57E-1740-CB16-BC79E9BB6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944948" y="5499408"/>
            <a:ext cx="887705" cy="887705"/>
          </a:xfrm>
          <a:prstGeom prst="rect">
            <a:avLst/>
          </a:prstGeom>
        </p:spPr>
      </p:pic>
      <p:pic>
        <p:nvPicPr>
          <p:cNvPr id="121" name="Grafický objekt 120" descr="Online síť obrys">
            <a:extLst>
              <a:ext uri="{FF2B5EF4-FFF2-40B4-BE49-F238E27FC236}">
                <a16:creationId xmlns:a16="http://schemas.microsoft.com/office/drawing/2014/main" id="{3EE60197-C28D-D179-42D8-163F65604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563718" y="5516214"/>
            <a:ext cx="887705" cy="887705"/>
          </a:xfrm>
          <a:prstGeom prst="rect">
            <a:avLst/>
          </a:prstGeom>
        </p:spPr>
      </p:pic>
      <p:pic>
        <p:nvPicPr>
          <p:cNvPr id="122" name="Grafický objekt 121" descr="Kružítko obrys">
            <a:extLst>
              <a:ext uri="{FF2B5EF4-FFF2-40B4-BE49-F238E27FC236}">
                <a16:creationId xmlns:a16="http://schemas.microsoft.com/office/drawing/2014/main" id="{BE1BA710-B459-31D2-C0F7-3120A4E47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81731" y="8028573"/>
            <a:ext cx="887705" cy="887705"/>
          </a:xfrm>
          <a:prstGeom prst="rect">
            <a:avLst/>
          </a:prstGeom>
        </p:spPr>
      </p:pic>
      <p:pic>
        <p:nvPicPr>
          <p:cNvPr id="123" name="Grafický objekt 122" descr="Zdravotní obrys">
            <a:extLst>
              <a:ext uri="{FF2B5EF4-FFF2-40B4-BE49-F238E27FC236}">
                <a16:creationId xmlns:a16="http://schemas.microsoft.com/office/drawing/2014/main" id="{C9702655-1026-9C64-5DEF-307FBA90D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955727" y="8154890"/>
            <a:ext cx="887705" cy="887705"/>
          </a:xfrm>
          <a:prstGeom prst="rect">
            <a:avLst/>
          </a:prstGeom>
        </p:spPr>
      </p:pic>
      <p:pic>
        <p:nvPicPr>
          <p:cNvPr id="124" name="Grafický objekt 123" descr="Ukazatel obrys">
            <a:extLst>
              <a:ext uri="{FF2B5EF4-FFF2-40B4-BE49-F238E27FC236}">
                <a16:creationId xmlns:a16="http://schemas.microsoft.com/office/drawing/2014/main" id="{F7B481A8-8EA9-63F5-D9BB-3A5C868A2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49607" y="9921497"/>
            <a:ext cx="887705" cy="887705"/>
          </a:xfrm>
          <a:prstGeom prst="rect">
            <a:avLst/>
          </a:prstGeom>
        </p:spPr>
      </p:pic>
      <p:pic>
        <p:nvPicPr>
          <p:cNvPr id="125" name="Grafický objekt 124" descr="Peněženka obrys">
            <a:extLst>
              <a:ext uri="{FF2B5EF4-FFF2-40B4-BE49-F238E27FC236}">
                <a16:creationId xmlns:a16="http://schemas.microsoft.com/office/drawing/2014/main" id="{934BE715-C7C5-6A3E-4B0E-6AAA6CCFF4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066566" y="9995193"/>
            <a:ext cx="887705" cy="887705"/>
          </a:xfrm>
          <a:prstGeom prst="rect">
            <a:avLst/>
          </a:prstGeom>
        </p:spPr>
      </p:pic>
      <p:sp>
        <p:nvSpPr>
          <p:cNvPr id="126" name="TextBox 19">
            <a:extLst>
              <a:ext uri="{FF2B5EF4-FFF2-40B4-BE49-F238E27FC236}">
                <a16:creationId xmlns:a16="http://schemas.microsoft.com/office/drawing/2014/main" id="{8421E165-F750-EAEB-D0C9-C4E88D1FA3DB}"/>
              </a:ext>
            </a:extLst>
          </p:cNvPr>
          <p:cNvSpPr txBox="1"/>
          <p:nvPr/>
        </p:nvSpPr>
        <p:spPr>
          <a:xfrm>
            <a:off x="1676400" y="2862408"/>
            <a:ext cx="732692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most typical product needs</a:t>
            </a:r>
          </a:p>
        </p:txBody>
      </p:sp>
    </p:spTree>
    <p:extLst>
      <p:ext uri="{BB962C8B-B14F-4D97-AF65-F5344CB8AC3E}">
        <p14:creationId xmlns:p14="http://schemas.microsoft.com/office/powerpoint/2010/main" val="53813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Consultancy Project </a:t>
            </a:r>
            <a:r>
              <a:rPr lang="en-US" dirty="0">
                <a:solidFill>
                  <a:schemeClr val="accent1"/>
                </a:solidFill>
              </a:rPr>
              <a:t>| Market Potential Analysis </a:t>
            </a:r>
            <a:r>
              <a:rPr lang="en-US" dirty="0"/>
              <a:t>| </a:t>
            </a:r>
            <a:r>
              <a:rPr lang="cs-CZ" dirty="0">
                <a:solidFill>
                  <a:schemeClr val="accent6"/>
                </a:solidFill>
              </a:rPr>
              <a:t>B2C </a:t>
            </a:r>
            <a:r>
              <a:rPr lang="cs-CZ" dirty="0" err="1">
                <a:solidFill>
                  <a:schemeClr val="accent6"/>
                </a:solidFill>
              </a:rPr>
              <a:t>needs</a:t>
            </a:r>
            <a:r>
              <a:rPr lang="cs-CZ" dirty="0">
                <a:solidFill>
                  <a:schemeClr val="accent6"/>
                </a:solidFill>
              </a:rPr>
              <a:t> and </a:t>
            </a:r>
            <a:r>
              <a:rPr lang="cs-CZ" dirty="0" err="1">
                <a:solidFill>
                  <a:schemeClr val="accent6"/>
                </a:solidFill>
              </a:rPr>
              <a:t>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CE7F3816-1B73-AAE3-E7D1-28E09745E6B9}"/>
              </a:ext>
            </a:extLst>
          </p:cNvPr>
          <p:cNvSpPr>
            <a:spLocks/>
          </p:cNvSpPr>
          <p:nvPr/>
        </p:nvSpPr>
        <p:spPr bwMode="auto">
          <a:xfrm>
            <a:off x="11272044" y="4788486"/>
            <a:ext cx="1973263" cy="649288"/>
          </a:xfrm>
          <a:custGeom>
            <a:avLst/>
            <a:gdLst>
              <a:gd name="T0" fmla="*/ 2024 w 2075"/>
              <a:gd name="T1" fmla="*/ 418 h 683"/>
              <a:gd name="T2" fmla="*/ 1947 w 2075"/>
              <a:gd name="T3" fmla="*/ 440 h 683"/>
              <a:gd name="T4" fmla="*/ 1899 w 2075"/>
              <a:gd name="T5" fmla="*/ 448 h 683"/>
              <a:gd name="T6" fmla="*/ 1898 w 2075"/>
              <a:gd name="T7" fmla="*/ 448 h 683"/>
              <a:gd name="T8" fmla="*/ 1871 w 2075"/>
              <a:gd name="T9" fmla="*/ 424 h 683"/>
              <a:gd name="T10" fmla="*/ 1936 w 2075"/>
              <a:gd name="T11" fmla="*/ 267 h 683"/>
              <a:gd name="T12" fmla="*/ 0 w 2075"/>
              <a:gd name="T13" fmla="*/ 266 h 683"/>
              <a:gd name="T14" fmla="*/ 64 w 2075"/>
              <a:gd name="T15" fmla="*/ 421 h 683"/>
              <a:gd name="T16" fmla="*/ 104 w 2075"/>
              <a:gd name="T17" fmla="*/ 420 h 683"/>
              <a:gd name="T18" fmla="*/ 104 w 2075"/>
              <a:gd name="T19" fmla="*/ 420 h 683"/>
              <a:gd name="T20" fmla="*/ 133 w 2075"/>
              <a:gd name="T21" fmla="*/ 380 h 683"/>
              <a:gd name="T22" fmla="*/ 172 w 2075"/>
              <a:gd name="T23" fmla="*/ 310 h 683"/>
              <a:gd name="T24" fmla="*/ 290 w 2075"/>
              <a:gd name="T25" fmla="*/ 392 h 683"/>
              <a:gd name="T26" fmla="*/ 263 w 2075"/>
              <a:gd name="T27" fmla="*/ 532 h 683"/>
              <a:gd name="T28" fmla="*/ 186 w 2075"/>
              <a:gd name="T29" fmla="*/ 510 h 683"/>
              <a:gd name="T30" fmla="*/ 138 w 2075"/>
              <a:gd name="T31" fmla="*/ 501 h 683"/>
              <a:gd name="T32" fmla="*/ 137 w 2075"/>
              <a:gd name="T33" fmla="*/ 501 h 683"/>
              <a:gd name="T34" fmla="*/ 108 w 2075"/>
              <a:gd name="T35" fmla="*/ 528 h 683"/>
              <a:gd name="T36" fmla="*/ 172 w 2075"/>
              <a:gd name="T37" fmla="*/ 683 h 683"/>
              <a:gd name="T38" fmla="*/ 1763 w 2075"/>
              <a:gd name="T39" fmla="*/ 683 h 683"/>
              <a:gd name="T40" fmla="*/ 1829 w 2075"/>
              <a:gd name="T41" fmla="*/ 525 h 683"/>
              <a:gd name="T42" fmla="*/ 1864 w 2075"/>
              <a:gd name="T43" fmla="*/ 528 h 683"/>
              <a:gd name="T44" fmla="*/ 1865 w 2075"/>
              <a:gd name="T45" fmla="*/ 529 h 683"/>
              <a:gd name="T46" fmla="*/ 1892 w 2075"/>
              <a:gd name="T47" fmla="*/ 569 h 683"/>
              <a:gd name="T48" fmla="*/ 1931 w 2075"/>
              <a:gd name="T49" fmla="*/ 639 h 683"/>
              <a:gd name="T50" fmla="*/ 2049 w 2075"/>
              <a:gd name="T51" fmla="*/ 559 h 683"/>
              <a:gd name="T52" fmla="*/ 2024 w 2075"/>
              <a:gd name="T53" fmla="*/ 418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75" h="683">
                <a:moveTo>
                  <a:pt x="2024" y="418"/>
                </a:moveTo>
                <a:cubicBezTo>
                  <a:pt x="2000" y="408"/>
                  <a:pt x="1972" y="418"/>
                  <a:pt x="1947" y="440"/>
                </a:cubicBezTo>
                <a:cubicBezTo>
                  <a:pt x="1934" y="451"/>
                  <a:pt x="1916" y="455"/>
                  <a:pt x="1899" y="448"/>
                </a:cubicBezTo>
                <a:cubicBezTo>
                  <a:pt x="1899" y="448"/>
                  <a:pt x="1898" y="448"/>
                  <a:pt x="1898" y="448"/>
                </a:cubicBezTo>
                <a:cubicBezTo>
                  <a:pt x="1885" y="442"/>
                  <a:pt x="1875" y="433"/>
                  <a:pt x="1871" y="424"/>
                </a:cubicBezTo>
                <a:cubicBezTo>
                  <a:pt x="1936" y="267"/>
                  <a:pt x="1936" y="267"/>
                  <a:pt x="1936" y="267"/>
                </a:cubicBezTo>
                <a:cubicBezTo>
                  <a:pt x="1291" y="0"/>
                  <a:pt x="599" y="19"/>
                  <a:pt x="0" y="266"/>
                </a:cubicBezTo>
                <a:cubicBezTo>
                  <a:pt x="64" y="421"/>
                  <a:pt x="64" y="421"/>
                  <a:pt x="64" y="421"/>
                </a:cubicBezTo>
                <a:cubicBezTo>
                  <a:pt x="72" y="427"/>
                  <a:pt x="88" y="427"/>
                  <a:pt x="104" y="420"/>
                </a:cubicBezTo>
                <a:cubicBezTo>
                  <a:pt x="104" y="420"/>
                  <a:pt x="104" y="420"/>
                  <a:pt x="104" y="420"/>
                </a:cubicBezTo>
                <a:cubicBezTo>
                  <a:pt x="121" y="413"/>
                  <a:pt x="132" y="397"/>
                  <a:pt x="133" y="380"/>
                </a:cubicBezTo>
                <a:cubicBezTo>
                  <a:pt x="134" y="347"/>
                  <a:pt x="148" y="320"/>
                  <a:pt x="172" y="310"/>
                </a:cubicBezTo>
                <a:cubicBezTo>
                  <a:pt x="212" y="294"/>
                  <a:pt x="265" y="330"/>
                  <a:pt x="290" y="392"/>
                </a:cubicBezTo>
                <a:cubicBezTo>
                  <a:pt x="315" y="453"/>
                  <a:pt x="303" y="516"/>
                  <a:pt x="263" y="532"/>
                </a:cubicBezTo>
                <a:cubicBezTo>
                  <a:pt x="239" y="542"/>
                  <a:pt x="210" y="532"/>
                  <a:pt x="186" y="510"/>
                </a:cubicBezTo>
                <a:cubicBezTo>
                  <a:pt x="173" y="498"/>
                  <a:pt x="155" y="494"/>
                  <a:pt x="138" y="501"/>
                </a:cubicBezTo>
                <a:cubicBezTo>
                  <a:pt x="137" y="501"/>
                  <a:pt x="137" y="501"/>
                  <a:pt x="137" y="501"/>
                </a:cubicBezTo>
                <a:cubicBezTo>
                  <a:pt x="121" y="508"/>
                  <a:pt x="110" y="519"/>
                  <a:pt x="108" y="528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663" y="480"/>
                  <a:pt x="1233" y="464"/>
                  <a:pt x="1763" y="683"/>
                </a:cubicBezTo>
                <a:cubicBezTo>
                  <a:pt x="1829" y="525"/>
                  <a:pt x="1829" y="525"/>
                  <a:pt x="1829" y="525"/>
                </a:cubicBezTo>
                <a:cubicBezTo>
                  <a:pt x="1838" y="522"/>
                  <a:pt x="1851" y="523"/>
                  <a:pt x="1864" y="528"/>
                </a:cubicBezTo>
                <a:cubicBezTo>
                  <a:pt x="1864" y="528"/>
                  <a:pt x="1865" y="528"/>
                  <a:pt x="1865" y="529"/>
                </a:cubicBezTo>
                <a:cubicBezTo>
                  <a:pt x="1882" y="536"/>
                  <a:pt x="1892" y="552"/>
                  <a:pt x="1892" y="569"/>
                </a:cubicBezTo>
                <a:cubicBezTo>
                  <a:pt x="1894" y="602"/>
                  <a:pt x="1907" y="629"/>
                  <a:pt x="1931" y="639"/>
                </a:cubicBezTo>
                <a:cubicBezTo>
                  <a:pt x="1971" y="656"/>
                  <a:pt x="2024" y="620"/>
                  <a:pt x="2049" y="559"/>
                </a:cubicBezTo>
                <a:cubicBezTo>
                  <a:pt x="2075" y="498"/>
                  <a:pt x="2064" y="435"/>
                  <a:pt x="2024" y="418"/>
                </a:cubicBezTo>
                <a:close/>
              </a:path>
            </a:pathLst>
          </a:custGeom>
          <a:solidFill>
            <a:schemeClr val="accent4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C96BB635-1F65-7A80-ACBC-F08E32C5A983}"/>
              </a:ext>
            </a:extLst>
          </p:cNvPr>
          <p:cNvSpPr>
            <a:spLocks/>
          </p:cNvSpPr>
          <p:nvPr/>
        </p:nvSpPr>
        <p:spPr bwMode="auto">
          <a:xfrm>
            <a:off x="12948444" y="5042486"/>
            <a:ext cx="1470025" cy="1603375"/>
          </a:xfrm>
          <a:custGeom>
            <a:avLst/>
            <a:gdLst>
              <a:gd name="T0" fmla="*/ 1432 w 1545"/>
              <a:gd name="T1" fmla="*/ 1504 h 1686"/>
              <a:gd name="T2" fmla="*/ 1391 w 1545"/>
              <a:gd name="T3" fmla="*/ 1476 h 1686"/>
              <a:gd name="T4" fmla="*/ 1391 w 1545"/>
              <a:gd name="T5" fmla="*/ 1475 h 1686"/>
              <a:gd name="T6" fmla="*/ 1390 w 1545"/>
              <a:gd name="T7" fmla="*/ 1435 h 1686"/>
              <a:gd name="T8" fmla="*/ 1545 w 1545"/>
              <a:gd name="T9" fmla="*/ 1371 h 1686"/>
              <a:gd name="T10" fmla="*/ 174 w 1545"/>
              <a:gd name="T11" fmla="*/ 0 h 1686"/>
              <a:gd name="T12" fmla="*/ 173 w 1545"/>
              <a:gd name="T13" fmla="*/ 0 h 1686"/>
              <a:gd name="T14" fmla="*/ 108 w 1545"/>
              <a:gd name="T15" fmla="*/ 157 h 1686"/>
              <a:gd name="T16" fmla="*/ 135 w 1545"/>
              <a:gd name="T17" fmla="*/ 181 h 1686"/>
              <a:gd name="T18" fmla="*/ 136 w 1545"/>
              <a:gd name="T19" fmla="*/ 181 h 1686"/>
              <a:gd name="T20" fmla="*/ 184 w 1545"/>
              <a:gd name="T21" fmla="*/ 173 h 1686"/>
              <a:gd name="T22" fmla="*/ 261 w 1545"/>
              <a:gd name="T23" fmla="*/ 151 h 1686"/>
              <a:gd name="T24" fmla="*/ 286 w 1545"/>
              <a:gd name="T25" fmla="*/ 292 h 1686"/>
              <a:gd name="T26" fmla="*/ 168 w 1545"/>
              <a:gd name="T27" fmla="*/ 372 h 1686"/>
              <a:gd name="T28" fmla="*/ 129 w 1545"/>
              <a:gd name="T29" fmla="*/ 302 h 1686"/>
              <a:gd name="T30" fmla="*/ 102 w 1545"/>
              <a:gd name="T31" fmla="*/ 262 h 1686"/>
              <a:gd name="T32" fmla="*/ 101 w 1545"/>
              <a:gd name="T33" fmla="*/ 261 h 1686"/>
              <a:gd name="T34" fmla="*/ 66 w 1545"/>
              <a:gd name="T35" fmla="*/ 258 h 1686"/>
              <a:gd name="T36" fmla="*/ 0 w 1545"/>
              <a:gd name="T37" fmla="*/ 416 h 1686"/>
              <a:gd name="T38" fmla="*/ 1 w 1545"/>
              <a:gd name="T39" fmla="*/ 417 h 1686"/>
              <a:gd name="T40" fmla="*/ 1129 w 1545"/>
              <a:gd name="T41" fmla="*/ 1543 h 1686"/>
              <a:gd name="T42" fmla="*/ 1282 w 1545"/>
              <a:gd name="T43" fmla="*/ 1480 h 1686"/>
              <a:gd name="T44" fmla="*/ 1311 w 1545"/>
              <a:gd name="T45" fmla="*/ 1509 h 1686"/>
              <a:gd name="T46" fmla="*/ 1311 w 1545"/>
              <a:gd name="T47" fmla="*/ 1509 h 1686"/>
              <a:gd name="T48" fmla="*/ 1302 w 1545"/>
              <a:gd name="T49" fmla="*/ 1557 h 1686"/>
              <a:gd name="T50" fmla="*/ 1281 w 1545"/>
              <a:gd name="T51" fmla="*/ 1635 h 1686"/>
              <a:gd name="T52" fmla="*/ 1421 w 1545"/>
              <a:gd name="T53" fmla="*/ 1661 h 1686"/>
              <a:gd name="T54" fmla="*/ 1502 w 1545"/>
              <a:gd name="T55" fmla="*/ 1543 h 1686"/>
              <a:gd name="T56" fmla="*/ 1432 w 1545"/>
              <a:gd name="T57" fmla="*/ 1504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5" h="1686">
                <a:moveTo>
                  <a:pt x="1432" y="1504"/>
                </a:moveTo>
                <a:cubicBezTo>
                  <a:pt x="1415" y="1503"/>
                  <a:pt x="1399" y="1492"/>
                  <a:pt x="1391" y="1476"/>
                </a:cubicBezTo>
                <a:cubicBezTo>
                  <a:pt x="1391" y="1475"/>
                  <a:pt x="1391" y="1475"/>
                  <a:pt x="1391" y="1475"/>
                </a:cubicBezTo>
                <a:cubicBezTo>
                  <a:pt x="1385" y="1459"/>
                  <a:pt x="1385" y="1444"/>
                  <a:pt x="1390" y="1435"/>
                </a:cubicBezTo>
                <a:cubicBezTo>
                  <a:pt x="1545" y="1371"/>
                  <a:pt x="1545" y="1371"/>
                  <a:pt x="1545" y="1371"/>
                </a:cubicBezTo>
                <a:cubicBezTo>
                  <a:pt x="1297" y="772"/>
                  <a:pt x="820" y="268"/>
                  <a:pt x="174" y="0"/>
                </a:cubicBezTo>
                <a:cubicBezTo>
                  <a:pt x="174" y="0"/>
                  <a:pt x="173" y="0"/>
                  <a:pt x="173" y="0"/>
                </a:cubicBezTo>
                <a:cubicBezTo>
                  <a:pt x="108" y="157"/>
                  <a:pt x="108" y="157"/>
                  <a:pt x="108" y="157"/>
                </a:cubicBezTo>
                <a:cubicBezTo>
                  <a:pt x="112" y="166"/>
                  <a:pt x="122" y="175"/>
                  <a:pt x="135" y="181"/>
                </a:cubicBezTo>
                <a:cubicBezTo>
                  <a:pt x="135" y="181"/>
                  <a:pt x="136" y="181"/>
                  <a:pt x="136" y="181"/>
                </a:cubicBezTo>
                <a:cubicBezTo>
                  <a:pt x="153" y="188"/>
                  <a:pt x="171" y="184"/>
                  <a:pt x="184" y="173"/>
                </a:cubicBezTo>
                <a:cubicBezTo>
                  <a:pt x="209" y="151"/>
                  <a:pt x="237" y="141"/>
                  <a:pt x="261" y="151"/>
                </a:cubicBezTo>
                <a:cubicBezTo>
                  <a:pt x="301" y="168"/>
                  <a:pt x="312" y="231"/>
                  <a:pt x="286" y="292"/>
                </a:cubicBezTo>
                <a:cubicBezTo>
                  <a:pt x="261" y="353"/>
                  <a:pt x="208" y="389"/>
                  <a:pt x="168" y="372"/>
                </a:cubicBezTo>
                <a:cubicBezTo>
                  <a:pt x="144" y="362"/>
                  <a:pt x="131" y="335"/>
                  <a:pt x="129" y="302"/>
                </a:cubicBezTo>
                <a:cubicBezTo>
                  <a:pt x="129" y="285"/>
                  <a:pt x="119" y="269"/>
                  <a:pt x="102" y="262"/>
                </a:cubicBezTo>
                <a:cubicBezTo>
                  <a:pt x="102" y="261"/>
                  <a:pt x="101" y="261"/>
                  <a:pt x="101" y="261"/>
                </a:cubicBezTo>
                <a:cubicBezTo>
                  <a:pt x="88" y="256"/>
                  <a:pt x="75" y="255"/>
                  <a:pt x="66" y="258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16"/>
                  <a:pt x="1" y="417"/>
                  <a:pt x="1" y="417"/>
                </a:cubicBezTo>
                <a:cubicBezTo>
                  <a:pt x="532" y="637"/>
                  <a:pt x="924" y="1051"/>
                  <a:pt x="1129" y="1543"/>
                </a:cubicBezTo>
                <a:cubicBezTo>
                  <a:pt x="1282" y="1480"/>
                  <a:pt x="1282" y="1480"/>
                  <a:pt x="1282" y="1480"/>
                </a:cubicBezTo>
                <a:cubicBezTo>
                  <a:pt x="1292" y="1481"/>
                  <a:pt x="1304" y="1492"/>
                  <a:pt x="1311" y="1509"/>
                </a:cubicBezTo>
                <a:cubicBezTo>
                  <a:pt x="1311" y="1509"/>
                  <a:pt x="1311" y="1509"/>
                  <a:pt x="1311" y="1509"/>
                </a:cubicBezTo>
                <a:cubicBezTo>
                  <a:pt x="1318" y="1526"/>
                  <a:pt x="1314" y="1545"/>
                  <a:pt x="1302" y="1557"/>
                </a:cubicBezTo>
                <a:cubicBezTo>
                  <a:pt x="1280" y="1582"/>
                  <a:pt x="1271" y="1611"/>
                  <a:pt x="1281" y="1635"/>
                </a:cubicBezTo>
                <a:cubicBezTo>
                  <a:pt x="1297" y="1674"/>
                  <a:pt x="1360" y="1686"/>
                  <a:pt x="1421" y="1661"/>
                </a:cubicBezTo>
                <a:cubicBezTo>
                  <a:pt x="1482" y="1635"/>
                  <a:pt x="1518" y="1582"/>
                  <a:pt x="1502" y="1543"/>
                </a:cubicBezTo>
                <a:cubicBezTo>
                  <a:pt x="1492" y="1519"/>
                  <a:pt x="1465" y="1505"/>
                  <a:pt x="1432" y="1504"/>
                </a:cubicBez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1D642491-D1E6-615E-B3B2-F282F58E651D}"/>
              </a:ext>
            </a:extLst>
          </p:cNvPr>
          <p:cNvSpPr>
            <a:spLocks/>
          </p:cNvSpPr>
          <p:nvPr/>
        </p:nvSpPr>
        <p:spPr bwMode="auto">
          <a:xfrm>
            <a:off x="14023181" y="6345823"/>
            <a:ext cx="650875" cy="1982788"/>
          </a:xfrm>
          <a:custGeom>
            <a:avLst/>
            <a:gdLst>
              <a:gd name="T0" fmla="*/ 416 w 685"/>
              <a:gd name="T1" fmla="*/ 0 h 2085"/>
              <a:gd name="T2" fmla="*/ 261 w 685"/>
              <a:gd name="T3" fmla="*/ 64 h 2085"/>
              <a:gd name="T4" fmla="*/ 262 w 685"/>
              <a:gd name="T5" fmla="*/ 104 h 2085"/>
              <a:gd name="T6" fmla="*/ 262 w 685"/>
              <a:gd name="T7" fmla="*/ 105 h 2085"/>
              <a:gd name="T8" fmla="*/ 303 w 685"/>
              <a:gd name="T9" fmla="*/ 133 h 2085"/>
              <a:gd name="T10" fmla="*/ 373 w 685"/>
              <a:gd name="T11" fmla="*/ 172 h 2085"/>
              <a:gd name="T12" fmla="*/ 292 w 685"/>
              <a:gd name="T13" fmla="*/ 290 h 2085"/>
              <a:gd name="T14" fmla="*/ 152 w 685"/>
              <a:gd name="T15" fmla="*/ 264 h 2085"/>
              <a:gd name="T16" fmla="*/ 173 w 685"/>
              <a:gd name="T17" fmla="*/ 186 h 2085"/>
              <a:gd name="T18" fmla="*/ 182 w 685"/>
              <a:gd name="T19" fmla="*/ 138 h 2085"/>
              <a:gd name="T20" fmla="*/ 182 w 685"/>
              <a:gd name="T21" fmla="*/ 138 h 2085"/>
              <a:gd name="T22" fmla="*/ 153 w 685"/>
              <a:gd name="T23" fmla="*/ 109 h 2085"/>
              <a:gd name="T24" fmla="*/ 0 w 685"/>
              <a:gd name="T25" fmla="*/ 172 h 2085"/>
              <a:gd name="T26" fmla="*/ 1 w 685"/>
              <a:gd name="T27" fmla="*/ 1770 h 2085"/>
              <a:gd name="T28" fmla="*/ 1 w 685"/>
              <a:gd name="T29" fmla="*/ 1770 h 2085"/>
              <a:gd name="T30" fmla="*/ 152 w 685"/>
              <a:gd name="T31" fmla="*/ 1833 h 2085"/>
              <a:gd name="T32" fmla="*/ 152 w 685"/>
              <a:gd name="T33" fmla="*/ 1874 h 2085"/>
              <a:gd name="T34" fmla="*/ 152 w 685"/>
              <a:gd name="T35" fmla="*/ 1875 h 2085"/>
              <a:gd name="T36" fmla="*/ 112 w 685"/>
              <a:gd name="T37" fmla="*/ 1903 h 2085"/>
              <a:gd name="T38" fmla="*/ 42 w 685"/>
              <a:gd name="T39" fmla="*/ 1942 h 2085"/>
              <a:gd name="T40" fmla="*/ 123 w 685"/>
              <a:gd name="T41" fmla="*/ 2060 h 2085"/>
              <a:gd name="T42" fmla="*/ 264 w 685"/>
              <a:gd name="T43" fmla="*/ 2033 h 2085"/>
              <a:gd name="T44" fmla="*/ 241 w 685"/>
              <a:gd name="T45" fmla="*/ 1956 h 2085"/>
              <a:gd name="T46" fmla="*/ 233 w 685"/>
              <a:gd name="T47" fmla="*/ 1908 h 2085"/>
              <a:gd name="T48" fmla="*/ 233 w 685"/>
              <a:gd name="T49" fmla="*/ 1907 h 2085"/>
              <a:gd name="T50" fmla="*/ 259 w 685"/>
              <a:gd name="T51" fmla="*/ 1878 h 2085"/>
              <a:gd name="T52" fmla="*/ 416 w 685"/>
              <a:gd name="T53" fmla="*/ 1944 h 2085"/>
              <a:gd name="T54" fmla="*/ 417 w 685"/>
              <a:gd name="T55" fmla="*/ 1942 h 2085"/>
              <a:gd name="T56" fmla="*/ 416 w 685"/>
              <a:gd name="T57" fmla="*/ 0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5" h="2085">
                <a:moveTo>
                  <a:pt x="416" y="0"/>
                </a:moveTo>
                <a:cubicBezTo>
                  <a:pt x="261" y="64"/>
                  <a:pt x="261" y="64"/>
                  <a:pt x="261" y="64"/>
                </a:cubicBezTo>
                <a:cubicBezTo>
                  <a:pt x="256" y="73"/>
                  <a:pt x="256" y="88"/>
                  <a:pt x="262" y="104"/>
                </a:cubicBezTo>
                <a:cubicBezTo>
                  <a:pt x="262" y="104"/>
                  <a:pt x="262" y="104"/>
                  <a:pt x="262" y="105"/>
                </a:cubicBezTo>
                <a:cubicBezTo>
                  <a:pt x="270" y="121"/>
                  <a:pt x="286" y="132"/>
                  <a:pt x="303" y="133"/>
                </a:cubicBezTo>
                <a:cubicBezTo>
                  <a:pt x="336" y="134"/>
                  <a:pt x="363" y="148"/>
                  <a:pt x="373" y="172"/>
                </a:cubicBezTo>
                <a:cubicBezTo>
                  <a:pt x="389" y="211"/>
                  <a:pt x="353" y="264"/>
                  <a:pt x="292" y="290"/>
                </a:cubicBezTo>
                <a:cubicBezTo>
                  <a:pt x="231" y="315"/>
                  <a:pt x="168" y="303"/>
                  <a:pt x="152" y="264"/>
                </a:cubicBezTo>
                <a:cubicBezTo>
                  <a:pt x="142" y="240"/>
                  <a:pt x="151" y="211"/>
                  <a:pt x="173" y="186"/>
                </a:cubicBezTo>
                <a:cubicBezTo>
                  <a:pt x="185" y="174"/>
                  <a:pt x="189" y="155"/>
                  <a:pt x="182" y="138"/>
                </a:cubicBezTo>
                <a:cubicBezTo>
                  <a:pt x="182" y="138"/>
                  <a:pt x="182" y="138"/>
                  <a:pt x="182" y="138"/>
                </a:cubicBezTo>
                <a:cubicBezTo>
                  <a:pt x="175" y="121"/>
                  <a:pt x="163" y="110"/>
                  <a:pt x="153" y="109"/>
                </a:cubicBezTo>
                <a:cubicBezTo>
                  <a:pt x="0" y="172"/>
                  <a:pt x="0" y="172"/>
                  <a:pt x="0" y="172"/>
                </a:cubicBezTo>
                <a:cubicBezTo>
                  <a:pt x="205" y="665"/>
                  <a:pt x="221" y="1237"/>
                  <a:pt x="1" y="1770"/>
                </a:cubicBezTo>
                <a:cubicBezTo>
                  <a:pt x="1" y="1770"/>
                  <a:pt x="1" y="1770"/>
                  <a:pt x="1" y="1770"/>
                </a:cubicBezTo>
                <a:cubicBezTo>
                  <a:pt x="152" y="1833"/>
                  <a:pt x="152" y="1833"/>
                  <a:pt x="152" y="1833"/>
                </a:cubicBezTo>
                <a:cubicBezTo>
                  <a:pt x="158" y="1842"/>
                  <a:pt x="159" y="1858"/>
                  <a:pt x="152" y="1874"/>
                </a:cubicBezTo>
                <a:cubicBezTo>
                  <a:pt x="152" y="1874"/>
                  <a:pt x="152" y="1874"/>
                  <a:pt x="152" y="1875"/>
                </a:cubicBezTo>
                <a:cubicBezTo>
                  <a:pt x="145" y="1891"/>
                  <a:pt x="129" y="1902"/>
                  <a:pt x="112" y="1903"/>
                </a:cubicBezTo>
                <a:cubicBezTo>
                  <a:pt x="79" y="1904"/>
                  <a:pt x="52" y="1918"/>
                  <a:pt x="42" y="1942"/>
                </a:cubicBezTo>
                <a:cubicBezTo>
                  <a:pt x="26" y="1982"/>
                  <a:pt x="62" y="2035"/>
                  <a:pt x="123" y="2060"/>
                </a:cubicBezTo>
                <a:cubicBezTo>
                  <a:pt x="185" y="2085"/>
                  <a:pt x="247" y="2073"/>
                  <a:pt x="264" y="2033"/>
                </a:cubicBezTo>
                <a:cubicBezTo>
                  <a:pt x="273" y="2009"/>
                  <a:pt x="264" y="1980"/>
                  <a:pt x="241" y="1956"/>
                </a:cubicBezTo>
                <a:cubicBezTo>
                  <a:pt x="230" y="1943"/>
                  <a:pt x="226" y="1925"/>
                  <a:pt x="233" y="1908"/>
                </a:cubicBezTo>
                <a:cubicBezTo>
                  <a:pt x="233" y="1907"/>
                  <a:pt x="233" y="1907"/>
                  <a:pt x="233" y="1907"/>
                </a:cubicBezTo>
                <a:cubicBezTo>
                  <a:pt x="239" y="1892"/>
                  <a:pt x="250" y="1881"/>
                  <a:pt x="259" y="1878"/>
                </a:cubicBezTo>
                <a:cubicBezTo>
                  <a:pt x="416" y="1944"/>
                  <a:pt x="416" y="1944"/>
                  <a:pt x="416" y="1944"/>
                </a:cubicBezTo>
                <a:cubicBezTo>
                  <a:pt x="417" y="1943"/>
                  <a:pt x="417" y="1943"/>
                  <a:pt x="417" y="1942"/>
                </a:cubicBezTo>
                <a:cubicBezTo>
                  <a:pt x="685" y="1295"/>
                  <a:pt x="665" y="600"/>
                  <a:pt x="416" y="0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41DBDDB9-F57F-C621-8691-78A97FDC8DF0}"/>
              </a:ext>
            </a:extLst>
          </p:cNvPr>
          <p:cNvSpPr>
            <a:spLocks/>
          </p:cNvSpPr>
          <p:nvPr/>
        </p:nvSpPr>
        <p:spPr bwMode="auto">
          <a:xfrm>
            <a:off x="12810331" y="8028573"/>
            <a:ext cx="1608138" cy="1471613"/>
          </a:xfrm>
          <a:custGeom>
            <a:avLst/>
            <a:gdLst>
              <a:gd name="T0" fmla="*/ 1533 w 1690"/>
              <a:gd name="T1" fmla="*/ 108 h 1547"/>
              <a:gd name="T2" fmla="*/ 1507 w 1690"/>
              <a:gd name="T3" fmla="*/ 137 h 1547"/>
              <a:gd name="T4" fmla="*/ 1507 w 1690"/>
              <a:gd name="T5" fmla="*/ 138 h 1547"/>
              <a:gd name="T6" fmla="*/ 1515 w 1690"/>
              <a:gd name="T7" fmla="*/ 186 h 1547"/>
              <a:gd name="T8" fmla="*/ 1538 w 1690"/>
              <a:gd name="T9" fmla="*/ 263 h 1547"/>
              <a:gd name="T10" fmla="*/ 1397 w 1690"/>
              <a:gd name="T11" fmla="*/ 290 h 1547"/>
              <a:gd name="T12" fmla="*/ 1316 w 1690"/>
              <a:gd name="T13" fmla="*/ 172 h 1547"/>
              <a:gd name="T14" fmla="*/ 1386 w 1690"/>
              <a:gd name="T15" fmla="*/ 133 h 1547"/>
              <a:gd name="T16" fmla="*/ 1426 w 1690"/>
              <a:gd name="T17" fmla="*/ 105 h 1547"/>
              <a:gd name="T18" fmla="*/ 1426 w 1690"/>
              <a:gd name="T19" fmla="*/ 104 h 1547"/>
              <a:gd name="T20" fmla="*/ 1426 w 1690"/>
              <a:gd name="T21" fmla="*/ 63 h 1547"/>
              <a:gd name="T22" fmla="*/ 1275 w 1690"/>
              <a:gd name="T23" fmla="*/ 0 h 1547"/>
              <a:gd name="T24" fmla="*/ 141 w 1690"/>
              <a:gd name="T25" fmla="*/ 1130 h 1547"/>
              <a:gd name="T26" fmla="*/ 206 w 1690"/>
              <a:gd name="T27" fmla="*/ 1289 h 1547"/>
              <a:gd name="T28" fmla="*/ 177 w 1690"/>
              <a:gd name="T29" fmla="*/ 1316 h 1547"/>
              <a:gd name="T30" fmla="*/ 177 w 1690"/>
              <a:gd name="T31" fmla="*/ 1317 h 1547"/>
              <a:gd name="T32" fmla="*/ 129 w 1690"/>
              <a:gd name="T33" fmla="*/ 1308 h 1547"/>
              <a:gd name="T34" fmla="*/ 51 w 1690"/>
              <a:gd name="T35" fmla="*/ 1287 h 1547"/>
              <a:gd name="T36" fmla="*/ 26 w 1690"/>
              <a:gd name="T37" fmla="*/ 1427 h 1547"/>
              <a:gd name="T38" fmla="*/ 144 w 1690"/>
              <a:gd name="T39" fmla="*/ 1508 h 1547"/>
              <a:gd name="T40" fmla="*/ 183 w 1690"/>
              <a:gd name="T41" fmla="*/ 1437 h 1547"/>
              <a:gd name="T42" fmla="*/ 211 w 1690"/>
              <a:gd name="T43" fmla="*/ 1397 h 1547"/>
              <a:gd name="T44" fmla="*/ 211 w 1690"/>
              <a:gd name="T45" fmla="*/ 1397 h 1547"/>
              <a:gd name="T46" fmla="*/ 250 w 1690"/>
              <a:gd name="T47" fmla="*/ 1395 h 1547"/>
              <a:gd name="T48" fmla="*/ 312 w 1690"/>
              <a:gd name="T49" fmla="*/ 1547 h 1547"/>
              <a:gd name="T50" fmla="*/ 1690 w 1690"/>
              <a:gd name="T51" fmla="*/ 174 h 1547"/>
              <a:gd name="T52" fmla="*/ 1533 w 1690"/>
              <a:gd name="T53" fmla="*/ 108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90" h="1547">
                <a:moveTo>
                  <a:pt x="1533" y="108"/>
                </a:moveTo>
                <a:cubicBezTo>
                  <a:pt x="1524" y="111"/>
                  <a:pt x="1513" y="122"/>
                  <a:pt x="1507" y="137"/>
                </a:cubicBezTo>
                <a:cubicBezTo>
                  <a:pt x="1507" y="137"/>
                  <a:pt x="1507" y="137"/>
                  <a:pt x="1507" y="138"/>
                </a:cubicBezTo>
                <a:cubicBezTo>
                  <a:pt x="1500" y="155"/>
                  <a:pt x="1504" y="173"/>
                  <a:pt x="1515" y="186"/>
                </a:cubicBezTo>
                <a:cubicBezTo>
                  <a:pt x="1538" y="210"/>
                  <a:pt x="1547" y="239"/>
                  <a:pt x="1538" y="263"/>
                </a:cubicBezTo>
                <a:cubicBezTo>
                  <a:pt x="1521" y="303"/>
                  <a:pt x="1459" y="315"/>
                  <a:pt x="1397" y="290"/>
                </a:cubicBezTo>
                <a:cubicBezTo>
                  <a:pt x="1336" y="265"/>
                  <a:pt x="1300" y="212"/>
                  <a:pt x="1316" y="172"/>
                </a:cubicBezTo>
                <a:cubicBezTo>
                  <a:pt x="1326" y="148"/>
                  <a:pt x="1353" y="134"/>
                  <a:pt x="1386" y="133"/>
                </a:cubicBezTo>
                <a:cubicBezTo>
                  <a:pt x="1403" y="132"/>
                  <a:pt x="1419" y="121"/>
                  <a:pt x="1426" y="105"/>
                </a:cubicBezTo>
                <a:cubicBezTo>
                  <a:pt x="1426" y="104"/>
                  <a:pt x="1426" y="104"/>
                  <a:pt x="1426" y="104"/>
                </a:cubicBezTo>
                <a:cubicBezTo>
                  <a:pt x="1433" y="88"/>
                  <a:pt x="1432" y="72"/>
                  <a:pt x="1426" y="63"/>
                </a:cubicBezTo>
                <a:cubicBezTo>
                  <a:pt x="1275" y="0"/>
                  <a:pt x="1275" y="0"/>
                  <a:pt x="1275" y="0"/>
                </a:cubicBezTo>
                <a:cubicBezTo>
                  <a:pt x="1053" y="534"/>
                  <a:pt x="636" y="927"/>
                  <a:pt x="141" y="1130"/>
                </a:cubicBezTo>
                <a:cubicBezTo>
                  <a:pt x="206" y="1289"/>
                  <a:pt x="206" y="1289"/>
                  <a:pt x="206" y="1289"/>
                </a:cubicBezTo>
                <a:cubicBezTo>
                  <a:pt x="204" y="1299"/>
                  <a:pt x="193" y="1310"/>
                  <a:pt x="177" y="1316"/>
                </a:cubicBezTo>
                <a:cubicBezTo>
                  <a:pt x="177" y="1317"/>
                  <a:pt x="177" y="1317"/>
                  <a:pt x="177" y="1317"/>
                </a:cubicBezTo>
                <a:cubicBezTo>
                  <a:pt x="160" y="1324"/>
                  <a:pt x="141" y="1320"/>
                  <a:pt x="129" y="1308"/>
                </a:cubicBezTo>
                <a:cubicBezTo>
                  <a:pt x="104" y="1286"/>
                  <a:pt x="75" y="1277"/>
                  <a:pt x="51" y="1287"/>
                </a:cubicBezTo>
                <a:cubicBezTo>
                  <a:pt x="12" y="1303"/>
                  <a:pt x="0" y="1366"/>
                  <a:pt x="26" y="1427"/>
                </a:cubicBezTo>
                <a:cubicBezTo>
                  <a:pt x="51" y="1488"/>
                  <a:pt x="104" y="1524"/>
                  <a:pt x="144" y="1508"/>
                </a:cubicBezTo>
                <a:cubicBezTo>
                  <a:pt x="168" y="1498"/>
                  <a:pt x="182" y="1471"/>
                  <a:pt x="183" y="1437"/>
                </a:cubicBezTo>
                <a:cubicBezTo>
                  <a:pt x="184" y="1421"/>
                  <a:pt x="194" y="1405"/>
                  <a:pt x="211" y="1397"/>
                </a:cubicBezTo>
                <a:cubicBezTo>
                  <a:pt x="211" y="1397"/>
                  <a:pt x="211" y="1397"/>
                  <a:pt x="211" y="1397"/>
                </a:cubicBezTo>
                <a:cubicBezTo>
                  <a:pt x="226" y="1391"/>
                  <a:pt x="241" y="1390"/>
                  <a:pt x="250" y="1395"/>
                </a:cubicBezTo>
                <a:cubicBezTo>
                  <a:pt x="312" y="1547"/>
                  <a:pt x="312" y="1547"/>
                  <a:pt x="312" y="1547"/>
                </a:cubicBezTo>
                <a:cubicBezTo>
                  <a:pt x="914" y="1300"/>
                  <a:pt x="1421" y="822"/>
                  <a:pt x="1690" y="174"/>
                </a:cubicBezTo>
                <a:lnTo>
                  <a:pt x="1533" y="108"/>
                </a:lnTo>
                <a:close/>
              </a:path>
            </a:pathLst>
          </a:custGeom>
          <a:solidFill>
            <a:schemeClr val="accent3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C75360A5-F65F-2976-4AD3-ECA9A0C0F7BF}"/>
              </a:ext>
            </a:extLst>
          </p:cNvPr>
          <p:cNvSpPr>
            <a:spLocks/>
          </p:cNvSpPr>
          <p:nvPr/>
        </p:nvSpPr>
        <p:spPr bwMode="auto">
          <a:xfrm>
            <a:off x="11122819" y="9098548"/>
            <a:ext cx="1984375" cy="652463"/>
          </a:xfrm>
          <a:custGeom>
            <a:avLst/>
            <a:gdLst>
              <a:gd name="T0" fmla="*/ 2024 w 2086"/>
              <a:gd name="T1" fmla="*/ 271 h 687"/>
              <a:gd name="T2" fmla="*/ 1985 w 2086"/>
              <a:gd name="T3" fmla="*/ 273 h 687"/>
              <a:gd name="T4" fmla="*/ 1985 w 2086"/>
              <a:gd name="T5" fmla="*/ 273 h 687"/>
              <a:gd name="T6" fmla="*/ 1957 w 2086"/>
              <a:gd name="T7" fmla="*/ 313 h 687"/>
              <a:gd name="T8" fmla="*/ 1918 w 2086"/>
              <a:gd name="T9" fmla="*/ 384 h 687"/>
              <a:gd name="T10" fmla="*/ 1800 w 2086"/>
              <a:gd name="T11" fmla="*/ 303 h 687"/>
              <a:gd name="T12" fmla="*/ 1825 w 2086"/>
              <a:gd name="T13" fmla="*/ 163 h 687"/>
              <a:gd name="T14" fmla="*/ 1903 w 2086"/>
              <a:gd name="T15" fmla="*/ 184 h 687"/>
              <a:gd name="T16" fmla="*/ 1951 w 2086"/>
              <a:gd name="T17" fmla="*/ 193 h 687"/>
              <a:gd name="T18" fmla="*/ 1951 w 2086"/>
              <a:gd name="T19" fmla="*/ 192 h 687"/>
              <a:gd name="T20" fmla="*/ 1980 w 2086"/>
              <a:gd name="T21" fmla="*/ 165 h 687"/>
              <a:gd name="T22" fmla="*/ 1915 w 2086"/>
              <a:gd name="T23" fmla="*/ 6 h 687"/>
              <a:gd name="T24" fmla="*/ 325 w 2086"/>
              <a:gd name="T25" fmla="*/ 4 h 687"/>
              <a:gd name="T26" fmla="*/ 315 w 2086"/>
              <a:gd name="T27" fmla="*/ 0 h 687"/>
              <a:gd name="T28" fmla="*/ 250 w 2086"/>
              <a:gd name="T29" fmla="*/ 156 h 687"/>
              <a:gd name="T30" fmla="*/ 211 w 2086"/>
              <a:gd name="T31" fmla="*/ 154 h 687"/>
              <a:gd name="T32" fmla="*/ 211 w 2086"/>
              <a:gd name="T33" fmla="*/ 154 h 687"/>
              <a:gd name="T34" fmla="*/ 183 w 2086"/>
              <a:gd name="T35" fmla="*/ 114 h 687"/>
              <a:gd name="T36" fmla="*/ 144 w 2086"/>
              <a:gd name="T37" fmla="*/ 43 h 687"/>
              <a:gd name="T38" fmla="*/ 26 w 2086"/>
              <a:gd name="T39" fmla="*/ 124 h 687"/>
              <a:gd name="T40" fmla="*/ 52 w 2086"/>
              <a:gd name="T41" fmla="*/ 265 h 687"/>
              <a:gd name="T42" fmla="*/ 129 w 2086"/>
              <a:gd name="T43" fmla="*/ 243 h 687"/>
              <a:gd name="T44" fmla="*/ 177 w 2086"/>
              <a:gd name="T45" fmla="*/ 235 h 687"/>
              <a:gd name="T46" fmla="*/ 178 w 2086"/>
              <a:gd name="T47" fmla="*/ 235 h 687"/>
              <a:gd name="T48" fmla="*/ 206 w 2086"/>
              <a:gd name="T49" fmla="*/ 261 h 687"/>
              <a:gd name="T50" fmla="*/ 142 w 2086"/>
              <a:gd name="T51" fmla="*/ 416 h 687"/>
              <a:gd name="T52" fmla="*/ 152 w 2086"/>
              <a:gd name="T53" fmla="*/ 420 h 687"/>
              <a:gd name="T54" fmla="*/ 2086 w 2086"/>
              <a:gd name="T55" fmla="*/ 423 h 687"/>
              <a:gd name="T56" fmla="*/ 2024 w 2086"/>
              <a:gd name="T57" fmla="*/ 271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6" h="687">
                <a:moveTo>
                  <a:pt x="2024" y="271"/>
                </a:moveTo>
                <a:cubicBezTo>
                  <a:pt x="2015" y="266"/>
                  <a:pt x="2000" y="267"/>
                  <a:pt x="1985" y="273"/>
                </a:cubicBezTo>
                <a:cubicBezTo>
                  <a:pt x="1985" y="273"/>
                  <a:pt x="1985" y="273"/>
                  <a:pt x="1985" y="273"/>
                </a:cubicBezTo>
                <a:cubicBezTo>
                  <a:pt x="1968" y="281"/>
                  <a:pt x="1958" y="297"/>
                  <a:pt x="1957" y="313"/>
                </a:cubicBezTo>
                <a:cubicBezTo>
                  <a:pt x="1956" y="347"/>
                  <a:pt x="1942" y="374"/>
                  <a:pt x="1918" y="384"/>
                </a:cubicBezTo>
                <a:cubicBezTo>
                  <a:pt x="1878" y="400"/>
                  <a:pt x="1825" y="364"/>
                  <a:pt x="1800" y="303"/>
                </a:cubicBezTo>
                <a:cubicBezTo>
                  <a:pt x="1774" y="242"/>
                  <a:pt x="1786" y="179"/>
                  <a:pt x="1825" y="163"/>
                </a:cubicBezTo>
                <a:cubicBezTo>
                  <a:pt x="1849" y="153"/>
                  <a:pt x="1878" y="162"/>
                  <a:pt x="1903" y="184"/>
                </a:cubicBezTo>
                <a:cubicBezTo>
                  <a:pt x="1915" y="196"/>
                  <a:pt x="1934" y="200"/>
                  <a:pt x="1951" y="193"/>
                </a:cubicBezTo>
                <a:cubicBezTo>
                  <a:pt x="1951" y="193"/>
                  <a:pt x="1951" y="193"/>
                  <a:pt x="1951" y="192"/>
                </a:cubicBezTo>
                <a:cubicBezTo>
                  <a:pt x="1967" y="186"/>
                  <a:pt x="1978" y="175"/>
                  <a:pt x="1980" y="165"/>
                </a:cubicBezTo>
                <a:cubicBezTo>
                  <a:pt x="1915" y="6"/>
                  <a:pt x="1915" y="6"/>
                  <a:pt x="1915" y="6"/>
                </a:cubicBezTo>
                <a:cubicBezTo>
                  <a:pt x="1423" y="208"/>
                  <a:pt x="855" y="224"/>
                  <a:pt x="325" y="4"/>
                </a:cubicBezTo>
                <a:cubicBezTo>
                  <a:pt x="321" y="3"/>
                  <a:pt x="318" y="1"/>
                  <a:pt x="315" y="0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1" y="161"/>
                  <a:pt x="226" y="160"/>
                  <a:pt x="211" y="154"/>
                </a:cubicBezTo>
                <a:cubicBezTo>
                  <a:pt x="211" y="154"/>
                  <a:pt x="211" y="154"/>
                  <a:pt x="211" y="154"/>
                </a:cubicBezTo>
                <a:cubicBezTo>
                  <a:pt x="194" y="147"/>
                  <a:pt x="184" y="130"/>
                  <a:pt x="183" y="114"/>
                </a:cubicBezTo>
                <a:cubicBezTo>
                  <a:pt x="182" y="80"/>
                  <a:pt x="168" y="53"/>
                  <a:pt x="144" y="43"/>
                </a:cubicBezTo>
                <a:cubicBezTo>
                  <a:pt x="104" y="27"/>
                  <a:pt x="51" y="63"/>
                  <a:pt x="26" y="124"/>
                </a:cubicBezTo>
                <a:cubicBezTo>
                  <a:pt x="0" y="185"/>
                  <a:pt x="12" y="248"/>
                  <a:pt x="52" y="265"/>
                </a:cubicBezTo>
                <a:cubicBezTo>
                  <a:pt x="76" y="275"/>
                  <a:pt x="104" y="265"/>
                  <a:pt x="129" y="243"/>
                </a:cubicBezTo>
                <a:cubicBezTo>
                  <a:pt x="141" y="232"/>
                  <a:pt x="160" y="228"/>
                  <a:pt x="177" y="235"/>
                </a:cubicBezTo>
                <a:cubicBezTo>
                  <a:pt x="177" y="235"/>
                  <a:pt x="177" y="235"/>
                  <a:pt x="178" y="235"/>
                </a:cubicBezTo>
                <a:cubicBezTo>
                  <a:pt x="193" y="241"/>
                  <a:pt x="204" y="251"/>
                  <a:pt x="206" y="261"/>
                </a:cubicBezTo>
                <a:cubicBezTo>
                  <a:pt x="142" y="416"/>
                  <a:pt x="142" y="416"/>
                  <a:pt x="142" y="416"/>
                </a:cubicBezTo>
                <a:cubicBezTo>
                  <a:pt x="145" y="417"/>
                  <a:pt x="149" y="419"/>
                  <a:pt x="152" y="420"/>
                </a:cubicBezTo>
                <a:cubicBezTo>
                  <a:pt x="797" y="687"/>
                  <a:pt x="1488" y="669"/>
                  <a:pt x="2086" y="423"/>
                </a:cubicBezTo>
                <a:lnTo>
                  <a:pt x="2024" y="271"/>
                </a:lnTo>
                <a:close/>
              </a:path>
            </a:pathLst>
          </a:custGeom>
          <a:solidFill>
            <a:schemeClr val="accent4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8">
            <a:extLst>
              <a:ext uri="{FF2B5EF4-FFF2-40B4-BE49-F238E27FC236}">
                <a16:creationId xmlns:a16="http://schemas.microsoft.com/office/drawing/2014/main" id="{71DC51D7-150C-A71D-D35E-EBC9005CE177}"/>
              </a:ext>
            </a:extLst>
          </p:cNvPr>
          <p:cNvSpPr>
            <a:spLocks/>
          </p:cNvSpPr>
          <p:nvPr/>
        </p:nvSpPr>
        <p:spPr bwMode="auto">
          <a:xfrm>
            <a:off x="9959181" y="7884111"/>
            <a:ext cx="1463675" cy="1609725"/>
          </a:xfrm>
          <a:custGeom>
            <a:avLst/>
            <a:gdLst>
              <a:gd name="T0" fmla="*/ 1403 w 1540"/>
              <a:gd name="T1" fmla="*/ 1512 h 1693"/>
              <a:gd name="T2" fmla="*/ 1402 w 1540"/>
              <a:gd name="T3" fmla="*/ 1512 h 1693"/>
              <a:gd name="T4" fmla="*/ 1354 w 1540"/>
              <a:gd name="T5" fmla="*/ 1520 h 1693"/>
              <a:gd name="T6" fmla="*/ 1277 w 1540"/>
              <a:gd name="T7" fmla="*/ 1542 h 1693"/>
              <a:gd name="T8" fmla="*/ 1251 w 1540"/>
              <a:gd name="T9" fmla="*/ 1401 h 1693"/>
              <a:gd name="T10" fmla="*/ 1369 w 1540"/>
              <a:gd name="T11" fmla="*/ 1320 h 1693"/>
              <a:gd name="T12" fmla="*/ 1408 w 1540"/>
              <a:gd name="T13" fmla="*/ 1391 h 1693"/>
              <a:gd name="T14" fmla="*/ 1436 w 1540"/>
              <a:gd name="T15" fmla="*/ 1431 h 1693"/>
              <a:gd name="T16" fmla="*/ 1436 w 1540"/>
              <a:gd name="T17" fmla="*/ 1431 h 1693"/>
              <a:gd name="T18" fmla="*/ 1475 w 1540"/>
              <a:gd name="T19" fmla="*/ 1433 h 1693"/>
              <a:gd name="T20" fmla="*/ 1540 w 1540"/>
              <a:gd name="T21" fmla="*/ 1277 h 1693"/>
              <a:gd name="T22" fmla="*/ 417 w 1540"/>
              <a:gd name="T23" fmla="*/ 142 h 1693"/>
              <a:gd name="T24" fmla="*/ 261 w 1540"/>
              <a:gd name="T25" fmla="*/ 206 h 1693"/>
              <a:gd name="T26" fmla="*/ 235 w 1540"/>
              <a:gd name="T27" fmla="*/ 178 h 1693"/>
              <a:gd name="T28" fmla="*/ 234 w 1540"/>
              <a:gd name="T29" fmla="*/ 177 h 1693"/>
              <a:gd name="T30" fmla="*/ 243 w 1540"/>
              <a:gd name="T31" fmla="*/ 129 h 1693"/>
              <a:gd name="T32" fmla="*/ 265 w 1540"/>
              <a:gd name="T33" fmla="*/ 52 h 1693"/>
              <a:gd name="T34" fmla="*/ 124 w 1540"/>
              <a:gd name="T35" fmla="*/ 26 h 1693"/>
              <a:gd name="T36" fmla="*/ 43 w 1540"/>
              <a:gd name="T37" fmla="*/ 143 h 1693"/>
              <a:gd name="T38" fmla="*/ 114 w 1540"/>
              <a:gd name="T39" fmla="*/ 183 h 1693"/>
              <a:gd name="T40" fmla="*/ 154 w 1540"/>
              <a:gd name="T41" fmla="*/ 211 h 1693"/>
              <a:gd name="T42" fmla="*/ 154 w 1540"/>
              <a:gd name="T43" fmla="*/ 211 h 1693"/>
              <a:gd name="T44" fmla="*/ 156 w 1540"/>
              <a:gd name="T45" fmla="*/ 250 h 1693"/>
              <a:gd name="T46" fmla="*/ 0 w 1540"/>
              <a:gd name="T47" fmla="*/ 314 h 1693"/>
              <a:gd name="T48" fmla="*/ 1367 w 1540"/>
              <a:gd name="T49" fmla="*/ 1693 h 1693"/>
              <a:gd name="T50" fmla="*/ 1431 w 1540"/>
              <a:gd name="T51" fmla="*/ 1538 h 1693"/>
              <a:gd name="T52" fmla="*/ 1403 w 1540"/>
              <a:gd name="T53" fmla="*/ 1512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0" h="1693">
                <a:moveTo>
                  <a:pt x="1403" y="1512"/>
                </a:moveTo>
                <a:cubicBezTo>
                  <a:pt x="1402" y="1512"/>
                  <a:pt x="1402" y="1512"/>
                  <a:pt x="1402" y="1512"/>
                </a:cubicBezTo>
                <a:cubicBezTo>
                  <a:pt x="1385" y="1505"/>
                  <a:pt x="1366" y="1509"/>
                  <a:pt x="1354" y="1520"/>
                </a:cubicBezTo>
                <a:cubicBezTo>
                  <a:pt x="1329" y="1542"/>
                  <a:pt x="1301" y="1552"/>
                  <a:pt x="1277" y="1542"/>
                </a:cubicBezTo>
                <a:cubicBezTo>
                  <a:pt x="1237" y="1525"/>
                  <a:pt x="1225" y="1462"/>
                  <a:pt x="1251" y="1401"/>
                </a:cubicBezTo>
                <a:cubicBezTo>
                  <a:pt x="1276" y="1340"/>
                  <a:pt x="1329" y="1304"/>
                  <a:pt x="1369" y="1320"/>
                </a:cubicBezTo>
                <a:cubicBezTo>
                  <a:pt x="1393" y="1330"/>
                  <a:pt x="1407" y="1357"/>
                  <a:pt x="1408" y="1391"/>
                </a:cubicBezTo>
                <a:cubicBezTo>
                  <a:pt x="1409" y="1407"/>
                  <a:pt x="1419" y="1424"/>
                  <a:pt x="1436" y="1431"/>
                </a:cubicBezTo>
                <a:cubicBezTo>
                  <a:pt x="1436" y="1431"/>
                  <a:pt x="1436" y="1431"/>
                  <a:pt x="1436" y="1431"/>
                </a:cubicBezTo>
                <a:cubicBezTo>
                  <a:pt x="1451" y="1437"/>
                  <a:pt x="1466" y="1438"/>
                  <a:pt x="1475" y="1433"/>
                </a:cubicBezTo>
                <a:cubicBezTo>
                  <a:pt x="1540" y="1277"/>
                  <a:pt x="1540" y="1277"/>
                  <a:pt x="1540" y="1277"/>
                </a:cubicBezTo>
                <a:cubicBezTo>
                  <a:pt x="1009" y="1054"/>
                  <a:pt x="619" y="637"/>
                  <a:pt x="417" y="142"/>
                </a:cubicBezTo>
                <a:cubicBezTo>
                  <a:pt x="261" y="206"/>
                  <a:pt x="261" y="206"/>
                  <a:pt x="261" y="206"/>
                </a:cubicBezTo>
                <a:cubicBezTo>
                  <a:pt x="251" y="204"/>
                  <a:pt x="241" y="193"/>
                  <a:pt x="235" y="178"/>
                </a:cubicBezTo>
                <a:cubicBezTo>
                  <a:pt x="234" y="178"/>
                  <a:pt x="234" y="177"/>
                  <a:pt x="234" y="177"/>
                </a:cubicBezTo>
                <a:cubicBezTo>
                  <a:pt x="227" y="160"/>
                  <a:pt x="232" y="142"/>
                  <a:pt x="243" y="129"/>
                </a:cubicBezTo>
                <a:cubicBezTo>
                  <a:pt x="265" y="105"/>
                  <a:pt x="275" y="76"/>
                  <a:pt x="265" y="52"/>
                </a:cubicBezTo>
                <a:cubicBezTo>
                  <a:pt x="248" y="12"/>
                  <a:pt x="186" y="0"/>
                  <a:pt x="124" y="26"/>
                </a:cubicBezTo>
                <a:cubicBezTo>
                  <a:pt x="63" y="51"/>
                  <a:pt x="27" y="104"/>
                  <a:pt x="43" y="143"/>
                </a:cubicBezTo>
                <a:cubicBezTo>
                  <a:pt x="53" y="167"/>
                  <a:pt x="80" y="181"/>
                  <a:pt x="114" y="183"/>
                </a:cubicBezTo>
                <a:cubicBezTo>
                  <a:pt x="130" y="183"/>
                  <a:pt x="146" y="194"/>
                  <a:pt x="154" y="211"/>
                </a:cubicBezTo>
                <a:cubicBezTo>
                  <a:pt x="154" y="211"/>
                  <a:pt x="154" y="211"/>
                  <a:pt x="154" y="211"/>
                </a:cubicBezTo>
                <a:cubicBezTo>
                  <a:pt x="160" y="226"/>
                  <a:pt x="160" y="241"/>
                  <a:pt x="156" y="250"/>
                </a:cubicBezTo>
                <a:cubicBezTo>
                  <a:pt x="0" y="314"/>
                  <a:pt x="0" y="314"/>
                  <a:pt x="0" y="314"/>
                </a:cubicBezTo>
                <a:cubicBezTo>
                  <a:pt x="246" y="915"/>
                  <a:pt x="721" y="1422"/>
                  <a:pt x="1367" y="1693"/>
                </a:cubicBezTo>
                <a:cubicBezTo>
                  <a:pt x="1431" y="1538"/>
                  <a:pt x="1431" y="1538"/>
                  <a:pt x="1431" y="1538"/>
                </a:cubicBezTo>
                <a:cubicBezTo>
                  <a:pt x="1429" y="1528"/>
                  <a:pt x="1418" y="1518"/>
                  <a:pt x="1403" y="1512"/>
                </a:cubicBez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ED934A86-8F2F-4B59-6306-A019BE048192}"/>
              </a:ext>
            </a:extLst>
          </p:cNvPr>
          <p:cNvSpPr>
            <a:spLocks/>
          </p:cNvSpPr>
          <p:nvPr/>
        </p:nvSpPr>
        <p:spPr bwMode="auto">
          <a:xfrm>
            <a:off x="9709944" y="6204536"/>
            <a:ext cx="652463" cy="1978025"/>
          </a:xfrm>
          <a:custGeom>
            <a:avLst/>
            <a:gdLst>
              <a:gd name="T0" fmla="*/ 686 w 686"/>
              <a:gd name="T1" fmla="*/ 315 h 2080"/>
              <a:gd name="T2" fmla="*/ 531 w 686"/>
              <a:gd name="T3" fmla="*/ 251 h 2080"/>
              <a:gd name="T4" fmla="*/ 532 w 686"/>
              <a:gd name="T5" fmla="*/ 211 h 2080"/>
              <a:gd name="T6" fmla="*/ 532 w 686"/>
              <a:gd name="T7" fmla="*/ 211 h 2080"/>
              <a:gd name="T8" fmla="*/ 572 w 686"/>
              <a:gd name="T9" fmla="*/ 183 h 2080"/>
              <a:gd name="T10" fmla="*/ 643 w 686"/>
              <a:gd name="T11" fmla="*/ 144 h 2080"/>
              <a:gd name="T12" fmla="*/ 562 w 686"/>
              <a:gd name="T13" fmla="*/ 26 h 2080"/>
              <a:gd name="T14" fmla="*/ 422 w 686"/>
              <a:gd name="T15" fmla="*/ 51 h 2080"/>
              <a:gd name="T16" fmla="*/ 443 w 686"/>
              <a:gd name="T17" fmla="*/ 129 h 2080"/>
              <a:gd name="T18" fmla="*/ 451 w 686"/>
              <a:gd name="T19" fmla="*/ 177 h 2080"/>
              <a:gd name="T20" fmla="*/ 451 w 686"/>
              <a:gd name="T21" fmla="*/ 177 h 2080"/>
              <a:gd name="T22" fmla="*/ 424 w 686"/>
              <a:gd name="T23" fmla="*/ 206 h 2080"/>
              <a:gd name="T24" fmla="*/ 270 w 686"/>
              <a:gd name="T25" fmla="*/ 142 h 2080"/>
              <a:gd name="T26" fmla="*/ 266 w 686"/>
              <a:gd name="T27" fmla="*/ 151 h 2080"/>
              <a:gd name="T28" fmla="*/ 261 w 686"/>
              <a:gd name="T29" fmla="*/ 2080 h 2080"/>
              <a:gd name="T30" fmla="*/ 417 w 686"/>
              <a:gd name="T31" fmla="*/ 2016 h 2080"/>
              <a:gd name="T32" fmla="*/ 415 w 686"/>
              <a:gd name="T33" fmla="*/ 1977 h 2080"/>
              <a:gd name="T34" fmla="*/ 415 w 686"/>
              <a:gd name="T35" fmla="*/ 1977 h 2080"/>
              <a:gd name="T36" fmla="*/ 375 w 686"/>
              <a:gd name="T37" fmla="*/ 1949 h 2080"/>
              <a:gd name="T38" fmla="*/ 304 w 686"/>
              <a:gd name="T39" fmla="*/ 1909 h 2080"/>
              <a:gd name="T40" fmla="*/ 385 w 686"/>
              <a:gd name="T41" fmla="*/ 1792 h 2080"/>
              <a:gd name="T42" fmla="*/ 526 w 686"/>
              <a:gd name="T43" fmla="*/ 1818 h 2080"/>
              <a:gd name="T44" fmla="*/ 504 w 686"/>
              <a:gd name="T45" fmla="*/ 1895 h 2080"/>
              <a:gd name="T46" fmla="*/ 495 w 686"/>
              <a:gd name="T47" fmla="*/ 1943 h 2080"/>
              <a:gd name="T48" fmla="*/ 496 w 686"/>
              <a:gd name="T49" fmla="*/ 1944 h 2080"/>
              <a:gd name="T50" fmla="*/ 522 w 686"/>
              <a:gd name="T51" fmla="*/ 1972 h 2080"/>
              <a:gd name="T52" fmla="*/ 678 w 686"/>
              <a:gd name="T53" fmla="*/ 1908 h 2080"/>
              <a:gd name="T54" fmla="*/ 682 w 686"/>
              <a:gd name="T55" fmla="*/ 323 h 2080"/>
              <a:gd name="T56" fmla="*/ 686 w 686"/>
              <a:gd name="T57" fmla="*/ 315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6" h="2080">
                <a:moveTo>
                  <a:pt x="686" y="315"/>
                </a:moveTo>
                <a:cubicBezTo>
                  <a:pt x="531" y="251"/>
                  <a:pt x="531" y="251"/>
                  <a:pt x="531" y="251"/>
                </a:cubicBezTo>
                <a:cubicBezTo>
                  <a:pt x="525" y="242"/>
                  <a:pt x="525" y="227"/>
                  <a:pt x="532" y="211"/>
                </a:cubicBezTo>
                <a:cubicBezTo>
                  <a:pt x="532" y="211"/>
                  <a:pt x="532" y="211"/>
                  <a:pt x="532" y="211"/>
                </a:cubicBezTo>
                <a:cubicBezTo>
                  <a:pt x="539" y="194"/>
                  <a:pt x="556" y="183"/>
                  <a:pt x="572" y="183"/>
                </a:cubicBezTo>
                <a:cubicBezTo>
                  <a:pt x="606" y="181"/>
                  <a:pt x="633" y="168"/>
                  <a:pt x="643" y="144"/>
                </a:cubicBezTo>
                <a:cubicBezTo>
                  <a:pt x="659" y="104"/>
                  <a:pt x="623" y="51"/>
                  <a:pt x="562" y="26"/>
                </a:cubicBezTo>
                <a:cubicBezTo>
                  <a:pt x="501" y="0"/>
                  <a:pt x="438" y="12"/>
                  <a:pt x="422" y="51"/>
                </a:cubicBezTo>
                <a:cubicBezTo>
                  <a:pt x="412" y="75"/>
                  <a:pt x="421" y="104"/>
                  <a:pt x="443" y="129"/>
                </a:cubicBezTo>
                <a:cubicBezTo>
                  <a:pt x="454" y="141"/>
                  <a:pt x="458" y="160"/>
                  <a:pt x="451" y="177"/>
                </a:cubicBezTo>
                <a:cubicBezTo>
                  <a:pt x="451" y="177"/>
                  <a:pt x="451" y="177"/>
                  <a:pt x="451" y="177"/>
                </a:cubicBezTo>
                <a:cubicBezTo>
                  <a:pt x="445" y="193"/>
                  <a:pt x="434" y="204"/>
                  <a:pt x="424" y="206"/>
                </a:cubicBezTo>
                <a:cubicBezTo>
                  <a:pt x="270" y="142"/>
                  <a:pt x="270" y="142"/>
                  <a:pt x="270" y="142"/>
                </a:cubicBezTo>
                <a:cubicBezTo>
                  <a:pt x="269" y="145"/>
                  <a:pt x="267" y="148"/>
                  <a:pt x="266" y="151"/>
                </a:cubicBezTo>
                <a:cubicBezTo>
                  <a:pt x="0" y="793"/>
                  <a:pt x="18" y="1483"/>
                  <a:pt x="261" y="2080"/>
                </a:cubicBezTo>
                <a:cubicBezTo>
                  <a:pt x="417" y="2016"/>
                  <a:pt x="417" y="2016"/>
                  <a:pt x="417" y="2016"/>
                </a:cubicBezTo>
                <a:cubicBezTo>
                  <a:pt x="421" y="2007"/>
                  <a:pt x="421" y="1992"/>
                  <a:pt x="415" y="1977"/>
                </a:cubicBezTo>
                <a:cubicBezTo>
                  <a:pt x="415" y="1977"/>
                  <a:pt x="415" y="1977"/>
                  <a:pt x="415" y="1977"/>
                </a:cubicBezTo>
                <a:cubicBezTo>
                  <a:pt x="407" y="1960"/>
                  <a:pt x="391" y="1949"/>
                  <a:pt x="375" y="1949"/>
                </a:cubicBezTo>
                <a:cubicBezTo>
                  <a:pt x="341" y="1947"/>
                  <a:pt x="314" y="1933"/>
                  <a:pt x="304" y="1909"/>
                </a:cubicBezTo>
                <a:cubicBezTo>
                  <a:pt x="288" y="1870"/>
                  <a:pt x="324" y="1817"/>
                  <a:pt x="385" y="1792"/>
                </a:cubicBezTo>
                <a:cubicBezTo>
                  <a:pt x="447" y="1766"/>
                  <a:pt x="509" y="1778"/>
                  <a:pt x="526" y="1818"/>
                </a:cubicBezTo>
                <a:cubicBezTo>
                  <a:pt x="536" y="1842"/>
                  <a:pt x="526" y="1871"/>
                  <a:pt x="504" y="1895"/>
                </a:cubicBezTo>
                <a:cubicBezTo>
                  <a:pt x="493" y="1908"/>
                  <a:pt x="488" y="1926"/>
                  <a:pt x="495" y="1943"/>
                </a:cubicBezTo>
                <a:cubicBezTo>
                  <a:pt x="495" y="1943"/>
                  <a:pt x="495" y="1944"/>
                  <a:pt x="496" y="1944"/>
                </a:cubicBezTo>
                <a:cubicBezTo>
                  <a:pt x="502" y="1959"/>
                  <a:pt x="512" y="1970"/>
                  <a:pt x="522" y="1972"/>
                </a:cubicBezTo>
                <a:cubicBezTo>
                  <a:pt x="678" y="1908"/>
                  <a:pt x="678" y="1908"/>
                  <a:pt x="678" y="1908"/>
                </a:cubicBezTo>
                <a:cubicBezTo>
                  <a:pt x="478" y="1418"/>
                  <a:pt x="463" y="851"/>
                  <a:pt x="682" y="323"/>
                </a:cubicBezTo>
                <a:cubicBezTo>
                  <a:pt x="683" y="320"/>
                  <a:pt x="684" y="318"/>
                  <a:pt x="686" y="315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0">
            <a:extLst>
              <a:ext uri="{FF2B5EF4-FFF2-40B4-BE49-F238E27FC236}">
                <a16:creationId xmlns:a16="http://schemas.microsoft.com/office/drawing/2014/main" id="{A5927B39-47CA-64FA-EF30-BAE89962738E}"/>
              </a:ext>
            </a:extLst>
          </p:cNvPr>
          <p:cNvSpPr>
            <a:spLocks/>
          </p:cNvSpPr>
          <p:nvPr/>
        </p:nvSpPr>
        <p:spPr bwMode="auto">
          <a:xfrm>
            <a:off x="9967119" y="5040898"/>
            <a:ext cx="1604963" cy="1462088"/>
          </a:xfrm>
          <a:custGeom>
            <a:avLst/>
            <a:gdLst>
              <a:gd name="T0" fmla="*/ 1662 w 1687"/>
              <a:gd name="T1" fmla="*/ 126 h 1538"/>
              <a:gd name="T2" fmla="*/ 1544 w 1687"/>
              <a:gd name="T3" fmla="*/ 44 h 1538"/>
              <a:gd name="T4" fmla="*/ 1505 w 1687"/>
              <a:gd name="T5" fmla="*/ 114 h 1538"/>
              <a:gd name="T6" fmla="*/ 1476 w 1687"/>
              <a:gd name="T7" fmla="*/ 154 h 1538"/>
              <a:gd name="T8" fmla="*/ 1476 w 1687"/>
              <a:gd name="T9" fmla="*/ 154 h 1538"/>
              <a:gd name="T10" fmla="*/ 1436 w 1687"/>
              <a:gd name="T11" fmla="*/ 155 h 1538"/>
              <a:gd name="T12" fmla="*/ 1372 w 1687"/>
              <a:gd name="T13" fmla="*/ 0 h 1538"/>
              <a:gd name="T14" fmla="*/ 0 w 1687"/>
              <a:gd name="T15" fmla="*/ 1365 h 1538"/>
              <a:gd name="T16" fmla="*/ 154 w 1687"/>
              <a:gd name="T17" fmla="*/ 1429 h 1538"/>
              <a:gd name="T18" fmla="*/ 181 w 1687"/>
              <a:gd name="T19" fmla="*/ 1400 h 1538"/>
              <a:gd name="T20" fmla="*/ 181 w 1687"/>
              <a:gd name="T21" fmla="*/ 1400 h 1538"/>
              <a:gd name="T22" fmla="*/ 173 w 1687"/>
              <a:gd name="T23" fmla="*/ 1352 h 1538"/>
              <a:gd name="T24" fmla="*/ 152 w 1687"/>
              <a:gd name="T25" fmla="*/ 1274 h 1538"/>
              <a:gd name="T26" fmla="*/ 292 w 1687"/>
              <a:gd name="T27" fmla="*/ 1249 h 1538"/>
              <a:gd name="T28" fmla="*/ 373 w 1687"/>
              <a:gd name="T29" fmla="*/ 1367 h 1538"/>
              <a:gd name="T30" fmla="*/ 302 w 1687"/>
              <a:gd name="T31" fmla="*/ 1406 h 1538"/>
              <a:gd name="T32" fmla="*/ 262 w 1687"/>
              <a:gd name="T33" fmla="*/ 1434 h 1538"/>
              <a:gd name="T34" fmla="*/ 262 w 1687"/>
              <a:gd name="T35" fmla="*/ 1434 h 1538"/>
              <a:gd name="T36" fmla="*/ 261 w 1687"/>
              <a:gd name="T37" fmla="*/ 1474 h 1538"/>
              <a:gd name="T38" fmla="*/ 416 w 1687"/>
              <a:gd name="T39" fmla="*/ 1538 h 1538"/>
              <a:gd name="T40" fmla="*/ 1544 w 1687"/>
              <a:gd name="T41" fmla="*/ 417 h 1538"/>
              <a:gd name="T42" fmla="*/ 1480 w 1687"/>
              <a:gd name="T43" fmla="*/ 262 h 1538"/>
              <a:gd name="T44" fmla="*/ 1509 w 1687"/>
              <a:gd name="T45" fmla="*/ 235 h 1538"/>
              <a:gd name="T46" fmla="*/ 1510 w 1687"/>
              <a:gd name="T47" fmla="*/ 235 h 1538"/>
              <a:gd name="T48" fmla="*/ 1558 w 1687"/>
              <a:gd name="T49" fmla="*/ 244 h 1538"/>
              <a:gd name="T50" fmla="*/ 1635 w 1687"/>
              <a:gd name="T51" fmla="*/ 266 h 1538"/>
              <a:gd name="T52" fmla="*/ 1662 w 1687"/>
              <a:gd name="T53" fmla="*/ 126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87" h="1538">
                <a:moveTo>
                  <a:pt x="1662" y="126"/>
                </a:moveTo>
                <a:cubicBezTo>
                  <a:pt x="1637" y="64"/>
                  <a:pt x="1584" y="28"/>
                  <a:pt x="1544" y="44"/>
                </a:cubicBezTo>
                <a:cubicBezTo>
                  <a:pt x="1520" y="54"/>
                  <a:pt x="1506" y="81"/>
                  <a:pt x="1505" y="114"/>
                </a:cubicBezTo>
                <a:cubicBezTo>
                  <a:pt x="1504" y="131"/>
                  <a:pt x="1493" y="147"/>
                  <a:pt x="1476" y="154"/>
                </a:cubicBezTo>
                <a:cubicBezTo>
                  <a:pt x="1476" y="154"/>
                  <a:pt x="1476" y="154"/>
                  <a:pt x="1476" y="154"/>
                </a:cubicBezTo>
                <a:cubicBezTo>
                  <a:pt x="1460" y="161"/>
                  <a:pt x="1444" y="161"/>
                  <a:pt x="1436" y="155"/>
                </a:cubicBezTo>
                <a:cubicBezTo>
                  <a:pt x="1372" y="0"/>
                  <a:pt x="1372" y="0"/>
                  <a:pt x="1372" y="0"/>
                </a:cubicBezTo>
                <a:cubicBezTo>
                  <a:pt x="774" y="247"/>
                  <a:pt x="269" y="721"/>
                  <a:pt x="0" y="1365"/>
                </a:cubicBezTo>
                <a:cubicBezTo>
                  <a:pt x="154" y="1429"/>
                  <a:pt x="154" y="1429"/>
                  <a:pt x="154" y="1429"/>
                </a:cubicBezTo>
                <a:cubicBezTo>
                  <a:pt x="164" y="1427"/>
                  <a:pt x="175" y="1416"/>
                  <a:pt x="181" y="1400"/>
                </a:cubicBezTo>
                <a:cubicBezTo>
                  <a:pt x="181" y="1400"/>
                  <a:pt x="181" y="1400"/>
                  <a:pt x="181" y="1400"/>
                </a:cubicBezTo>
                <a:cubicBezTo>
                  <a:pt x="188" y="1383"/>
                  <a:pt x="184" y="1364"/>
                  <a:pt x="173" y="1352"/>
                </a:cubicBezTo>
                <a:cubicBezTo>
                  <a:pt x="151" y="1327"/>
                  <a:pt x="142" y="1298"/>
                  <a:pt x="152" y="1274"/>
                </a:cubicBezTo>
                <a:cubicBezTo>
                  <a:pt x="168" y="1235"/>
                  <a:pt x="231" y="1223"/>
                  <a:pt x="292" y="1249"/>
                </a:cubicBezTo>
                <a:cubicBezTo>
                  <a:pt x="353" y="1274"/>
                  <a:pt x="389" y="1327"/>
                  <a:pt x="373" y="1367"/>
                </a:cubicBezTo>
                <a:cubicBezTo>
                  <a:pt x="363" y="1391"/>
                  <a:pt x="336" y="1404"/>
                  <a:pt x="302" y="1406"/>
                </a:cubicBezTo>
                <a:cubicBezTo>
                  <a:pt x="286" y="1406"/>
                  <a:pt x="269" y="1417"/>
                  <a:pt x="262" y="1434"/>
                </a:cubicBezTo>
                <a:cubicBezTo>
                  <a:pt x="262" y="1434"/>
                  <a:pt x="262" y="1434"/>
                  <a:pt x="262" y="1434"/>
                </a:cubicBezTo>
                <a:cubicBezTo>
                  <a:pt x="255" y="1450"/>
                  <a:pt x="255" y="1465"/>
                  <a:pt x="261" y="1474"/>
                </a:cubicBezTo>
                <a:cubicBezTo>
                  <a:pt x="416" y="1538"/>
                  <a:pt x="416" y="1538"/>
                  <a:pt x="416" y="1538"/>
                </a:cubicBezTo>
                <a:cubicBezTo>
                  <a:pt x="637" y="1009"/>
                  <a:pt x="1052" y="619"/>
                  <a:pt x="1544" y="417"/>
                </a:cubicBezTo>
                <a:cubicBezTo>
                  <a:pt x="1480" y="262"/>
                  <a:pt x="1480" y="262"/>
                  <a:pt x="1480" y="262"/>
                </a:cubicBezTo>
                <a:cubicBezTo>
                  <a:pt x="1482" y="253"/>
                  <a:pt x="1493" y="242"/>
                  <a:pt x="1509" y="235"/>
                </a:cubicBezTo>
                <a:cubicBezTo>
                  <a:pt x="1509" y="235"/>
                  <a:pt x="1509" y="235"/>
                  <a:pt x="1510" y="235"/>
                </a:cubicBezTo>
                <a:cubicBezTo>
                  <a:pt x="1527" y="228"/>
                  <a:pt x="1545" y="232"/>
                  <a:pt x="1558" y="244"/>
                </a:cubicBezTo>
                <a:cubicBezTo>
                  <a:pt x="1582" y="266"/>
                  <a:pt x="1611" y="276"/>
                  <a:pt x="1635" y="266"/>
                </a:cubicBezTo>
                <a:cubicBezTo>
                  <a:pt x="1675" y="250"/>
                  <a:pt x="1687" y="187"/>
                  <a:pt x="1662" y="126"/>
                </a:cubicBezTo>
                <a:close/>
              </a:path>
            </a:pathLst>
          </a:custGeom>
          <a:solidFill>
            <a:schemeClr val="accent3"/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BE641E1E-F0AA-5030-6D16-540E42CD6745}"/>
              </a:ext>
            </a:extLst>
          </p:cNvPr>
          <p:cNvSpPr/>
          <p:nvPr/>
        </p:nvSpPr>
        <p:spPr>
          <a:xfrm>
            <a:off x="12682537" y="3259724"/>
            <a:ext cx="1655764" cy="1655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35">
            <a:extLst>
              <a:ext uri="{FF2B5EF4-FFF2-40B4-BE49-F238E27FC236}">
                <a16:creationId xmlns:a16="http://schemas.microsoft.com/office/drawing/2014/main" id="{E6BB8200-A535-21B6-EEC4-9B543BACBE7A}"/>
              </a:ext>
            </a:extLst>
          </p:cNvPr>
          <p:cNvSpPr/>
          <p:nvPr/>
        </p:nvSpPr>
        <p:spPr>
          <a:xfrm>
            <a:off x="10045700" y="9625599"/>
            <a:ext cx="1655764" cy="1655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33">
            <a:extLst>
              <a:ext uri="{FF2B5EF4-FFF2-40B4-BE49-F238E27FC236}">
                <a16:creationId xmlns:a16="http://schemas.microsoft.com/office/drawing/2014/main" id="{28EC610D-D3E1-CE00-7B8C-5FC57DE92F46}"/>
              </a:ext>
            </a:extLst>
          </p:cNvPr>
          <p:cNvSpPr/>
          <p:nvPr/>
        </p:nvSpPr>
        <p:spPr>
          <a:xfrm>
            <a:off x="14551819" y="7769017"/>
            <a:ext cx="1655764" cy="1655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32">
            <a:extLst>
              <a:ext uri="{FF2B5EF4-FFF2-40B4-BE49-F238E27FC236}">
                <a16:creationId xmlns:a16="http://schemas.microsoft.com/office/drawing/2014/main" id="{04B6F8E3-6E70-1A5F-CC12-9348EF0920F4}"/>
              </a:ext>
            </a:extLst>
          </p:cNvPr>
          <p:cNvSpPr/>
          <p:nvPr/>
        </p:nvSpPr>
        <p:spPr>
          <a:xfrm>
            <a:off x="14547453" y="5123449"/>
            <a:ext cx="1655764" cy="165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24906BE6-E9F8-64C7-3B5C-1941C8747216}"/>
              </a:ext>
            </a:extLst>
          </p:cNvPr>
          <p:cNvSpPr/>
          <p:nvPr/>
        </p:nvSpPr>
        <p:spPr>
          <a:xfrm>
            <a:off x="8180784" y="5123449"/>
            <a:ext cx="1655764" cy="1655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38">
            <a:extLst>
              <a:ext uri="{FF2B5EF4-FFF2-40B4-BE49-F238E27FC236}">
                <a16:creationId xmlns:a16="http://schemas.microsoft.com/office/drawing/2014/main" id="{75FCC84B-86A2-47F6-D21A-05AA999370D8}"/>
              </a:ext>
            </a:extLst>
          </p:cNvPr>
          <p:cNvSpPr/>
          <p:nvPr/>
        </p:nvSpPr>
        <p:spPr>
          <a:xfrm>
            <a:off x="10045700" y="3259724"/>
            <a:ext cx="1655764" cy="16557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C3BB479E-C368-C208-2BE2-D93F525193A2}"/>
              </a:ext>
            </a:extLst>
          </p:cNvPr>
          <p:cNvSpPr txBox="1"/>
          <p:nvPr/>
        </p:nvSpPr>
        <p:spPr>
          <a:xfrm>
            <a:off x="10805484" y="6595061"/>
            <a:ext cx="26222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</a:p>
          <a:p>
            <a:pPr algn="ctr"/>
            <a:r>
              <a:rPr lang="en-US" sz="4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to Z</a:t>
            </a:r>
          </a:p>
        </p:txBody>
      </p:sp>
      <p:sp>
        <p:nvSpPr>
          <p:cNvPr id="95" name="Freeform 40">
            <a:extLst>
              <a:ext uri="{FF2B5EF4-FFF2-40B4-BE49-F238E27FC236}">
                <a16:creationId xmlns:a16="http://schemas.microsoft.com/office/drawing/2014/main" id="{D917F8FF-67BD-2CC6-4BD2-2A93DF7E2884}"/>
              </a:ext>
            </a:extLst>
          </p:cNvPr>
          <p:cNvSpPr>
            <a:spLocks noEditPoints="1"/>
          </p:cNvSpPr>
          <p:nvPr/>
        </p:nvSpPr>
        <p:spPr bwMode="auto">
          <a:xfrm>
            <a:off x="8561917" y="8210835"/>
            <a:ext cx="884766" cy="772126"/>
          </a:xfrm>
          <a:custGeom>
            <a:avLst/>
            <a:gdLst>
              <a:gd name="T0" fmla="*/ 690 w 1845"/>
              <a:gd name="T1" fmla="*/ 374 h 1612"/>
              <a:gd name="T2" fmla="*/ 677 w 1845"/>
              <a:gd name="T3" fmla="*/ 981 h 1612"/>
              <a:gd name="T4" fmla="*/ 1365 w 1845"/>
              <a:gd name="T5" fmla="*/ 1373 h 1612"/>
              <a:gd name="T6" fmla="*/ 1391 w 1845"/>
              <a:gd name="T7" fmla="*/ 1372 h 1612"/>
              <a:gd name="T8" fmla="*/ 1403 w 1845"/>
              <a:gd name="T9" fmla="*/ 27 h 1612"/>
              <a:gd name="T10" fmla="*/ 1365 w 1845"/>
              <a:gd name="T11" fmla="*/ 4 h 1612"/>
              <a:gd name="T12" fmla="*/ 728 w 1845"/>
              <a:gd name="T13" fmla="*/ 966 h 1612"/>
              <a:gd name="T14" fmla="*/ 1352 w 1845"/>
              <a:gd name="T15" fmla="*/ 70 h 1612"/>
              <a:gd name="T16" fmla="*/ 231 w 1845"/>
              <a:gd name="T17" fmla="*/ 501 h 1612"/>
              <a:gd name="T18" fmla="*/ 632 w 1845"/>
              <a:gd name="T19" fmla="*/ 438 h 1612"/>
              <a:gd name="T20" fmla="*/ 632 w 1845"/>
              <a:gd name="T21" fmla="*/ 387 h 1612"/>
              <a:gd name="T22" fmla="*/ 195 w 1845"/>
              <a:gd name="T23" fmla="*/ 464 h 1612"/>
              <a:gd name="T24" fmla="*/ 99 w 1845"/>
              <a:gd name="T25" fmla="*/ 568 h 1612"/>
              <a:gd name="T26" fmla="*/ 0 w 1845"/>
              <a:gd name="T27" fmla="*/ 711 h 1612"/>
              <a:gd name="T28" fmla="*/ 131 w 1845"/>
              <a:gd name="T29" fmla="*/ 809 h 1612"/>
              <a:gd name="T30" fmla="*/ 383 w 1845"/>
              <a:gd name="T31" fmla="*/ 991 h 1612"/>
              <a:gd name="T32" fmla="*/ 658 w 1845"/>
              <a:gd name="T33" fmla="*/ 965 h 1612"/>
              <a:gd name="T34" fmla="*/ 383 w 1845"/>
              <a:gd name="T35" fmla="*/ 940 h 1612"/>
              <a:gd name="T36" fmla="*/ 168 w 1845"/>
              <a:gd name="T37" fmla="*/ 725 h 1612"/>
              <a:gd name="T38" fmla="*/ 231 w 1845"/>
              <a:gd name="T39" fmla="*/ 501 h 1612"/>
              <a:gd name="T40" fmla="*/ 51 w 1845"/>
              <a:gd name="T41" fmla="*/ 711 h 1612"/>
              <a:gd name="T42" fmla="*/ 99 w 1845"/>
              <a:gd name="T43" fmla="*/ 619 h 1612"/>
              <a:gd name="T44" fmla="*/ 117 w 1845"/>
              <a:gd name="T45" fmla="*/ 653 h 1612"/>
              <a:gd name="T46" fmla="*/ 120 w 1845"/>
              <a:gd name="T47" fmla="*/ 758 h 1612"/>
              <a:gd name="T48" fmla="*/ 1845 w 1845"/>
              <a:gd name="T49" fmla="*/ 689 h 1612"/>
              <a:gd name="T50" fmla="*/ 1733 w 1845"/>
              <a:gd name="T51" fmla="*/ 1088 h 1612"/>
              <a:gd name="T52" fmla="*/ 1710 w 1845"/>
              <a:gd name="T53" fmla="*/ 1052 h 1612"/>
              <a:gd name="T54" fmla="*/ 1710 w 1845"/>
              <a:gd name="T55" fmla="*/ 326 h 1612"/>
              <a:gd name="T56" fmla="*/ 1756 w 1845"/>
              <a:gd name="T57" fmla="*/ 303 h 1612"/>
              <a:gd name="T58" fmla="*/ 1631 w 1845"/>
              <a:gd name="T59" fmla="*/ 431 h 1612"/>
              <a:gd name="T60" fmla="*/ 1631 w 1845"/>
              <a:gd name="T61" fmla="*/ 946 h 1612"/>
              <a:gd name="T62" fmla="*/ 1598 w 1845"/>
              <a:gd name="T63" fmla="*/ 960 h 1612"/>
              <a:gd name="T64" fmla="*/ 1628 w 1845"/>
              <a:gd name="T65" fmla="*/ 689 h 1612"/>
              <a:gd name="T66" fmla="*/ 1598 w 1845"/>
              <a:gd name="T67" fmla="*/ 417 h 1612"/>
              <a:gd name="T68" fmla="*/ 1499 w 1845"/>
              <a:gd name="T69" fmla="*/ 567 h 1612"/>
              <a:gd name="T70" fmla="*/ 1499 w 1845"/>
              <a:gd name="T71" fmla="*/ 810 h 1612"/>
              <a:gd name="T72" fmla="*/ 1469 w 1845"/>
              <a:gd name="T73" fmla="*/ 829 h 1612"/>
              <a:gd name="T74" fmla="*/ 1462 w 1845"/>
              <a:gd name="T75" fmla="*/ 689 h 1612"/>
              <a:gd name="T76" fmla="*/ 1469 w 1845"/>
              <a:gd name="T77" fmla="*/ 548 h 1612"/>
              <a:gd name="T78" fmla="*/ 585 w 1845"/>
              <a:gd name="T79" fmla="*/ 1032 h 1612"/>
              <a:gd name="T80" fmla="*/ 486 w 1845"/>
              <a:gd name="T81" fmla="*/ 1612 h 1612"/>
              <a:gd name="T82" fmla="*/ 344 w 1845"/>
              <a:gd name="T83" fmla="*/ 1513 h 1612"/>
              <a:gd name="T84" fmla="*/ 369 w 1845"/>
              <a:gd name="T85" fmla="*/ 1006 h 1612"/>
              <a:gd name="T86" fmla="*/ 395 w 1845"/>
              <a:gd name="T87" fmla="*/ 1513 h 1612"/>
              <a:gd name="T88" fmla="*/ 486 w 1845"/>
              <a:gd name="T89" fmla="*/ 1561 h 1612"/>
              <a:gd name="T90" fmla="*/ 533 w 1845"/>
              <a:gd name="T91" fmla="*/ 1032 h 1612"/>
              <a:gd name="T92" fmla="*/ 585 w 1845"/>
              <a:gd name="T93" fmla="*/ 103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5" h="1612">
                <a:moveTo>
                  <a:pt x="1365" y="4"/>
                </a:moveTo>
                <a:cubicBezTo>
                  <a:pt x="690" y="374"/>
                  <a:pt x="690" y="374"/>
                  <a:pt x="690" y="374"/>
                </a:cubicBezTo>
                <a:cubicBezTo>
                  <a:pt x="682" y="378"/>
                  <a:pt x="677" y="387"/>
                  <a:pt x="677" y="396"/>
                </a:cubicBezTo>
                <a:cubicBezTo>
                  <a:pt x="677" y="981"/>
                  <a:pt x="677" y="981"/>
                  <a:pt x="677" y="981"/>
                </a:cubicBezTo>
                <a:cubicBezTo>
                  <a:pt x="677" y="990"/>
                  <a:pt x="682" y="999"/>
                  <a:pt x="690" y="1003"/>
                </a:cubicBezTo>
                <a:cubicBezTo>
                  <a:pt x="1365" y="1373"/>
                  <a:pt x="1365" y="1373"/>
                  <a:pt x="1365" y="1373"/>
                </a:cubicBezTo>
                <a:cubicBezTo>
                  <a:pt x="1369" y="1375"/>
                  <a:pt x="1373" y="1376"/>
                  <a:pt x="1378" y="1376"/>
                </a:cubicBezTo>
                <a:cubicBezTo>
                  <a:pt x="1382" y="1376"/>
                  <a:pt x="1387" y="1375"/>
                  <a:pt x="1391" y="1372"/>
                </a:cubicBezTo>
                <a:cubicBezTo>
                  <a:pt x="1398" y="1368"/>
                  <a:pt x="1403" y="1359"/>
                  <a:pt x="1403" y="1350"/>
                </a:cubicBezTo>
                <a:cubicBezTo>
                  <a:pt x="1403" y="27"/>
                  <a:pt x="1403" y="27"/>
                  <a:pt x="1403" y="27"/>
                </a:cubicBezTo>
                <a:cubicBezTo>
                  <a:pt x="1403" y="18"/>
                  <a:pt x="1398" y="9"/>
                  <a:pt x="1391" y="5"/>
                </a:cubicBezTo>
                <a:cubicBezTo>
                  <a:pt x="1383" y="0"/>
                  <a:pt x="1373" y="0"/>
                  <a:pt x="1365" y="4"/>
                </a:cubicBezTo>
                <a:close/>
                <a:moveTo>
                  <a:pt x="1352" y="1307"/>
                </a:moveTo>
                <a:cubicBezTo>
                  <a:pt x="728" y="966"/>
                  <a:pt x="728" y="966"/>
                  <a:pt x="728" y="966"/>
                </a:cubicBezTo>
                <a:cubicBezTo>
                  <a:pt x="728" y="411"/>
                  <a:pt x="728" y="411"/>
                  <a:pt x="728" y="411"/>
                </a:cubicBezTo>
                <a:cubicBezTo>
                  <a:pt x="1352" y="70"/>
                  <a:pt x="1352" y="70"/>
                  <a:pt x="1352" y="70"/>
                </a:cubicBezTo>
                <a:lnTo>
                  <a:pt x="1352" y="1307"/>
                </a:lnTo>
                <a:close/>
                <a:moveTo>
                  <a:pt x="231" y="501"/>
                </a:moveTo>
                <a:cubicBezTo>
                  <a:pt x="272" y="460"/>
                  <a:pt x="326" y="438"/>
                  <a:pt x="383" y="438"/>
                </a:cubicBezTo>
                <a:cubicBezTo>
                  <a:pt x="632" y="438"/>
                  <a:pt x="632" y="438"/>
                  <a:pt x="632" y="438"/>
                </a:cubicBezTo>
                <a:cubicBezTo>
                  <a:pt x="647" y="438"/>
                  <a:pt x="658" y="426"/>
                  <a:pt x="658" y="412"/>
                </a:cubicBezTo>
                <a:cubicBezTo>
                  <a:pt x="658" y="398"/>
                  <a:pt x="647" y="387"/>
                  <a:pt x="632" y="387"/>
                </a:cubicBezTo>
                <a:cubicBezTo>
                  <a:pt x="383" y="387"/>
                  <a:pt x="383" y="387"/>
                  <a:pt x="383" y="387"/>
                </a:cubicBezTo>
                <a:cubicBezTo>
                  <a:pt x="312" y="387"/>
                  <a:pt x="245" y="414"/>
                  <a:pt x="195" y="464"/>
                </a:cubicBezTo>
                <a:cubicBezTo>
                  <a:pt x="166" y="494"/>
                  <a:pt x="144" y="529"/>
                  <a:pt x="131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44" y="568"/>
                  <a:pt x="0" y="612"/>
                  <a:pt x="0" y="667"/>
                </a:cubicBezTo>
                <a:cubicBezTo>
                  <a:pt x="0" y="711"/>
                  <a:pt x="0" y="711"/>
                  <a:pt x="0" y="711"/>
                </a:cubicBezTo>
                <a:cubicBezTo>
                  <a:pt x="0" y="765"/>
                  <a:pt x="44" y="809"/>
                  <a:pt x="99" y="809"/>
                </a:cubicBezTo>
                <a:cubicBezTo>
                  <a:pt x="131" y="809"/>
                  <a:pt x="131" y="809"/>
                  <a:pt x="131" y="809"/>
                </a:cubicBezTo>
                <a:cubicBezTo>
                  <a:pt x="144" y="848"/>
                  <a:pt x="166" y="883"/>
                  <a:pt x="195" y="913"/>
                </a:cubicBezTo>
                <a:cubicBezTo>
                  <a:pt x="245" y="963"/>
                  <a:pt x="312" y="991"/>
                  <a:pt x="383" y="991"/>
                </a:cubicBezTo>
                <a:cubicBezTo>
                  <a:pt x="632" y="991"/>
                  <a:pt x="632" y="991"/>
                  <a:pt x="632" y="991"/>
                </a:cubicBezTo>
                <a:cubicBezTo>
                  <a:pt x="647" y="991"/>
                  <a:pt x="658" y="979"/>
                  <a:pt x="658" y="965"/>
                </a:cubicBezTo>
                <a:cubicBezTo>
                  <a:pt x="658" y="951"/>
                  <a:pt x="647" y="940"/>
                  <a:pt x="632" y="940"/>
                </a:cubicBezTo>
                <a:cubicBezTo>
                  <a:pt x="383" y="940"/>
                  <a:pt x="383" y="940"/>
                  <a:pt x="383" y="940"/>
                </a:cubicBezTo>
                <a:cubicBezTo>
                  <a:pt x="326" y="940"/>
                  <a:pt x="272" y="917"/>
                  <a:pt x="231" y="877"/>
                </a:cubicBezTo>
                <a:cubicBezTo>
                  <a:pt x="191" y="836"/>
                  <a:pt x="168" y="782"/>
                  <a:pt x="168" y="725"/>
                </a:cubicBezTo>
                <a:cubicBezTo>
                  <a:pt x="168" y="653"/>
                  <a:pt x="168" y="653"/>
                  <a:pt x="168" y="653"/>
                </a:cubicBezTo>
                <a:cubicBezTo>
                  <a:pt x="168" y="595"/>
                  <a:pt x="191" y="541"/>
                  <a:pt x="231" y="501"/>
                </a:cubicBezTo>
                <a:close/>
                <a:moveTo>
                  <a:pt x="99" y="758"/>
                </a:moveTo>
                <a:cubicBezTo>
                  <a:pt x="72" y="758"/>
                  <a:pt x="51" y="737"/>
                  <a:pt x="51" y="71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40"/>
                  <a:pt x="72" y="619"/>
                  <a:pt x="99" y="619"/>
                </a:cubicBezTo>
                <a:cubicBezTo>
                  <a:pt x="120" y="619"/>
                  <a:pt x="120" y="619"/>
                  <a:pt x="120" y="619"/>
                </a:cubicBezTo>
                <a:cubicBezTo>
                  <a:pt x="118" y="630"/>
                  <a:pt x="117" y="641"/>
                  <a:pt x="117" y="653"/>
                </a:cubicBezTo>
                <a:cubicBezTo>
                  <a:pt x="117" y="725"/>
                  <a:pt x="117" y="725"/>
                  <a:pt x="117" y="725"/>
                </a:cubicBezTo>
                <a:cubicBezTo>
                  <a:pt x="117" y="736"/>
                  <a:pt x="118" y="747"/>
                  <a:pt x="120" y="758"/>
                </a:cubicBezTo>
                <a:lnTo>
                  <a:pt x="99" y="758"/>
                </a:lnTo>
                <a:close/>
                <a:moveTo>
                  <a:pt x="1845" y="689"/>
                </a:moveTo>
                <a:cubicBezTo>
                  <a:pt x="1845" y="824"/>
                  <a:pt x="1815" y="953"/>
                  <a:pt x="1756" y="1074"/>
                </a:cubicBezTo>
                <a:cubicBezTo>
                  <a:pt x="1752" y="1083"/>
                  <a:pt x="1743" y="1088"/>
                  <a:pt x="1733" y="1088"/>
                </a:cubicBezTo>
                <a:cubicBezTo>
                  <a:pt x="1729" y="1088"/>
                  <a:pt x="1726" y="1087"/>
                  <a:pt x="1722" y="1086"/>
                </a:cubicBezTo>
                <a:cubicBezTo>
                  <a:pt x="1709" y="1080"/>
                  <a:pt x="1704" y="1064"/>
                  <a:pt x="1710" y="1052"/>
                </a:cubicBezTo>
                <a:cubicBezTo>
                  <a:pt x="1766" y="938"/>
                  <a:pt x="1794" y="816"/>
                  <a:pt x="1794" y="689"/>
                </a:cubicBezTo>
                <a:cubicBezTo>
                  <a:pt x="1794" y="561"/>
                  <a:pt x="1766" y="439"/>
                  <a:pt x="1710" y="326"/>
                </a:cubicBezTo>
                <a:cubicBezTo>
                  <a:pt x="1704" y="313"/>
                  <a:pt x="1709" y="298"/>
                  <a:pt x="1722" y="291"/>
                </a:cubicBezTo>
                <a:cubicBezTo>
                  <a:pt x="1735" y="285"/>
                  <a:pt x="1750" y="291"/>
                  <a:pt x="1756" y="303"/>
                </a:cubicBezTo>
                <a:cubicBezTo>
                  <a:pt x="1815" y="424"/>
                  <a:pt x="1845" y="553"/>
                  <a:pt x="1845" y="689"/>
                </a:cubicBezTo>
                <a:close/>
                <a:moveTo>
                  <a:pt x="1631" y="431"/>
                </a:moveTo>
                <a:cubicBezTo>
                  <a:pt x="1663" y="513"/>
                  <a:pt x="1679" y="600"/>
                  <a:pt x="1679" y="689"/>
                </a:cubicBezTo>
                <a:cubicBezTo>
                  <a:pt x="1679" y="777"/>
                  <a:pt x="1663" y="864"/>
                  <a:pt x="1631" y="946"/>
                </a:cubicBezTo>
                <a:cubicBezTo>
                  <a:pt x="1627" y="956"/>
                  <a:pt x="1617" y="962"/>
                  <a:pt x="1607" y="962"/>
                </a:cubicBezTo>
                <a:cubicBezTo>
                  <a:pt x="1604" y="962"/>
                  <a:pt x="1601" y="962"/>
                  <a:pt x="1598" y="960"/>
                </a:cubicBezTo>
                <a:cubicBezTo>
                  <a:pt x="1585" y="955"/>
                  <a:pt x="1578" y="941"/>
                  <a:pt x="1583" y="927"/>
                </a:cubicBezTo>
                <a:cubicBezTo>
                  <a:pt x="1613" y="851"/>
                  <a:pt x="1628" y="771"/>
                  <a:pt x="1628" y="689"/>
                </a:cubicBezTo>
                <a:cubicBezTo>
                  <a:pt x="1628" y="606"/>
                  <a:pt x="1613" y="526"/>
                  <a:pt x="1583" y="450"/>
                </a:cubicBezTo>
                <a:cubicBezTo>
                  <a:pt x="1578" y="437"/>
                  <a:pt x="1585" y="422"/>
                  <a:pt x="1598" y="417"/>
                </a:cubicBezTo>
                <a:cubicBezTo>
                  <a:pt x="1611" y="411"/>
                  <a:pt x="1626" y="418"/>
                  <a:pt x="1631" y="431"/>
                </a:cubicBezTo>
                <a:close/>
                <a:moveTo>
                  <a:pt x="1499" y="567"/>
                </a:moveTo>
                <a:cubicBezTo>
                  <a:pt x="1508" y="607"/>
                  <a:pt x="1513" y="648"/>
                  <a:pt x="1513" y="689"/>
                </a:cubicBezTo>
                <a:cubicBezTo>
                  <a:pt x="1513" y="729"/>
                  <a:pt x="1508" y="770"/>
                  <a:pt x="1499" y="810"/>
                </a:cubicBezTo>
                <a:cubicBezTo>
                  <a:pt x="1497" y="822"/>
                  <a:pt x="1486" y="830"/>
                  <a:pt x="1475" y="830"/>
                </a:cubicBezTo>
                <a:cubicBezTo>
                  <a:pt x="1473" y="830"/>
                  <a:pt x="1471" y="829"/>
                  <a:pt x="1469" y="829"/>
                </a:cubicBezTo>
                <a:cubicBezTo>
                  <a:pt x="1455" y="826"/>
                  <a:pt x="1447" y="812"/>
                  <a:pt x="1450" y="798"/>
                </a:cubicBezTo>
                <a:cubicBezTo>
                  <a:pt x="1458" y="763"/>
                  <a:pt x="1462" y="726"/>
                  <a:pt x="1462" y="689"/>
                </a:cubicBezTo>
                <a:cubicBezTo>
                  <a:pt x="1462" y="651"/>
                  <a:pt x="1458" y="615"/>
                  <a:pt x="1450" y="579"/>
                </a:cubicBezTo>
                <a:cubicBezTo>
                  <a:pt x="1447" y="565"/>
                  <a:pt x="1455" y="551"/>
                  <a:pt x="1469" y="548"/>
                </a:cubicBezTo>
                <a:cubicBezTo>
                  <a:pt x="1483" y="545"/>
                  <a:pt x="1496" y="554"/>
                  <a:pt x="1499" y="567"/>
                </a:cubicBezTo>
                <a:close/>
                <a:moveTo>
                  <a:pt x="585" y="1032"/>
                </a:moveTo>
                <a:cubicBezTo>
                  <a:pt x="585" y="1513"/>
                  <a:pt x="585" y="1513"/>
                  <a:pt x="585" y="1513"/>
                </a:cubicBezTo>
                <a:cubicBezTo>
                  <a:pt x="585" y="1568"/>
                  <a:pt x="540" y="1612"/>
                  <a:pt x="486" y="1612"/>
                </a:cubicBezTo>
                <a:cubicBezTo>
                  <a:pt x="442" y="1612"/>
                  <a:pt x="442" y="1612"/>
                  <a:pt x="442" y="1612"/>
                </a:cubicBezTo>
                <a:cubicBezTo>
                  <a:pt x="388" y="1612"/>
                  <a:pt x="344" y="1568"/>
                  <a:pt x="344" y="1513"/>
                </a:cubicBezTo>
                <a:cubicBezTo>
                  <a:pt x="344" y="1032"/>
                  <a:pt x="344" y="1032"/>
                  <a:pt x="344" y="1032"/>
                </a:cubicBezTo>
                <a:cubicBezTo>
                  <a:pt x="344" y="1018"/>
                  <a:pt x="355" y="1006"/>
                  <a:pt x="369" y="1006"/>
                </a:cubicBezTo>
                <a:cubicBezTo>
                  <a:pt x="383" y="1006"/>
                  <a:pt x="395" y="1018"/>
                  <a:pt x="395" y="1032"/>
                </a:cubicBezTo>
                <a:cubicBezTo>
                  <a:pt x="395" y="1513"/>
                  <a:pt x="395" y="1513"/>
                  <a:pt x="395" y="1513"/>
                </a:cubicBezTo>
                <a:cubicBezTo>
                  <a:pt x="395" y="1540"/>
                  <a:pt x="416" y="1561"/>
                  <a:pt x="442" y="1561"/>
                </a:cubicBezTo>
                <a:cubicBezTo>
                  <a:pt x="486" y="1561"/>
                  <a:pt x="486" y="1561"/>
                  <a:pt x="486" y="1561"/>
                </a:cubicBezTo>
                <a:cubicBezTo>
                  <a:pt x="512" y="1561"/>
                  <a:pt x="533" y="1540"/>
                  <a:pt x="533" y="1513"/>
                </a:cubicBezTo>
                <a:cubicBezTo>
                  <a:pt x="533" y="1032"/>
                  <a:pt x="533" y="1032"/>
                  <a:pt x="533" y="1032"/>
                </a:cubicBezTo>
                <a:cubicBezTo>
                  <a:pt x="533" y="1018"/>
                  <a:pt x="545" y="1006"/>
                  <a:pt x="559" y="1006"/>
                </a:cubicBezTo>
                <a:cubicBezTo>
                  <a:pt x="573" y="1006"/>
                  <a:pt x="585" y="1018"/>
                  <a:pt x="585" y="10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0" name="Straight Connector 77">
            <a:extLst>
              <a:ext uri="{FF2B5EF4-FFF2-40B4-BE49-F238E27FC236}">
                <a16:creationId xmlns:a16="http://schemas.microsoft.com/office/drawing/2014/main" id="{48655755-13C4-5D17-D757-736423E27721}"/>
              </a:ext>
            </a:extLst>
          </p:cNvPr>
          <p:cNvCxnSpPr>
            <a:stCxn id="83" idx="6"/>
          </p:cNvCxnSpPr>
          <p:nvPr/>
        </p:nvCxnSpPr>
        <p:spPr>
          <a:xfrm flipV="1">
            <a:off x="14338301" y="4079909"/>
            <a:ext cx="1519070" cy="769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8">
            <a:extLst>
              <a:ext uri="{FF2B5EF4-FFF2-40B4-BE49-F238E27FC236}">
                <a16:creationId xmlns:a16="http://schemas.microsoft.com/office/drawing/2014/main" id="{E1F903E7-8427-10D7-1DB4-646CBADC5982}"/>
              </a:ext>
            </a:extLst>
          </p:cNvPr>
          <p:cNvCxnSpPr>
            <a:endCxn id="90" idx="2"/>
          </p:cNvCxnSpPr>
          <p:nvPr/>
        </p:nvCxnSpPr>
        <p:spPr>
          <a:xfrm flipV="1">
            <a:off x="8526630" y="4087605"/>
            <a:ext cx="1519070" cy="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79">
            <a:extLst>
              <a:ext uri="{FF2B5EF4-FFF2-40B4-BE49-F238E27FC236}">
                <a16:creationId xmlns:a16="http://schemas.microsoft.com/office/drawing/2014/main" id="{236BEF7B-C2C8-FBCA-44AB-8BC14C29C6DF}"/>
              </a:ext>
            </a:extLst>
          </p:cNvPr>
          <p:cNvCxnSpPr>
            <a:endCxn id="89" idx="2"/>
          </p:cNvCxnSpPr>
          <p:nvPr/>
        </p:nvCxnSpPr>
        <p:spPr>
          <a:xfrm flipV="1">
            <a:off x="6666874" y="5951330"/>
            <a:ext cx="1513910" cy="385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80">
            <a:extLst>
              <a:ext uri="{FF2B5EF4-FFF2-40B4-BE49-F238E27FC236}">
                <a16:creationId xmlns:a16="http://schemas.microsoft.com/office/drawing/2014/main" id="{CFD6610E-06D8-E41D-5CAA-5498B1551C0A}"/>
              </a:ext>
            </a:extLst>
          </p:cNvPr>
          <p:cNvCxnSpPr>
            <a:stCxn id="88" idx="6"/>
          </p:cNvCxnSpPr>
          <p:nvPr/>
        </p:nvCxnSpPr>
        <p:spPr>
          <a:xfrm flipV="1">
            <a:off x="16203217" y="5947483"/>
            <a:ext cx="1519070" cy="38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81">
            <a:extLst>
              <a:ext uri="{FF2B5EF4-FFF2-40B4-BE49-F238E27FC236}">
                <a16:creationId xmlns:a16="http://schemas.microsoft.com/office/drawing/2014/main" id="{B14D1796-F9D0-2729-343C-AD72D1D8A3FF}"/>
              </a:ext>
            </a:extLst>
          </p:cNvPr>
          <p:cNvCxnSpPr>
            <a:cxnSpLocks/>
          </p:cNvCxnSpPr>
          <p:nvPr/>
        </p:nvCxnSpPr>
        <p:spPr>
          <a:xfrm flipV="1">
            <a:off x="6666874" y="8596898"/>
            <a:ext cx="1509544" cy="38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82">
            <a:extLst>
              <a:ext uri="{FF2B5EF4-FFF2-40B4-BE49-F238E27FC236}">
                <a16:creationId xmlns:a16="http://schemas.microsoft.com/office/drawing/2014/main" id="{C6A259B2-FE76-EDC3-727F-73ABB38099F4}"/>
              </a:ext>
            </a:extLst>
          </p:cNvPr>
          <p:cNvCxnSpPr>
            <a:stCxn id="86" idx="6"/>
          </p:cNvCxnSpPr>
          <p:nvPr/>
        </p:nvCxnSpPr>
        <p:spPr>
          <a:xfrm flipV="1">
            <a:off x="16207583" y="8593051"/>
            <a:ext cx="1514704" cy="384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84">
            <a:extLst>
              <a:ext uri="{FF2B5EF4-FFF2-40B4-BE49-F238E27FC236}">
                <a16:creationId xmlns:a16="http://schemas.microsoft.com/office/drawing/2014/main" id="{A4451E50-207D-7B64-6A20-DEBC2873211F}"/>
              </a:ext>
            </a:extLst>
          </p:cNvPr>
          <p:cNvCxnSpPr>
            <a:endCxn id="85" idx="2"/>
          </p:cNvCxnSpPr>
          <p:nvPr/>
        </p:nvCxnSpPr>
        <p:spPr>
          <a:xfrm flipV="1">
            <a:off x="8526630" y="10453480"/>
            <a:ext cx="1519070" cy="38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93">
            <a:extLst>
              <a:ext uri="{FF2B5EF4-FFF2-40B4-BE49-F238E27FC236}">
                <a16:creationId xmlns:a16="http://schemas.microsoft.com/office/drawing/2014/main" id="{14A37CA2-EC45-19A8-BE38-A0EE6AA9B358}"/>
              </a:ext>
            </a:extLst>
          </p:cNvPr>
          <p:cNvSpPr txBox="1"/>
          <p:nvPr/>
        </p:nvSpPr>
        <p:spPr>
          <a:xfrm>
            <a:off x="18068133" y="566626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</a:t>
            </a:r>
          </a:p>
        </p:txBody>
      </p:sp>
      <p:sp>
        <p:nvSpPr>
          <p:cNvPr id="109" name="TextBox 94">
            <a:extLst>
              <a:ext uri="{FF2B5EF4-FFF2-40B4-BE49-F238E27FC236}">
                <a16:creationId xmlns:a16="http://schemas.microsoft.com/office/drawing/2014/main" id="{CA1CE0A8-7D01-D31D-6AFF-1BDAC4F61A33}"/>
              </a:ext>
            </a:extLst>
          </p:cNvPr>
          <p:cNvSpPr txBox="1"/>
          <p:nvPr/>
        </p:nvSpPr>
        <p:spPr>
          <a:xfrm>
            <a:off x="16108704" y="3820130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Fairness</a:t>
            </a:r>
          </a:p>
        </p:txBody>
      </p:sp>
      <p:sp>
        <p:nvSpPr>
          <p:cNvPr id="111" name="TextBox 96">
            <a:extLst>
              <a:ext uri="{FF2B5EF4-FFF2-40B4-BE49-F238E27FC236}">
                <a16:creationId xmlns:a16="http://schemas.microsoft.com/office/drawing/2014/main" id="{F2509D97-13FF-9241-56A6-E509D44FDC15}"/>
              </a:ext>
            </a:extLst>
          </p:cNvPr>
          <p:cNvSpPr txBox="1"/>
          <p:nvPr/>
        </p:nvSpPr>
        <p:spPr>
          <a:xfrm>
            <a:off x="18068133" y="831605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Information</a:t>
            </a:r>
          </a:p>
        </p:txBody>
      </p:sp>
      <p:sp>
        <p:nvSpPr>
          <p:cNvPr id="112" name="TextBox 97">
            <a:extLst>
              <a:ext uri="{FF2B5EF4-FFF2-40B4-BE49-F238E27FC236}">
                <a16:creationId xmlns:a16="http://schemas.microsoft.com/office/drawing/2014/main" id="{DD7D796D-EBA8-7029-6320-9E3530E62433}"/>
              </a:ext>
            </a:extLst>
          </p:cNvPr>
          <p:cNvSpPr txBox="1"/>
          <p:nvPr/>
        </p:nvSpPr>
        <p:spPr>
          <a:xfrm>
            <a:off x="1679264" y="566626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Transparency.</a:t>
            </a:r>
          </a:p>
        </p:txBody>
      </p:sp>
      <p:sp>
        <p:nvSpPr>
          <p:cNvPr id="113" name="TextBox 98">
            <a:extLst>
              <a:ext uri="{FF2B5EF4-FFF2-40B4-BE49-F238E27FC236}">
                <a16:creationId xmlns:a16="http://schemas.microsoft.com/office/drawing/2014/main" id="{67485D65-6041-3E6F-57F1-4755485B159D}"/>
              </a:ext>
            </a:extLst>
          </p:cNvPr>
          <p:cNvSpPr txBox="1"/>
          <p:nvPr/>
        </p:nvSpPr>
        <p:spPr>
          <a:xfrm>
            <a:off x="1679264" y="8316052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Options</a:t>
            </a:r>
          </a:p>
        </p:txBody>
      </p:sp>
      <p:sp>
        <p:nvSpPr>
          <p:cNvPr id="114" name="TextBox 99">
            <a:extLst>
              <a:ext uri="{FF2B5EF4-FFF2-40B4-BE49-F238E27FC236}">
                <a16:creationId xmlns:a16="http://schemas.microsoft.com/office/drawing/2014/main" id="{9E75305E-F7EB-ECBB-78C6-64148A3F6590}"/>
              </a:ext>
            </a:extLst>
          </p:cNvPr>
          <p:cNvSpPr txBox="1"/>
          <p:nvPr/>
        </p:nvSpPr>
        <p:spPr>
          <a:xfrm>
            <a:off x="3544180" y="3820130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Empathy</a:t>
            </a:r>
          </a:p>
        </p:txBody>
      </p:sp>
      <p:sp>
        <p:nvSpPr>
          <p:cNvPr id="115" name="TextBox 100">
            <a:extLst>
              <a:ext uri="{FF2B5EF4-FFF2-40B4-BE49-F238E27FC236}">
                <a16:creationId xmlns:a16="http://schemas.microsoft.com/office/drawing/2014/main" id="{0EA24918-3A4A-7A90-8C9D-5D07588AD3CA}"/>
              </a:ext>
            </a:extLst>
          </p:cNvPr>
          <p:cNvSpPr txBox="1"/>
          <p:nvPr/>
        </p:nvSpPr>
        <p:spPr>
          <a:xfrm>
            <a:off x="3544180" y="10172634"/>
            <a:ext cx="4639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Accessibility</a:t>
            </a:r>
          </a:p>
        </p:txBody>
      </p:sp>
      <p:sp>
        <p:nvSpPr>
          <p:cNvPr id="116" name="Oval 32">
            <a:extLst>
              <a:ext uri="{FF2B5EF4-FFF2-40B4-BE49-F238E27FC236}">
                <a16:creationId xmlns:a16="http://schemas.microsoft.com/office/drawing/2014/main" id="{C22542D2-9E25-9781-BA28-88ED2094A8EA}"/>
              </a:ext>
            </a:extLst>
          </p:cNvPr>
          <p:cNvSpPr/>
          <p:nvPr/>
        </p:nvSpPr>
        <p:spPr>
          <a:xfrm>
            <a:off x="8219445" y="7662258"/>
            <a:ext cx="1655764" cy="165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Grafický objekt 117" descr="Obrys andělského obličeje obrys">
            <a:extLst>
              <a:ext uri="{FF2B5EF4-FFF2-40B4-BE49-F238E27FC236}">
                <a16:creationId xmlns:a16="http://schemas.microsoft.com/office/drawing/2014/main" id="{02A165C7-EFC1-218C-E98F-3CB54EE2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82894" y="3451742"/>
            <a:ext cx="1202364" cy="1202364"/>
          </a:xfrm>
          <a:prstGeom prst="rect">
            <a:avLst/>
          </a:prstGeom>
        </p:spPr>
      </p:pic>
      <p:pic>
        <p:nvPicPr>
          <p:cNvPr id="119" name="Grafický objekt 118" descr="Váhy spravedlnosti obrys">
            <a:extLst>
              <a:ext uri="{FF2B5EF4-FFF2-40B4-BE49-F238E27FC236}">
                <a16:creationId xmlns:a16="http://schemas.microsoft.com/office/drawing/2014/main" id="{E186931A-5FDE-9467-2BD6-95329949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61725" y="3565935"/>
            <a:ext cx="887705" cy="887705"/>
          </a:xfrm>
          <a:prstGeom prst="rect">
            <a:avLst/>
          </a:prstGeom>
        </p:spPr>
      </p:pic>
      <p:pic>
        <p:nvPicPr>
          <p:cNvPr id="120" name="Grafický objekt 119" descr="Trojvodič žena obrys">
            <a:extLst>
              <a:ext uri="{FF2B5EF4-FFF2-40B4-BE49-F238E27FC236}">
                <a16:creationId xmlns:a16="http://schemas.microsoft.com/office/drawing/2014/main" id="{78BAB8CD-E57E-1740-CB16-BC79E9BB6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944948" y="5499408"/>
            <a:ext cx="887705" cy="887705"/>
          </a:xfrm>
          <a:prstGeom prst="rect">
            <a:avLst/>
          </a:prstGeom>
        </p:spPr>
      </p:pic>
      <p:pic>
        <p:nvPicPr>
          <p:cNvPr id="121" name="Grafický objekt 120" descr="Oko obrys">
            <a:extLst>
              <a:ext uri="{FF2B5EF4-FFF2-40B4-BE49-F238E27FC236}">
                <a16:creationId xmlns:a16="http://schemas.microsoft.com/office/drawing/2014/main" id="{3EE60197-C28D-D179-42D8-163F65604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44450" y="5330756"/>
            <a:ext cx="1152675" cy="1152675"/>
          </a:xfrm>
          <a:prstGeom prst="rect">
            <a:avLst/>
          </a:prstGeom>
        </p:spPr>
      </p:pic>
      <p:pic>
        <p:nvPicPr>
          <p:cNvPr id="122" name="Grafický objekt 121" descr="Internet věcí obrys">
            <a:extLst>
              <a:ext uri="{FF2B5EF4-FFF2-40B4-BE49-F238E27FC236}">
                <a16:creationId xmlns:a16="http://schemas.microsoft.com/office/drawing/2014/main" id="{BE1BA710-B459-31D2-C0F7-3120A4E47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81731" y="8028573"/>
            <a:ext cx="887705" cy="887705"/>
          </a:xfrm>
          <a:prstGeom prst="rect">
            <a:avLst/>
          </a:prstGeom>
        </p:spPr>
      </p:pic>
      <p:pic>
        <p:nvPicPr>
          <p:cNvPr id="123" name="Grafický objekt 122" descr="@ obrys">
            <a:extLst>
              <a:ext uri="{FF2B5EF4-FFF2-40B4-BE49-F238E27FC236}">
                <a16:creationId xmlns:a16="http://schemas.microsoft.com/office/drawing/2014/main" id="{C9702655-1026-9C64-5DEF-307FBA90D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955727" y="8154890"/>
            <a:ext cx="887705" cy="887705"/>
          </a:xfrm>
          <a:prstGeom prst="rect">
            <a:avLst/>
          </a:prstGeom>
        </p:spPr>
      </p:pic>
      <p:pic>
        <p:nvPicPr>
          <p:cNvPr id="124" name="Grafický objekt 123" descr="Bezbariérový přístup obrys">
            <a:extLst>
              <a:ext uri="{FF2B5EF4-FFF2-40B4-BE49-F238E27FC236}">
                <a16:creationId xmlns:a16="http://schemas.microsoft.com/office/drawing/2014/main" id="{F7B481A8-8EA9-63F5-D9BB-3A5C868A2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49607" y="10020887"/>
            <a:ext cx="887705" cy="887705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6DB6230-03C1-09C2-B03C-9E0DE4B81997}"/>
              </a:ext>
            </a:extLst>
          </p:cNvPr>
          <p:cNvSpPr txBox="1"/>
          <p:nvPr/>
        </p:nvSpPr>
        <p:spPr>
          <a:xfrm>
            <a:off x="1676400" y="2862408"/>
            <a:ext cx="732692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most typical service needs</a:t>
            </a:r>
          </a:p>
        </p:txBody>
      </p:sp>
    </p:spTree>
    <p:extLst>
      <p:ext uri="{BB962C8B-B14F-4D97-AF65-F5344CB8AC3E}">
        <p14:creationId xmlns:p14="http://schemas.microsoft.com/office/powerpoint/2010/main" val="420205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3-Business Plan">
      <a:dk1>
        <a:srgbClr val="999999"/>
      </a:dk1>
      <a:lt1>
        <a:sysClr val="window" lastClr="FFFFFF"/>
      </a:lt1>
      <a:dk2>
        <a:srgbClr val="050A19"/>
      </a:dk2>
      <a:lt2>
        <a:srgbClr val="FFFFFF"/>
      </a:lt2>
      <a:accent1>
        <a:srgbClr val="09B1CC"/>
      </a:accent1>
      <a:accent2>
        <a:srgbClr val="32C0D8"/>
      </a:accent2>
      <a:accent3>
        <a:srgbClr val="558EB9"/>
      </a:accent3>
      <a:accent4>
        <a:srgbClr val="397FB0"/>
      </a:accent4>
      <a:accent5>
        <a:srgbClr val="089BB4"/>
      </a:accent5>
      <a:accent6>
        <a:srgbClr val="1D869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595280537E74883B45D0D781D25FE" ma:contentTypeVersion="2" ma:contentTypeDescription="Create a new document." ma:contentTypeScope="" ma:versionID="39dce2029f06d9a2f2f04985478fae96">
  <xsd:schema xmlns:xsd="http://www.w3.org/2001/XMLSchema" xmlns:xs="http://www.w3.org/2001/XMLSchema" xmlns:p="http://schemas.microsoft.com/office/2006/metadata/properties" xmlns:ns2="35f34cf2-f5be-4606-8079-38a6f6ec9a96" targetNamespace="http://schemas.microsoft.com/office/2006/metadata/properties" ma:root="true" ma:fieldsID="4f41ad2ada8e4abe8357406a88862ca0" ns2:_="">
    <xsd:import namespace="35f34cf2-f5be-4606-8079-38a6f6ec9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34cf2-f5be-4606-8079-38a6f6ec9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61F6D-8FE3-4D52-B52B-44CC76334C8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35f34cf2-f5be-4606-8079-38a6f6ec9a9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5F63EF3-CBF3-47B0-BA9E-5EB6AABA7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05486-D9A0-44FE-BEEE-105D82351D18}">
  <ds:schemaRefs>
    <ds:schemaRef ds:uri="35f34cf2-f5be-4606-8079-38a6f6ec9a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1768</Words>
  <Application>Microsoft Office PowerPoint</Application>
  <PresentationFormat>Vlastní</PresentationFormat>
  <Paragraphs>223</Paragraphs>
  <Slides>30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Lato</vt:lpstr>
      <vt:lpstr>Open Sans</vt:lpstr>
      <vt:lpstr>Open Sans Light</vt:lpstr>
      <vt:lpstr>Roboto</vt:lpstr>
      <vt:lpstr>Office Theme</vt:lpstr>
      <vt:lpstr>Prezentace aplikace PowerPoint</vt:lpstr>
      <vt:lpstr>Our Agenda</vt:lpstr>
      <vt:lpstr>Prezentace aplikace PowerPoint</vt:lpstr>
      <vt:lpstr>Market Analysis Objectives</vt:lpstr>
      <vt:lpstr>Terms Definition</vt:lpstr>
      <vt:lpstr>Prezentace aplikace PowerPoint</vt:lpstr>
      <vt:lpstr>Market Analysis Objectives</vt:lpstr>
      <vt:lpstr>Customer Needs Analysis</vt:lpstr>
      <vt:lpstr>Customer Needs Analysis</vt:lpstr>
      <vt:lpstr>Needs Analysis</vt:lpstr>
      <vt:lpstr>Prezentace aplikace PowerPoint</vt:lpstr>
      <vt:lpstr>Customer Needs Analysis</vt:lpstr>
      <vt:lpstr>Needs Analysis</vt:lpstr>
      <vt:lpstr>Prezentace aplikace PowerPoint</vt:lpstr>
      <vt:lpstr>Customer Needs Analysis</vt:lpstr>
      <vt:lpstr>Customer Needs Analysis</vt:lpstr>
      <vt:lpstr>Prezentace aplikace PowerPoint</vt:lpstr>
      <vt:lpstr>Customer Needs Case Study Sika CZ</vt:lpstr>
      <vt:lpstr>Customer Needs Case Study Sika CZ</vt:lpstr>
      <vt:lpstr>Customer Needs Case Study Sika CZ</vt:lpstr>
      <vt:lpstr>Customer Needs Case Study Sika CZ</vt:lpstr>
      <vt:lpstr>Prezentace aplikace PowerPoint</vt:lpstr>
      <vt:lpstr>Market Potential Sika CZ Case Study</vt:lpstr>
      <vt:lpstr>Market Potential Sika CZ Case Study</vt:lpstr>
      <vt:lpstr>Market Potential Sika CZ Case Study</vt:lpstr>
      <vt:lpstr>Market Potential Sika CZ Case Study</vt:lpstr>
      <vt:lpstr>Prezentace aplikace PowerPoint</vt:lpstr>
      <vt:lpstr>Seminar Task Assignment</vt:lpstr>
      <vt:lpstr>Expected Outcome</vt:lpstr>
      <vt:lpstr>Prezentace aplikace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Jakub Cech</cp:lastModifiedBy>
  <cp:revision>3</cp:revision>
  <dcterms:created xsi:type="dcterms:W3CDTF">2016-06-20T18:47:00Z</dcterms:created>
  <dcterms:modified xsi:type="dcterms:W3CDTF">2023-03-01T16:05:02Z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0x010100C20595280537E74883B45D0D781D25FE</vt:lpwstr>
  </property>
</Properties>
</file>